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5.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6.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7.xml" ContentType="application/vnd.openxmlformats-officedocument.theme+xml"/>
  <Override PartName="/ppt/slideLayouts/slideLayout9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6" r:id="rId2"/>
    <p:sldMasterId id="2147483684" r:id="rId3"/>
    <p:sldMasterId id="2147483697" r:id="rId4"/>
    <p:sldMasterId id="2147483711" r:id="rId5"/>
    <p:sldMasterId id="2147483731" r:id="rId6"/>
    <p:sldMasterId id="2147483746" r:id="rId7"/>
    <p:sldMasterId id="2147483760" r:id="rId8"/>
  </p:sldMasterIdLst>
  <p:notesMasterIdLst>
    <p:notesMasterId r:id="rId16"/>
  </p:notesMasterIdLst>
  <p:sldIdLst>
    <p:sldId id="4661" r:id="rId9"/>
    <p:sldId id="4756" r:id="rId10"/>
    <p:sldId id="4701" r:id="rId11"/>
    <p:sldId id="4587" r:id="rId12"/>
    <p:sldId id="4726" r:id="rId13"/>
    <p:sldId id="262" r:id="rId14"/>
    <p:sldId id="470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1051E86-C03C-15E8-34E3-271A78156D3D}" name="Katie Gregor (WPP)" initials="KG(" userId="S::Katie.Gregor@westernpowerpool.org::4653947a-7183-4848-b890-451854ddf66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BB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A6A940-AF86-409D-ABDB-B4360F03BA91}" v="4" dt="2023-07-21T23:34:18.920"/>
    <p1510:client id="{D9DB5C83-2CFA-42EF-84C1-A38400314890}" v="38" dt="2023-07-21T21:23:44.4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viewProps" Target="viewProps.xml"/><Relationship Id="rId26" Type="http://schemas.openxmlformats.org/officeDocument/2006/relationships/customXml" Target="../customXml/item3.xml"/><Relationship Id="rId3" Type="http://schemas.openxmlformats.org/officeDocument/2006/relationships/slideMaster" Target="slideMasters/slideMaster3.xml"/><Relationship Id="rId21" Type="http://schemas.microsoft.com/office/2016/11/relationships/changesInfo" Target="changesInfos/changesInfo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presProps" Target="presProps.xml"/><Relationship Id="rId25"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customXml" Target="../customXml/item1.xml"/><Relationship Id="rId5" Type="http://schemas.openxmlformats.org/officeDocument/2006/relationships/slideMaster" Target="slideMasters/slideMaster5.xml"/><Relationship Id="rId15" Type="http://schemas.openxmlformats.org/officeDocument/2006/relationships/slide" Target="slides/slide7.xml"/><Relationship Id="rId23" Type="http://schemas.microsoft.com/office/2018/10/relationships/authors" Target="authors.xml"/><Relationship Id="rId10" Type="http://schemas.openxmlformats.org/officeDocument/2006/relationships/slide" Target="slides/slide2.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microsoft.com/office/2015/10/relationships/revisionInfo" Target="revisionInfo.xml"/><Relationship Id="rId27" Type="http://schemas.openxmlformats.org/officeDocument/2006/relationships/customXml" Target="../customXml/item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Sexton (WPP)" userId="b045a46d-3fbc-4099-ac2d-6604d5584e4f" providerId="ADAL" clId="{BBA6A940-AF86-409D-ABDB-B4360F03BA91}"/>
    <pc:docChg chg="custSel delSld modSld sldOrd">
      <pc:chgData name="Rebecca Sexton (WPP)" userId="b045a46d-3fbc-4099-ac2d-6604d5584e4f" providerId="ADAL" clId="{BBA6A940-AF86-409D-ABDB-B4360F03BA91}" dt="2023-07-21T23:34:18.920" v="5" actId="47"/>
      <pc:docMkLst>
        <pc:docMk/>
      </pc:docMkLst>
      <pc:sldChg chg="del">
        <pc:chgData name="Rebecca Sexton (WPP)" userId="b045a46d-3fbc-4099-ac2d-6604d5584e4f" providerId="ADAL" clId="{BBA6A940-AF86-409D-ABDB-B4360F03BA91}" dt="2023-07-21T23:34:18.920" v="5" actId="47"/>
        <pc:sldMkLst>
          <pc:docMk/>
          <pc:sldMk cId="0" sldId="258"/>
        </pc:sldMkLst>
      </pc:sldChg>
      <pc:sldChg chg="delSp mod">
        <pc:chgData name="Rebecca Sexton (WPP)" userId="b045a46d-3fbc-4099-ac2d-6604d5584e4f" providerId="ADAL" clId="{BBA6A940-AF86-409D-ABDB-B4360F03BA91}" dt="2023-07-21T23:33:41.845" v="0" actId="478"/>
        <pc:sldMkLst>
          <pc:docMk/>
          <pc:sldMk cId="1893012688" sldId="4661"/>
        </pc:sldMkLst>
        <pc:spChg chg="del">
          <ac:chgData name="Rebecca Sexton (WPP)" userId="b045a46d-3fbc-4099-ac2d-6604d5584e4f" providerId="ADAL" clId="{BBA6A940-AF86-409D-ABDB-B4360F03BA91}" dt="2023-07-21T23:33:41.845" v="0" actId="478"/>
          <ac:spMkLst>
            <pc:docMk/>
            <pc:sldMk cId="1893012688" sldId="4661"/>
            <ac:spMk id="5" creationId="{E7B357C6-E784-D065-8D20-44CD364FA6BC}"/>
          </ac:spMkLst>
        </pc:spChg>
      </pc:sldChg>
      <pc:sldChg chg="ord">
        <pc:chgData name="Rebecca Sexton (WPP)" userId="b045a46d-3fbc-4099-ac2d-6604d5584e4f" providerId="ADAL" clId="{BBA6A940-AF86-409D-ABDB-B4360F03BA91}" dt="2023-07-21T23:34:12.170" v="4"/>
        <pc:sldMkLst>
          <pc:docMk/>
          <pc:sldMk cId="3339179109" sldId="4701"/>
        </pc:sldMkLst>
      </pc:sldChg>
      <pc:sldChg chg="ord">
        <pc:chgData name="Rebecca Sexton (WPP)" userId="b045a46d-3fbc-4099-ac2d-6604d5584e4f" providerId="ADAL" clId="{BBA6A940-AF86-409D-ABDB-B4360F03BA91}" dt="2023-07-21T23:34:09.959" v="2"/>
        <pc:sldMkLst>
          <pc:docMk/>
          <pc:sldMk cId="0" sldId="4726"/>
        </pc:sldMkLst>
      </pc:sldChg>
    </pc:docChg>
  </pc:docChgLst>
  <pc:docChgLst>
    <pc:chgData name="Katie Gregor (WPP)" userId="4653947a-7183-4848-b890-451854ddf668" providerId="ADAL" clId="{D9DB5C83-2CFA-42EF-84C1-A38400314890}"/>
    <pc:docChg chg="undo custSel addSld delSld modSld">
      <pc:chgData name="Katie Gregor (WPP)" userId="4653947a-7183-4848-b890-451854ddf668" providerId="ADAL" clId="{D9DB5C83-2CFA-42EF-84C1-A38400314890}" dt="2023-07-21T21:24:22.804" v="263" actId="403"/>
      <pc:docMkLst>
        <pc:docMk/>
      </pc:docMkLst>
      <pc:sldChg chg="add del addCm">
        <pc:chgData name="Katie Gregor (WPP)" userId="4653947a-7183-4848-b890-451854ddf668" providerId="ADAL" clId="{D9DB5C83-2CFA-42EF-84C1-A38400314890}" dt="2023-07-21T21:23:20.490" v="250"/>
        <pc:sldMkLst>
          <pc:docMk/>
          <pc:sldMk cId="0" sldId="258"/>
        </pc:sldMkLst>
        <pc:extLst>
          <p:ext xmlns:p="http://schemas.openxmlformats.org/presentationml/2006/main" uri="{D6D511B9-2390-475A-947B-AFAB55BFBCF1}">
            <pc226:cmChg xmlns:pc226="http://schemas.microsoft.com/office/powerpoint/2022/06/main/command" chg="add">
              <pc226:chgData name="Katie Gregor (WPP)" userId="4653947a-7183-4848-b890-451854ddf668" providerId="ADAL" clId="{D9DB5C83-2CFA-42EF-84C1-A38400314890}" dt="2023-07-21T21:23:20.490" v="250"/>
              <pc2:cmMkLst xmlns:pc2="http://schemas.microsoft.com/office/powerpoint/2019/9/main/command">
                <pc:docMk/>
                <pc:sldMk cId="0" sldId="258"/>
                <pc2:cmMk id="{50A95023-74CD-4A6B-B42B-1D2DC5897482}"/>
              </pc2:cmMkLst>
            </pc226:cmChg>
          </p:ext>
        </pc:extLst>
      </pc:sldChg>
      <pc:sldChg chg="delSp modSp mod">
        <pc:chgData name="Katie Gregor (WPP)" userId="4653947a-7183-4848-b890-451854ddf668" providerId="ADAL" clId="{D9DB5C83-2CFA-42EF-84C1-A38400314890}" dt="2023-07-18T19:23:16.653" v="244" actId="1076"/>
        <pc:sldMkLst>
          <pc:docMk/>
          <pc:sldMk cId="3811422641" sldId="262"/>
        </pc:sldMkLst>
        <pc:spChg chg="del mod">
          <ac:chgData name="Katie Gregor (WPP)" userId="4653947a-7183-4848-b890-451854ddf668" providerId="ADAL" clId="{D9DB5C83-2CFA-42EF-84C1-A38400314890}" dt="2023-07-18T19:22:57.781" v="239" actId="478"/>
          <ac:spMkLst>
            <pc:docMk/>
            <pc:sldMk cId="3811422641" sldId="262"/>
            <ac:spMk id="4" creationId="{89B85E3A-C82F-5A2A-21D3-E7804DF573C8}"/>
          </ac:spMkLst>
        </pc:spChg>
        <pc:picChg chg="mod">
          <ac:chgData name="Katie Gregor (WPP)" userId="4653947a-7183-4848-b890-451854ddf668" providerId="ADAL" clId="{D9DB5C83-2CFA-42EF-84C1-A38400314890}" dt="2023-07-18T19:23:16.653" v="244" actId="1076"/>
          <ac:picMkLst>
            <pc:docMk/>
            <pc:sldMk cId="3811422641" sldId="262"/>
            <ac:picMk id="7" creationId="{6B93DD85-9B9C-B33B-F749-16C35D144764}"/>
          </ac:picMkLst>
        </pc:picChg>
        <pc:picChg chg="mod">
          <ac:chgData name="Katie Gregor (WPP)" userId="4653947a-7183-4848-b890-451854ddf668" providerId="ADAL" clId="{D9DB5C83-2CFA-42EF-84C1-A38400314890}" dt="2023-07-18T19:23:14.389" v="243" actId="1076"/>
          <ac:picMkLst>
            <pc:docMk/>
            <pc:sldMk cId="3811422641" sldId="262"/>
            <ac:picMk id="9" creationId="{373EE64B-E8FA-B8EE-07F6-DD879E45296C}"/>
          </ac:picMkLst>
        </pc:picChg>
      </pc:sldChg>
      <pc:sldChg chg="add">
        <pc:chgData name="Katie Gregor (WPP)" userId="4653947a-7183-4848-b890-451854ddf668" providerId="ADAL" clId="{D9DB5C83-2CFA-42EF-84C1-A38400314890}" dt="2023-07-21T21:19:25.877" v="245"/>
        <pc:sldMkLst>
          <pc:docMk/>
          <pc:sldMk cId="0" sldId="4587"/>
        </pc:sldMkLst>
      </pc:sldChg>
      <pc:sldChg chg="del">
        <pc:chgData name="Katie Gregor (WPP)" userId="4653947a-7183-4848-b890-451854ddf668" providerId="ADAL" clId="{D9DB5C83-2CFA-42EF-84C1-A38400314890}" dt="2023-07-18T18:57:42.537" v="97" actId="47"/>
        <pc:sldMkLst>
          <pc:docMk/>
          <pc:sldMk cId="0" sldId="4632"/>
        </pc:sldMkLst>
      </pc:sldChg>
      <pc:sldChg chg="del">
        <pc:chgData name="Katie Gregor (WPP)" userId="4653947a-7183-4848-b890-451854ddf668" providerId="ADAL" clId="{D9DB5C83-2CFA-42EF-84C1-A38400314890}" dt="2023-07-18T18:57:43.088" v="98" actId="47"/>
        <pc:sldMkLst>
          <pc:docMk/>
          <pc:sldMk cId="0" sldId="4633"/>
        </pc:sldMkLst>
      </pc:sldChg>
      <pc:sldChg chg="addSp delSp modSp mod modNotesTx">
        <pc:chgData name="Katie Gregor (WPP)" userId="4653947a-7183-4848-b890-451854ddf668" providerId="ADAL" clId="{D9DB5C83-2CFA-42EF-84C1-A38400314890}" dt="2023-07-21T21:20:08.477" v="249"/>
        <pc:sldMkLst>
          <pc:docMk/>
          <pc:sldMk cId="1893012688" sldId="4661"/>
        </pc:sldMkLst>
        <pc:spChg chg="mod">
          <ac:chgData name="Katie Gregor (WPP)" userId="4653947a-7183-4848-b890-451854ddf668" providerId="ADAL" clId="{D9DB5C83-2CFA-42EF-84C1-A38400314890}" dt="2023-07-18T16:48:44.976" v="6" actId="20577"/>
          <ac:spMkLst>
            <pc:docMk/>
            <pc:sldMk cId="1893012688" sldId="4661"/>
            <ac:spMk id="3" creationId="{8A043143-CC22-7FE8-2758-D3E8B8CA4A0B}"/>
          </ac:spMkLst>
        </pc:spChg>
        <pc:spChg chg="add mod">
          <ac:chgData name="Katie Gregor (WPP)" userId="4653947a-7183-4848-b890-451854ddf668" providerId="ADAL" clId="{D9DB5C83-2CFA-42EF-84C1-A38400314890}" dt="2023-07-21T21:19:59.501" v="246"/>
          <ac:spMkLst>
            <pc:docMk/>
            <pc:sldMk cId="1893012688" sldId="4661"/>
            <ac:spMk id="5" creationId="{E7B357C6-E784-D065-8D20-44CD364FA6BC}"/>
          </ac:spMkLst>
        </pc:spChg>
        <pc:spChg chg="add del mod">
          <ac:chgData name="Katie Gregor (WPP)" userId="4653947a-7183-4848-b890-451854ddf668" providerId="ADAL" clId="{D9DB5C83-2CFA-42EF-84C1-A38400314890}" dt="2023-07-21T21:20:07.173" v="248" actId="478"/>
          <ac:spMkLst>
            <pc:docMk/>
            <pc:sldMk cId="1893012688" sldId="4661"/>
            <ac:spMk id="6" creationId="{42EC19C0-CD20-B443-B53C-7E8764C6EB04}"/>
          </ac:spMkLst>
        </pc:spChg>
        <pc:spChg chg="add mod">
          <ac:chgData name="Katie Gregor (WPP)" userId="4653947a-7183-4848-b890-451854ddf668" providerId="ADAL" clId="{D9DB5C83-2CFA-42EF-84C1-A38400314890}" dt="2023-07-21T21:19:59.501" v="246"/>
          <ac:spMkLst>
            <pc:docMk/>
            <pc:sldMk cId="1893012688" sldId="4661"/>
            <ac:spMk id="7" creationId="{AD0E6668-BECA-599F-AF92-2F8D1D4038AC}"/>
          </ac:spMkLst>
        </pc:spChg>
      </pc:sldChg>
      <pc:sldChg chg="modSp add del mod">
        <pc:chgData name="Katie Gregor (WPP)" userId="4653947a-7183-4848-b890-451854ddf668" providerId="ADAL" clId="{D9DB5C83-2CFA-42EF-84C1-A38400314890}" dt="2023-07-18T19:22:46.002" v="237" actId="20577"/>
        <pc:sldMkLst>
          <pc:docMk/>
          <pc:sldMk cId="3339179109" sldId="4701"/>
        </pc:sldMkLst>
        <pc:spChg chg="mod">
          <ac:chgData name="Katie Gregor (WPP)" userId="4653947a-7183-4848-b890-451854ddf668" providerId="ADAL" clId="{D9DB5C83-2CFA-42EF-84C1-A38400314890}" dt="2023-07-18T19:22:46.002" v="237" actId="20577"/>
          <ac:spMkLst>
            <pc:docMk/>
            <pc:sldMk cId="3339179109" sldId="4701"/>
            <ac:spMk id="3" creationId="{77942439-C5B5-45DC-CA8E-7317773C15E5}"/>
          </ac:spMkLst>
        </pc:spChg>
      </pc:sldChg>
      <pc:sldChg chg="modSp add del">
        <pc:chgData name="Katie Gregor (WPP)" userId="4653947a-7183-4848-b890-451854ddf668" providerId="ADAL" clId="{D9DB5C83-2CFA-42EF-84C1-A38400314890}" dt="2023-07-18T19:11:29.593" v="140" actId="47"/>
        <pc:sldMkLst>
          <pc:docMk/>
          <pc:sldMk cId="911747365" sldId="4702"/>
        </pc:sldMkLst>
        <pc:spChg chg="mod">
          <ac:chgData name="Katie Gregor (WPP)" userId="4653947a-7183-4848-b890-451854ddf668" providerId="ADAL" clId="{D9DB5C83-2CFA-42EF-84C1-A38400314890}" dt="2023-07-18T19:10:37.051" v="138" actId="1076"/>
          <ac:spMkLst>
            <pc:docMk/>
            <pc:sldMk cId="911747365" sldId="4702"/>
            <ac:spMk id="6" creationId="{70D8A0B2-CD38-D07A-FCF0-A62A6082CAEB}"/>
          </ac:spMkLst>
        </pc:spChg>
      </pc:sldChg>
      <pc:sldChg chg="add del">
        <pc:chgData name="Katie Gregor (WPP)" userId="4653947a-7183-4848-b890-451854ddf668" providerId="ADAL" clId="{D9DB5C83-2CFA-42EF-84C1-A38400314890}" dt="2023-07-21T21:19:25.877" v="245"/>
        <pc:sldMkLst>
          <pc:docMk/>
          <pc:sldMk cId="0" sldId="4726"/>
        </pc:sldMkLst>
      </pc:sldChg>
      <pc:sldChg chg="del">
        <pc:chgData name="Katie Gregor (WPP)" userId="4653947a-7183-4848-b890-451854ddf668" providerId="ADAL" clId="{D9DB5C83-2CFA-42EF-84C1-A38400314890}" dt="2023-07-18T18:57:41.997" v="96" actId="47"/>
        <pc:sldMkLst>
          <pc:docMk/>
          <pc:sldMk cId="0" sldId="4729"/>
        </pc:sldMkLst>
      </pc:sldChg>
      <pc:sldChg chg="del">
        <pc:chgData name="Katie Gregor (WPP)" userId="4653947a-7183-4848-b890-451854ddf668" providerId="ADAL" clId="{D9DB5C83-2CFA-42EF-84C1-A38400314890}" dt="2023-07-18T18:57:37.694" v="95" actId="47"/>
        <pc:sldMkLst>
          <pc:docMk/>
          <pc:sldMk cId="3069375466" sldId="4737"/>
        </pc:sldMkLst>
      </pc:sldChg>
      <pc:sldChg chg="del">
        <pc:chgData name="Katie Gregor (WPP)" userId="4653947a-7183-4848-b890-451854ddf668" providerId="ADAL" clId="{D9DB5C83-2CFA-42EF-84C1-A38400314890}" dt="2023-07-18T18:57:36.757" v="94" actId="47"/>
        <pc:sldMkLst>
          <pc:docMk/>
          <pc:sldMk cId="3464269734" sldId="4741"/>
        </pc:sldMkLst>
      </pc:sldChg>
      <pc:sldChg chg="del">
        <pc:chgData name="Katie Gregor (WPP)" userId="4653947a-7183-4848-b890-451854ddf668" providerId="ADAL" clId="{D9DB5C83-2CFA-42EF-84C1-A38400314890}" dt="2023-07-18T18:44:23.011" v="11" actId="47"/>
        <pc:sldMkLst>
          <pc:docMk/>
          <pc:sldMk cId="2200479909" sldId="4742"/>
        </pc:sldMkLst>
      </pc:sldChg>
      <pc:sldChg chg="del">
        <pc:chgData name="Katie Gregor (WPP)" userId="4653947a-7183-4848-b890-451854ddf668" providerId="ADAL" clId="{D9DB5C83-2CFA-42EF-84C1-A38400314890}" dt="2023-07-18T18:44:18.340" v="10" actId="47"/>
        <pc:sldMkLst>
          <pc:docMk/>
          <pc:sldMk cId="1907471598" sldId="4745"/>
        </pc:sldMkLst>
      </pc:sldChg>
      <pc:sldChg chg="del">
        <pc:chgData name="Katie Gregor (WPP)" userId="4653947a-7183-4848-b890-451854ddf668" providerId="ADAL" clId="{D9DB5C83-2CFA-42EF-84C1-A38400314890}" dt="2023-07-18T19:12:10.613" v="141" actId="47"/>
        <pc:sldMkLst>
          <pc:docMk/>
          <pc:sldMk cId="4023495670" sldId="4746"/>
        </pc:sldMkLst>
      </pc:sldChg>
      <pc:sldChg chg="addSp delSp modSp add del mod modClrScheme chgLayout">
        <pc:chgData name="Katie Gregor (WPP)" userId="4653947a-7183-4848-b890-451854ddf668" providerId="ADAL" clId="{D9DB5C83-2CFA-42EF-84C1-A38400314890}" dt="2023-07-21T21:24:22.804" v="263" actId="403"/>
        <pc:sldMkLst>
          <pc:docMk/>
          <pc:sldMk cId="1661884417" sldId="4756"/>
        </pc:sldMkLst>
        <pc:spChg chg="add del mod">
          <ac:chgData name="Katie Gregor (WPP)" userId="4653947a-7183-4848-b890-451854ddf668" providerId="ADAL" clId="{D9DB5C83-2CFA-42EF-84C1-A38400314890}" dt="2023-07-21T21:23:44.488" v="259" actId="478"/>
          <ac:spMkLst>
            <pc:docMk/>
            <pc:sldMk cId="1661884417" sldId="4756"/>
            <ac:spMk id="2" creationId="{9F2BE72E-28D5-6F74-3FE2-600884FE3EC1}"/>
          </ac:spMkLst>
        </pc:spChg>
        <pc:spChg chg="add del mod ord">
          <ac:chgData name="Katie Gregor (WPP)" userId="4653947a-7183-4848-b890-451854ddf668" providerId="ADAL" clId="{D9DB5C83-2CFA-42EF-84C1-A38400314890}" dt="2023-07-18T18:54:35.537" v="84" actId="700"/>
          <ac:spMkLst>
            <pc:docMk/>
            <pc:sldMk cId="1661884417" sldId="4756"/>
            <ac:spMk id="2" creationId="{FF35CEE6-294C-E854-7E0A-BB0455F9D5F4}"/>
          </ac:spMkLst>
        </pc:spChg>
        <pc:spChg chg="del mod ord">
          <ac:chgData name="Katie Gregor (WPP)" userId="4653947a-7183-4848-b890-451854ddf668" providerId="ADAL" clId="{D9DB5C83-2CFA-42EF-84C1-A38400314890}" dt="2023-07-21T21:23:31.964" v="251" actId="478"/>
          <ac:spMkLst>
            <pc:docMk/>
            <pc:sldMk cId="1661884417" sldId="4756"/>
            <ac:spMk id="3" creationId="{710FDC3C-8D05-CF8F-8F64-42058A3AF1B2}"/>
          </ac:spMkLst>
        </pc:spChg>
        <pc:spChg chg="del mod">
          <ac:chgData name="Katie Gregor (WPP)" userId="4653947a-7183-4848-b890-451854ddf668" providerId="ADAL" clId="{D9DB5C83-2CFA-42EF-84C1-A38400314890}" dt="2023-07-21T21:24:18.566" v="262" actId="478"/>
          <ac:spMkLst>
            <pc:docMk/>
            <pc:sldMk cId="1661884417" sldId="4756"/>
            <ac:spMk id="4" creationId="{8297F8E0-C593-78F9-2FD7-7DBB01644C12}"/>
          </ac:spMkLst>
        </pc:spChg>
        <pc:spChg chg="add mod ord">
          <ac:chgData name="Katie Gregor (WPP)" userId="4653947a-7183-4848-b890-451854ddf668" providerId="ADAL" clId="{D9DB5C83-2CFA-42EF-84C1-A38400314890}" dt="2023-07-21T21:24:22.804" v="263" actId="403"/>
          <ac:spMkLst>
            <pc:docMk/>
            <pc:sldMk cId="1661884417" sldId="4756"/>
            <ac:spMk id="5" creationId="{82FE8DE1-0F47-9815-07D4-356A2325F833}"/>
          </ac:spMkLst>
        </pc:spChg>
        <pc:spChg chg="add del mod ord">
          <ac:chgData name="Katie Gregor (WPP)" userId="4653947a-7183-4848-b890-451854ddf668" providerId="ADAL" clId="{D9DB5C83-2CFA-42EF-84C1-A38400314890}" dt="2023-07-18T18:54:32.743" v="83" actId="700"/>
          <ac:spMkLst>
            <pc:docMk/>
            <pc:sldMk cId="1661884417" sldId="4756"/>
            <ac:spMk id="6" creationId="{29D003A0-680F-629C-91B1-3AD3608B985F}"/>
          </ac:spMkLst>
        </pc:spChg>
        <pc:spChg chg="del">
          <ac:chgData name="Katie Gregor (WPP)" userId="4653947a-7183-4848-b890-451854ddf668" providerId="ADAL" clId="{D9DB5C83-2CFA-42EF-84C1-A38400314890}" dt="2023-07-18T18:52:03.950" v="29" actId="478"/>
          <ac:spMkLst>
            <pc:docMk/>
            <pc:sldMk cId="1661884417" sldId="4756"/>
            <ac:spMk id="8" creationId="{7136EB1B-3B9A-01F2-5555-AFCF6CB9C286}"/>
          </ac:spMkLst>
        </pc:spChg>
        <pc:spChg chg="del">
          <ac:chgData name="Katie Gregor (WPP)" userId="4653947a-7183-4848-b890-451854ddf668" providerId="ADAL" clId="{D9DB5C83-2CFA-42EF-84C1-A38400314890}" dt="2023-07-18T18:52:03.950" v="29" actId="478"/>
          <ac:spMkLst>
            <pc:docMk/>
            <pc:sldMk cId="1661884417" sldId="4756"/>
            <ac:spMk id="9" creationId="{8A4E8AD7-970D-C231-7110-11CDA961DF7B}"/>
          </ac:spMkLst>
        </pc:spChg>
        <pc:spChg chg="add mod ord">
          <ac:chgData name="Katie Gregor (WPP)" userId="4653947a-7183-4848-b890-451854ddf668" providerId="ADAL" clId="{D9DB5C83-2CFA-42EF-84C1-A38400314890}" dt="2023-07-21T21:24:09.996" v="260" actId="700"/>
          <ac:spMkLst>
            <pc:docMk/>
            <pc:sldMk cId="1661884417" sldId="4756"/>
            <ac:spMk id="10" creationId="{E0FBDB91-00DA-8C53-781F-7449F2CD9745}"/>
          </ac:spMkLst>
        </pc:spChg>
        <pc:picChg chg="del">
          <ac:chgData name="Katie Gregor (WPP)" userId="4653947a-7183-4848-b890-451854ddf668" providerId="ADAL" clId="{D9DB5C83-2CFA-42EF-84C1-A38400314890}" dt="2023-07-18T18:51:58.804" v="28" actId="478"/>
          <ac:picMkLst>
            <pc:docMk/>
            <pc:sldMk cId="1661884417" sldId="4756"/>
            <ac:picMk id="5" creationId="{B2CE9374-26A8-267F-C9C8-C5D32AC481BA}"/>
          </ac:picMkLst>
        </pc:picChg>
        <pc:picChg chg="del">
          <ac:chgData name="Katie Gregor (WPP)" userId="4653947a-7183-4848-b890-451854ddf668" providerId="ADAL" clId="{D9DB5C83-2CFA-42EF-84C1-A38400314890}" dt="2023-07-18T18:52:03.950" v="29" actId="478"/>
          <ac:picMkLst>
            <pc:docMk/>
            <pc:sldMk cId="1661884417" sldId="4756"/>
            <ac:picMk id="7" creationId="{439528D2-7794-6189-4A72-335B92DBDD79}"/>
          </ac:picMkLst>
        </pc:picChg>
      </pc:sldChg>
      <pc:sldChg chg="addSp delSp modSp add del mod modClrScheme chgLayout">
        <pc:chgData name="Katie Gregor (WPP)" userId="4653947a-7183-4848-b890-451854ddf668" providerId="ADAL" clId="{D9DB5C83-2CFA-42EF-84C1-A38400314890}" dt="2023-07-18T19:09:19.231" v="137" actId="47"/>
        <pc:sldMkLst>
          <pc:docMk/>
          <pc:sldMk cId="4139247490" sldId="4766"/>
        </pc:sldMkLst>
        <pc:spChg chg="del mod ord">
          <ac:chgData name="Katie Gregor (WPP)" userId="4653947a-7183-4848-b890-451854ddf668" providerId="ADAL" clId="{D9DB5C83-2CFA-42EF-84C1-A38400314890}" dt="2023-07-18T18:52:56.155" v="73" actId="700"/>
          <ac:spMkLst>
            <pc:docMk/>
            <pc:sldMk cId="4139247490" sldId="4766"/>
            <ac:spMk id="2" creationId="{FF35CEE6-294C-E854-7E0A-BB0455F9D5F4}"/>
          </ac:spMkLst>
        </pc:spChg>
        <pc:spChg chg="mod ord">
          <ac:chgData name="Katie Gregor (WPP)" userId="4653947a-7183-4848-b890-451854ddf668" providerId="ADAL" clId="{D9DB5C83-2CFA-42EF-84C1-A38400314890}" dt="2023-07-18T19:07:54.180" v="122" actId="6549"/>
          <ac:spMkLst>
            <pc:docMk/>
            <pc:sldMk cId="4139247490" sldId="4766"/>
            <ac:spMk id="3" creationId="{710FDC3C-8D05-CF8F-8F64-42058A3AF1B2}"/>
          </ac:spMkLst>
        </pc:spChg>
        <pc:spChg chg="add mod ord">
          <ac:chgData name="Katie Gregor (WPP)" userId="4653947a-7183-4848-b890-451854ddf668" providerId="ADAL" clId="{D9DB5C83-2CFA-42EF-84C1-A38400314890}" dt="2023-07-18T18:52:57.259" v="74"/>
          <ac:spMkLst>
            <pc:docMk/>
            <pc:sldMk cId="4139247490" sldId="4766"/>
            <ac:spMk id="4" creationId="{24E3339A-35CE-78CC-1383-A9E3021EAD83}"/>
          </ac:spMkLst>
        </pc:spChg>
        <pc:spChg chg="del">
          <ac:chgData name="Katie Gregor (WPP)" userId="4653947a-7183-4848-b890-451854ddf668" providerId="ADAL" clId="{D9DB5C83-2CFA-42EF-84C1-A38400314890}" dt="2023-07-18T18:52:10.438" v="30" actId="478"/>
          <ac:spMkLst>
            <pc:docMk/>
            <pc:sldMk cId="4139247490" sldId="4766"/>
            <ac:spMk id="8" creationId="{7136EB1B-3B9A-01F2-5555-AFCF6CB9C286}"/>
          </ac:spMkLst>
        </pc:spChg>
        <pc:spChg chg="del">
          <ac:chgData name="Katie Gregor (WPP)" userId="4653947a-7183-4848-b890-451854ddf668" providerId="ADAL" clId="{D9DB5C83-2CFA-42EF-84C1-A38400314890}" dt="2023-07-18T18:52:10.438" v="30" actId="478"/>
          <ac:spMkLst>
            <pc:docMk/>
            <pc:sldMk cId="4139247490" sldId="4766"/>
            <ac:spMk id="9" creationId="{8A4E8AD7-970D-C231-7110-11CDA961DF7B}"/>
          </ac:spMkLst>
        </pc:spChg>
        <pc:spChg chg="add del">
          <ac:chgData name="Katie Gregor (WPP)" userId="4653947a-7183-4848-b890-451854ddf668" providerId="ADAL" clId="{D9DB5C83-2CFA-42EF-84C1-A38400314890}" dt="2023-07-18T19:08:29.280" v="129" actId="478"/>
          <ac:spMkLst>
            <pc:docMk/>
            <pc:sldMk cId="4139247490" sldId="4766"/>
            <ac:spMk id="10" creationId="{67972A4C-4412-6030-9905-B013FCF7F2F6}"/>
          </ac:spMkLst>
        </pc:spChg>
        <pc:picChg chg="del">
          <ac:chgData name="Katie Gregor (WPP)" userId="4653947a-7183-4848-b890-451854ddf668" providerId="ADAL" clId="{D9DB5C83-2CFA-42EF-84C1-A38400314890}" dt="2023-07-18T18:52:10.438" v="30" actId="478"/>
          <ac:picMkLst>
            <pc:docMk/>
            <pc:sldMk cId="4139247490" sldId="4766"/>
            <ac:picMk id="5" creationId="{B2CE9374-26A8-267F-C9C8-C5D32AC481BA}"/>
          </ac:picMkLst>
        </pc:picChg>
        <pc:picChg chg="del">
          <ac:chgData name="Katie Gregor (WPP)" userId="4653947a-7183-4848-b890-451854ddf668" providerId="ADAL" clId="{D9DB5C83-2CFA-42EF-84C1-A38400314890}" dt="2023-07-18T18:52:10.438" v="30" actId="478"/>
          <ac:picMkLst>
            <pc:docMk/>
            <pc:sldMk cId="4139247490" sldId="4766"/>
            <ac:picMk id="7" creationId="{439528D2-7794-6189-4A72-335B92DBDD79}"/>
          </ac:picMkLst>
        </pc:picChg>
      </pc:sldChg>
      <pc:sldChg chg="addSp delSp modSp add del mod modClrScheme chgLayout">
        <pc:chgData name="Katie Gregor (WPP)" userId="4653947a-7183-4848-b890-451854ddf668" providerId="ADAL" clId="{D9DB5C83-2CFA-42EF-84C1-A38400314890}" dt="2023-07-18T19:11:09.836" v="139" actId="47"/>
        <pc:sldMkLst>
          <pc:docMk/>
          <pc:sldMk cId="148138040" sldId="4768"/>
        </pc:sldMkLst>
        <pc:spChg chg="del mod ord">
          <ac:chgData name="Katie Gregor (WPP)" userId="4653947a-7183-4848-b890-451854ddf668" providerId="ADAL" clId="{D9DB5C83-2CFA-42EF-84C1-A38400314890}" dt="2023-07-18T18:54:17.646" v="78" actId="700"/>
          <ac:spMkLst>
            <pc:docMk/>
            <pc:sldMk cId="148138040" sldId="4768"/>
            <ac:spMk id="2" creationId="{FF35CEE6-294C-E854-7E0A-BB0455F9D5F4}"/>
          </ac:spMkLst>
        </pc:spChg>
        <pc:spChg chg="mod ord">
          <ac:chgData name="Katie Gregor (WPP)" userId="4653947a-7183-4848-b890-451854ddf668" providerId="ADAL" clId="{D9DB5C83-2CFA-42EF-84C1-A38400314890}" dt="2023-07-18T18:54:17.646" v="78" actId="700"/>
          <ac:spMkLst>
            <pc:docMk/>
            <pc:sldMk cId="148138040" sldId="4768"/>
            <ac:spMk id="3" creationId="{710FDC3C-8D05-CF8F-8F64-42058A3AF1B2}"/>
          </ac:spMkLst>
        </pc:spChg>
        <pc:spChg chg="add mod ord">
          <ac:chgData name="Katie Gregor (WPP)" userId="4653947a-7183-4848-b890-451854ddf668" providerId="ADAL" clId="{D9DB5C83-2CFA-42EF-84C1-A38400314890}" dt="2023-07-18T18:54:19.280" v="80" actId="27636"/>
          <ac:spMkLst>
            <pc:docMk/>
            <pc:sldMk cId="148138040" sldId="4768"/>
            <ac:spMk id="4" creationId="{C84D1296-6D81-F0DA-A6BE-B32FA465115B}"/>
          </ac:spMkLst>
        </pc:spChg>
        <pc:spChg chg="del">
          <ac:chgData name="Katie Gregor (WPP)" userId="4653947a-7183-4848-b890-451854ddf668" providerId="ADAL" clId="{D9DB5C83-2CFA-42EF-84C1-A38400314890}" dt="2023-07-18T18:52:17.033" v="31" actId="478"/>
          <ac:spMkLst>
            <pc:docMk/>
            <pc:sldMk cId="148138040" sldId="4768"/>
            <ac:spMk id="8" creationId="{7136EB1B-3B9A-01F2-5555-AFCF6CB9C286}"/>
          </ac:spMkLst>
        </pc:spChg>
        <pc:spChg chg="del">
          <ac:chgData name="Katie Gregor (WPP)" userId="4653947a-7183-4848-b890-451854ddf668" providerId="ADAL" clId="{D9DB5C83-2CFA-42EF-84C1-A38400314890}" dt="2023-07-18T18:52:17.033" v="31" actId="478"/>
          <ac:spMkLst>
            <pc:docMk/>
            <pc:sldMk cId="148138040" sldId="4768"/>
            <ac:spMk id="9" creationId="{8A4E8AD7-970D-C231-7110-11CDA961DF7B}"/>
          </ac:spMkLst>
        </pc:spChg>
        <pc:picChg chg="del">
          <ac:chgData name="Katie Gregor (WPP)" userId="4653947a-7183-4848-b890-451854ddf668" providerId="ADAL" clId="{D9DB5C83-2CFA-42EF-84C1-A38400314890}" dt="2023-07-18T18:52:17.033" v="31" actId="478"/>
          <ac:picMkLst>
            <pc:docMk/>
            <pc:sldMk cId="148138040" sldId="4768"/>
            <ac:picMk id="5" creationId="{B2CE9374-26A8-267F-C9C8-C5D32AC481BA}"/>
          </ac:picMkLst>
        </pc:picChg>
        <pc:picChg chg="del">
          <ac:chgData name="Katie Gregor (WPP)" userId="4653947a-7183-4848-b890-451854ddf668" providerId="ADAL" clId="{D9DB5C83-2CFA-42EF-84C1-A38400314890}" dt="2023-07-18T18:52:17.033" v="31" actId="478"/>
          <ac:picMkLst>
            <pc:docMk/>
            <pc:sldMk cId="148138040" sldId="4768"/>
            <ac:picMk id="7" creationId="{439528D2-7794-6189-4A72-335B92DBDD79}"/>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5B138B-864A-457D-A3A4-1AD37FA099B3}" type="doc">
      <dgm:prSet loTypeId="urn:microsoft.com/office/officeart/2005/8/layout/process1" loCatId="process" qsTypeId="urn:microsoft.com/office/officeart/2005/8/quickstyle/simple1" qsCatId="simple" csTypeId="urn:microsoft.com/office/officeart/2005/8/colors/accent1_2" csCatId="accent1" phldr="1"/>
      <dgm:spPr/>
    </dgm:pt>
    <dgm:pt modelId="{172A5E8E-427C-48CB-A28E-74EC2CAE3C21}">
      <dgm:prSet phldrT="[Text]" custT="1">
        <dgm:style>
          <a:lnRef idx="2">
            <a:schemeClr val="accent1"/>
          </a:lnRef>
          <a:fillRef idx="1">
            <a:schemeClr val="lt1"/>
          </a:fillRef>
          <a:effectRef idx="0">
            <a:schemeClr val="accent1"/>
          </a:effectRef>
          <a:fontRef idx="minor">
            <a:schemeClr val="dk1"/>
          </a:fontRef>
        </dgm:style>
      </dgm:prSet>
      <dgm:spPr>
        <a:solidFill>
          <a:srgbClr val="FFBB58">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a:solidFill>
                <a:prstClr val="white"/>
              </a:solidFill>
              <a:latin typeface="Nirmala UI"/>
              <a:ea typeface="+mn-ea"/>
              <a:cs typeface="+mn-cs"/>
            </a:rPr>
            <a:t>Determine Program Capacity Requirement</a:t>
          </a:r>
        </a:p>
      </dgm:t>
    </dgm:pt>
    <dgm:pt modelId="{AB916250-3F80-4AA1-BED7-56C6281B3C71}" type="parTrans" cxnId="{D66B7B9B-3F86-4725-AA29-293DD5639D6B}">
      <dgm:prSet/>
      <dgm:spPr/>
      <dgm:t>
        <a:bodyPr/>
        <a:lstStyle/>
        <a:p>
          <a:endParaRPr lang="en-US"/>
        </a:p>
      </dgm:t>
    </dgm:pt>
    <dgm:pt modelId="{A7E53EA5-8DFA-4E87-AF4C-B792848E0586}" type="sibTrans" cxnId="{D66B7B9B-3F86-4725-AA29-293DD5639D6B}">
      <dgm:prSet/>
      <dgm:spPr/>
      <dgm:t>
        <a:bodyPr/>
        <a:lstStyle/>
        <a:p>
          <a:endParaRPr lang="en-US"/>
        </a:p>
      </dgm:t>
    </dgm:pt>
    <dgm:pt modelId="{7B2E0A1A-E24A-4726-BD14-FC30D6C1E7EA}">
      <dgm:prSet phldrT="[Text]"/>
      <dgm:spPr/>
      <dgm:t>
        <a:bodyPr/>
        <a:lstStyle/>
        <a:p>
          <a:r>
            <a:rPr lang="en-US"/>
            <a:t>Determine Resource Capacity Contribution</a:t>
          </a:r>
        </a:p>
      </dgm:t>
    </dgm:pt>
    <dgm:pt modelId="{29765EA7-DB12-4308-A353-525E3CBD37DC}" type="parTrans" cxnId="{923EF206-E5F5-4C42-A065-83CAFF43D88D}">
      <dgm:prSet/>
      <dgm:spPr/>
      <dgm:t>
        <a:bodyPr/>
        <a:lstStyle/>
        <a:p>
          <a:endParaRPr lang="en-US"/>
        </a:p>
      </dgm:t>
    </dgm:pt>
    <dgm:pt modelId="{1415B149-E88F-4410-ABDB-8949EF363672}" type="sibTrans" cxnId="{923EF206-E5F5-4C42-A065-83CAFF43D88D}">
      <dgm:prSet/>
      <dgm:spPr/>
      <dgm:t>
        <a:bodyPr/>
        <a:lstStyle/>
        <a:p>
          <a:endParaRPr lang="en-US"/>
        </a:p>
      </dgm:t>
    </dgm:pt>
    <dgm:pt modelId="{7F1F27D5-C433-4880-9875-90C12A608B40}">
      <dgm:prSet phldrT="[Text]"/>
      <dgm:spPr/>
      <dgm:t>
        <a:bodyPr/>
        <a:lstStyle/>
        <a:p>
          <a:r>
            <a:rPr lang="en-US"/>
            <a:t>Compliance Review of Portfolio</a:t>
          </a:r>
        </a:p>
      </dgm:t>
    </dgm:pt>
    <dgm:pt modelId="{00211AEB-DAE4-4CAD-9736-D2A621A23204}" type="parTrans" cxnId="{10DDA489-239A-4A25-9FCD-51B8E815CAAA}">
      <dgm:prSet/>
      <dgm:spPr/>
      <dgm:t>
        <a:bodyPr/>
        <a:lstStyle/>
        <a:p>
          <a:endParaRPr lang="en-US"/>
        </a:p>
      </dgm:t>
    </dgm:pt>
    <dgm:pt modelId="{4A2B4ABE-0DD5-46C7-90BF-F4DF82E3D1C2}" type="sibTrans" cxnId="{10DDA489-239A-4A25-9FCD-51B8E815CAAA}">
      <dgm:prSet/>
      <dgm:spPr/>
      <dgm:t>
        <a:bodyPr/>
        <a:lstStyle/>
        <a:p>
          <a:endParaRPr lang="en-US"/>
        </a:p>
      </dgm:t>
    </dgm:pt>
    <dgm:pt modelId="{C66DA903-3E6D-4EA3-97C9-9D9C614DD82A}" type="pres">
      <dgm:prSet presAssocID="{875B138B-864A-457D-A3A4-1AD37FA099B3}" presName="Name0" presStyleCnt="0">
        <dgm:presLayoutVars>
          <dgm:dir/>
          <dgm:resizeHandles val="exact"/>
        </dgm:presLayoutVars>
      </dgm:prSet>
      <dgm:spPr/>
    </dgm:pt>
    <dgm:pt modelId="{82F71BB1-E37B-4F47-9BA4-23F08F22D113}" type="pres">
      <dgm:prSet presAssocID="{172A5E8E-427C-48CB-A28E-74EC2CAE3C21}" presName="node" presStyleLbl="node1" presStyleIdx="0" presStyleCnt="3">
        <dgm:presLayoutVars>
          <dgm:bulletEnabled val="1"/>
        </dgm:presLayoutVars>
      </dgm:prSet>
      <dgm:spPr>
        <a:xfrm>
          <a:off x="6808" y="187979"/>
          <a:ext cx="2035082" cy="1335522"/>
        </a:xfrm>
        <a:prstGeom prst="roundRect">
          <a:avLst>
            <a:gd name="adj" fmla="val 10000"/>
          </a:avLst>
        </a:prstGeom>
      </dgm:spPr>
    </dgm:pt>
    <dgm:pt modelId="{6B30A624-4A1D-410F-B58C-C3766436A98E}" type="pres">
      <dgm:prSet presAssocID="{A7E53EA5-8DFA-4E87-AF4C-B792848E0586}" presName="sibTrans" presStyleLbl="sibTrans2D1" presStyleIdx="0" presStyleCnt="2"/>
      <dgm:spPr/>
    </dgm:pt>
    <dgm:pt modelId="{FE372E28-DDDD-40C3-BAAE-90AE17A8AD7A}" type="pres">
      <dgm:prSet presAssocID="{A7E53EA5-8DFA-4E87-AF4C-B792848E0586}" presName="connectorText" presStyleLbl="sibTrans2D1" presStyleIdx="0" presStyleCnt="2"/>
      <dgm:spPr/>
    </dgm:pt>
    <dgm:pt modelId="{51F8CDC1-22D1-4EAA-9BF6-BA47CE7D34E2}" type="pres">
      <dgm:prSet presAssocID="{7B2E0A1A-E24A-4726-BD14-FC30D6C1E7EA}" presName="node" presStyleLbl="node1" presStyleIdx="1" presStyleCnt="3">
        <dgm:presLayoutVars>
          <dgm:bulletEnabled val="1"/>
        </dgm:presLayoutVars>
      </dgm:prSet>
      <dgm:spPr/>
    </dgm:pt>
    <dgm:pt modelId="{4454A696-596F-4898-8F27-F3AE64093B4A}" type="pres">
      <dgm:prSet presAssocID="{1415B149-E88F-4410-ABDB-8949EF363672}" presName="sibTrans" presStyleLbl="sibTrans2D1" presStyleIdx="1" presStyleCnt="2"/>
      <dgm:spPr/>
    </dgm:pt>
    <dgm:pt modelId="{F760A918-957F-4653-BD2E-9BE1917471CB}" type="pres">
      <dgm:prSet presAssocID="{1415B149-E88F-4410-ABDB-8949EF363672}" presName="connectorText" presStyleLbl="sibTrans2D1" presStyleIdx="1" presStyleCnt="2"/>
      <dgm:spPr/>
    </dgm:pt>
    <dgm:pt modelId="{7AD51E72-7E54-4E50-B116-860525157097}" type="pres">
      <dgm:prSet presAssocID="{7F1F27D5-C433-4880-9875-90C12A608B40}" presName="node" presStyleLbl="node1" presStyleIdx="2" presStyleCnt="3">
        <dgm:presLayoutVars>
          <dgm:bulletEnabled val="1"/>
        </dgm:presLayoutVars>
      </dgm:prSet>
      <dgm:spPr/>
    </dgm:pt>
  </dgm:ptLst>
  <dgm:cxnLst>
    <dgm:cxn modelId="{923EF206-E5F5-4C42-A065-83CAFF43D88D}" srcId="{875B138B-864A-457D-A3A4-1AD37FA099B3}" destId="{7B2E0A1A-E24A-4726-BD14-FC30D6C1E7EA}" srcOrd="1" destOrd="0" parTransId="{29765EA7-DB12-4308-A353-525E3CBD37DC}" sibTransId="{1415B149-E88F-4410-ABDB-8949EF363672}"/>
    <dgm:cxn modelId="{2F987327-7398-4BC4-ADB2-482278DFC65B}" type="presOf" srcId="{A7E53EA5-8DFA-4E87-AF4C-B792848E0586}" destId="{6B30A624-4A1D-410F-B58C-C3766436A98E}" srcOrd="0" destOrd="0" presId="urn:microsoft.com/office/officeart/2005/8/layout/process1"/>
    <dgm:cxn modelId="{92549F6D-6062-438E-9AEE-1D9F4D475203}" type="presOf" srcId="{A7E53EA5-8DFA-4E87-AF4C-B792848E0586}" destId="{FE372E28-DDDD-40C3-BAAE-90AE17A8AD7A}" srcOrd="1" destOrd="0" presId="urn:microsoft.com/office/officeart/2005/8/layout/process1"/>
    <dgm:cxn modelId="{D5829F74-CA63-4EE8-ACF5-AFE9E2F7D355}" type="presOf" srcId="{1415B149-E88F-4410-ABDB-8949EF363672}" destId="{4454A696-596F-4898-8F27-F3AE64093B4A}" srcOrd="0" destOrd="0" presId="urn:microsoft.com/office/officeart/2005/8/layout/process1"/>
    <dgm:cxn modelId="{6C342476-239B-4724-B2B3-8441E39D6F27}" type="presOf" srcId="{1415B149-E88F-4410-ABDB-8949EF363672}" destId="{F760A918-957F-4653-BD2E-9BE1917471CB}" srcOrd="1" destOrd="0" presId="urn:microsoft.com/office/officeart/2005/8/layout/process1"/>
    <dgm:cxn modelId="{10DDA489-239A-4A25-9FCD-51B8E815CAAA}" srcId="{875B138B-864A-457D-A3A4-1AD37FA099B3}" destId="{7F1F27D5-C433-4880-9875-90C12A608B40}" srcOrd="2" destOrd="0" parTransId="{00211AEB-DAE4-4CAD-9736-D2A621A23204}" sibTransId="{4A2B4ABE-0DD5-46C7-90BF-F4DF82E3D1C2}"/>
    <dgm:cxn modelId="{D66B7B9B-3F86-4725-AA29-293DD5639D6B}" srcId="{875B138B-864A-457D-A3A4-1AD37FA099B3}" destId="{172A5E8E-427C-48CB-A28E-74EC2CAE3C21}" srcOrd="0" destOrd="0" parTransId="{AB916250-3F80-4AA1-BED7-56C6281B3C71}" sibTransId="{A7E53EA5-8DFA-4E87-AF4C-B792848E0586}"/>
    <dgm:cxn modelId="{EC1B42C4-F729-4468-AE77-CC7573B003C9}" type="presOf" srcId="{875B138B-864A-457D-A3A4-1AD37FA099B3}" destId="{C66DA903-3E6D-4EA3-97C9-9D9C614DD82A}" srcOrd="0" destOrd="0" presId="urn:microsoft.com/office/officeart/2005/8/layout/process1"/>
    <dgm:cxn modelId="{271528DF-65C5-4D1A-BD0C-05DE836E80D8}" type="presOf" srcId="{7B2E0A1A-E24A-4726-BD14-FC30D6C1E7EA}" destId="{51F8CDC1-22D1-4EAA-9BF6-BA47CE7D34E2}" srcOrd="0" destOrd="0" presId="urn:microsoft.com/office/officeart/2005/8/layout/process1"/>
    <dgm:cxn modelId="{4856CFDF-3DD9-4517-8198-5F82C41BCF2A}" type="presOf" srcId="{172A5E8E-427C-48CB-A28E-74EC2CAE3C21}" destId="{82F71BB1-E37B-4F47-9BA4-23F08F22D113}" srcOrd="0" destOrd="0" presId="urn:microsoft.com/office/officeart/2005/8/layout/process1"/>
    <dgm:cxn modelId="{F2461DFD-BA54-4E6F-9CF6-A2BB53638713}" type="presOf" srcId="{7F1F27D5-C433-4880-9875-90C12A608B40}" destId="{7AD51E72-7E54-4E50-B116-860525157097}" srcOrd="0" destOrd="0" presId="urn:microsoft.com/office/officeart/2005/8/layout/process1"/>
    <dgm:cxn modelId="{1A0FF8B1-5E3D-4B5C-90DD-AE031EE18F20}" type="presParOf" srcId="{C66DA903-3E6D-4EA3-97C9-9D9C614DD82A}" destId="{82F71BB1-E37B-4F47-9BA4-23F08F22D113}" srcOrd="0" destOrd="0" presId="urn:microsoft.com/office/officeart/2005/8/layout/process1"/>
    <dgm:cxn modelId="{6807069B-E97C-41D5-8698-C615F91530DB}" type="presParOf" srcId="{C66DA903-3E6D-4EA3-97C9-9D9C614DD82A}" destId="{6B30A624-4A1D-410F-B58C-C3766436A98E}" srcOrd="1" destOrd="0" presId="urn:microsoft.com/office/officeart/2005/8/layout/process1"/>
    <dgm:cxn modelId="{AFD03569-4FAF-4019-BBD4-E5FEA0ACB62C}" type="presParOf" srcId="{6B30A624-4A1D-410F-B58C-C3766436A98E}" destId="{FE372E28-DDDD-40C3-BAAE-90AE17A8AD7A}" srcOrd="0" destOrd="0" presId="urn:microsoft.com/office/officeart/2005/8/layout/process1"/>
    <dgm:cxn modelId="{BD295BEE-E736-4949-B9A0-518C4C2E6138}" type="presParOf" srcId="{C66DA903-3E6D-4EA3-97C9-9D9C614DD82A}" destId="{51F8CDC1-22D1-4EAA-9BF6-BA47CE7D34E2}" srcOrd="2" destOrd="0" presId="urn:microsoft.com/office/officeart/2005/8/layout/process1"/>
    <dgm:cxn modelId="{F06777CD-AB81-4A4C-9AD9-86B92AB44A7A}" type="presParOf" srcId="{C66DA903-3E6D-4EA3-97C9-9D9C614DD82A}" destId="{4454A696-596F-4898-8F27-F3AE64093B4A}" srcOrd="3" destOrd="0" presId="urn:microsoft.com/office/officeart/2005/8/layout/process1"/>
    <dgm:cxn modelId="{D034278E-3EE6-4FDC-83B5-1DD48C1CA466}" type="presParOf" srcId="{4454A696-596F-4898-8F27-F3AE64093B4A}" destId="{F760A918-957F-4653-BD2E-9BE1917471CB}" srcOrd="0" destOrd="0" presId="urn:microsoft.com/office/officeart/2005/8/layout/process1"/>
    <dgm:cxn modelId="{71333FAA-E304-4C28-85E6-F2479299E9FB}" type="presParOf" srcId="{C66DA903-3E6D-4EA3-97C9-9D9C614DD82A}" destId="{7AD51E72-7E54-4E50-B116-860525157097}"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5EE584-84C7-45C0-80DB-FD0EBF4E7AF4}"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593A7D1B-91E9-4547-A31B-6F48384D61F6}">
      <dgm:prSet phldrT="[Text]"/>
      <dgm:spPr/>
      <dgm:t>
        <a:bodyPr/>
        <a:lstStyle/>
        <a:p>
          <a:r>
            <a:rPr lang="en-US"/>
            <a:t>FS Expectations</a:t>
          </a:r>
        </a:p>
      </dgm:t>
    </dgm:pt>
    <dgm:pt modelId="{95311379-5830-4911-AD9E-D7EFCA3E69D8}" type="parTrans" cxnId="{3DB13A5B-F0BB-4C58-A786-87FE88E8A5C5}">
      <dgm:prSet/>
      <dgm:spPr/>
      <dgm:t>
        <a:bodyPr/>
        <a:lstStyle/>
        <a:p>
          <a:endParaRPr lang="en-US"/>
        </a:p>
      </dgm:t>
    </dgm:pt>
    <dgm:pt modelId="{EE8D1250-5EC0-40B9-B5E1-264D01E63C83}" type="sibTrans" cxnId="{3DB13A5B-F0BB-4C58-A786-87FE88E8A5C5}">
      <dgm:prSet/>
      <dgm:spPr/>
      <dgm:t>
        <a:bodyPr/>
        <a:lstStyle/>
        <a:p>
          <a:endParaRPr lang="en-US"/>
        </a:p>
      </dgm:t>
    </dgm:pt>
    <dgm:pt modelId="{40C64AC8-8A25-408C-B268-8C188C2370D8}">
      <dgm:prSet phldrT="[Text]"/>
      <dgm:spPr/>
      <dgm:t>
        <a:bodyPr/>
        <a:lstStyle/>
        <a:p>
          <a:r>
            <a:rPr lang="en-US"/>
            <a:t>Operational Reality </a:t>
          </a:r>
        </a:p>
      </dgm:t>
    </dgm:pt>
    <dgm:pt modelId="{A796C849-C8A0-4217-87BF-B7A14D1962F0}" type="parTrans" cxnId="{4421464E-9AFC-4C8F-A473-E1B630EE3450}">
      <dgm:prSet/>
      <dgm:spPr/>
      <dgm:t>
        <a:bodyPr/>
        <a:lstStyle/>
        <a:p>
          <a:endParaRPr lang="en-US"/>
        </a:p>
      </dgm:t>
    </dgm:pt>
    <dgm:pt modelId="{396B99A4-9C7D-4C45-BD03-C4724C97299D}" type="sibTrans" cxnId="{4421464E-9AFC-4C8F-A473-E1B630EE3450}">
      <dgm:prSet/>
      <dgm:spPr/>
      <dgm:t>
        <a:bodyPr/>
        <a:lstStyle/>
        <a:p>
          <a:endParaRPr lang="en-US"/>
        </a:p>
      </dgm:t>
    </dgm:pt>
    <dgm:pt modelId="{CF97116D-3EB3-4F03-B5C9-04007BE8B9CC}">
      <dgm:prSet phldrT="[Text]"/>
      <dgm:spPr/>
      <dgm:t>
        <a:bodyPr/>
        <a:lstStyle/>
        <a:p>
          <a:r>
            <a:rPr lang="en-US"/>
            <a:t>Sharing Requirement </a:t>
          </a:r>
        </a:p>
      </dgm:t>
    </dgm:pt>
    <dgm:pt modelId="{89DD0C86-DDA3-4D37-87B8-6A4CCF2CA99E}" type="parTrans" cxnId="{96D5C9FF-8814-4F07-945E-53EFFE154F91}">
      <dgm:prSet/>
      <dgm:spPr/>
      <dgm:t>
        <a:bodyPr/>
        <a:lstStyle/>
        <a:p>
          <a:endParaRPr lang="en-US"/>
        </a:p>
      </dgm:t>
    </dgm:pt>
    <dgm:pt modelId="{A8E4CEF1-4FCC-48CD-9639-3F04ECB0E26A}" type="sibTrans" cxnId="{96D5C9FF-8814-4F07-945E-53EFFE154F91}">
      <dgm:prSet/>
      <dgm:spPr/>
      <dgm:t>
        <a:bodyPr/>
        <a:lstStyle/>
        <a:p>
          <a:endParaRPr lang="en-US"/>
        </a:p>
      </dgm:t>
    </dgm:pt>
    <dgm:pt modelId="{FDE99C01-6857-4526-A410-79FFEAC06C78}" type="pres">
      <dgm:prSet presAssocID="{6A5EE584-84C7-45C0-80DB-FD0EBF4E7AF4}" presName="linearFlow" presStyleCnt="0">
        <dgm:presLayoutVars>
          <dgm:dir/>
          <dgm:resizeHandles val="exact"/>
        </dgm:presLayoutVars>
      </dgm:prSet>
      <dgm:spPr/>
    </dgm:pt>
    <dgm:pt modelId="{2D500724-8527-48B6-85CC-3561E3A80F84}" type="pres">
      <dgm:prSet presAssocID="{593A7D1B-91E9-4547-A31B-6F48384D61F6}" presName="node" presStyleLbl="node1" presStyleIdx="0" presStyleCnt="3">
        <dgm:presLayoutVars>
          <dgm:bulletEnabled val="1"/>
        </dgm:presLayoutVars>
      </dgm:prSet>
      <dgm:spPr/>
    </dgm:pt>
    <dgm:pt modelId="{C6CE3FF0-3178-4B68-AF82-B7DE802A4F29}" type="pres">
      <dgm:prSet presAssocID="{EE8D1250-5EC0-40B9-B5E1-264D01E63C83}" presName="spacerL" presStyleCnt="0"/>
      <dgm:spPr/>
    </dgm:pt>
    <dgm:pt modelId="{69208A31-92BA-4E18-8DA5-F028CEFC6749}" type="pres">
      <dgm:prSet presAssocID="{EE8D1250-5EC0-40B9-B5E1-264D01E63C83}" presName="sibTrans" presStyleLbl="sibTrans2D1" presStyleIdx="0" presStyleCnt="2"/>
      <dgm:spPr>
        <a:prstGeom prst="mathMinus">
          <a:avLst/>
        </a:prstGeom>
      </dgm:spPr>
    </dgm:pt>
    <dgm:pt modelId="{87FB6108-5480-4557-B652-D9F7F6D907AC}" type="pres">
      <dgm:prSet presAssocID="{EE8D1250-5EC0-40B9-B5E1-264D01E63C83}" presName="spacerR" presStyleCnt="0"/>
      <dgm:spPr/>
    </dgm:pt>
    <dgm:pt modelId="{A56DAD5D-CA0E-4C87-981D-368A3868F2D1}" type="pres">
      <dgm:prSet presAssocID="{40C64AC8-8A25-408C-B268-8C188C2370D8}" presName="node" presStyleLbl="node1" presStyleIdx="1" presStyleCnt="3">
        <dgm:presLayoutVars>
          <dgm:bulletEnabled val="1"/>
        </dgm:presLayoutVars>
      </dgm:prSet>
      <dgm:spPr/>
    </dgm:pt>
    <dgm:pt modelId="{63A8DAE3-22AF-458B-9548-F5937A293F09}" type="pres">
      <dgm:prSet presAssocID="{396B99A4-9C7D-4C45-BD03-C4724C97299D}" presName="spacerL" presStyleCnt="0"/>
      <dgm:spPr/>
    </dgm:pt>
    <dgm:pt modelId="{466626B0-8B32-4BFD-AD35-F930D28E7371}" type="pres">
      <dgm:prSet presAssocID="{396B99A4-9C7D-4C45-BD03-C4724C97299D}" presName="sibTrans" presStyleLbl="sibTrans2D1" presStyleIdx="1" presStyleCnt="2"/>
      <dgm:spPr/>
    </dgm:pt>
    <dgm:pt modelId="{53D89023-9E0D-43F8-9BE3-4DB86A6C6311}" type="pres">
      <dgm:prSet presAssocID="{396B99A4-9C7D-4C45-BD03-C4724C97299D}" presName="spacerR" presStyleCnt="0"/>
      <dgm:spPr/>
    </dgm:pt>
    <dgm:pt modelId="{E7BEA181-C70F-49D0-AE77-9F42BF842F04}" type="pres">
      <dgm:prSet presAssocID="{CF97116D-3EB3-4F03-B5C9-04007BE8B9CC}" presName="node" presStyleLbl="node1" presStyleIdx="2" presStyleCnt="3">
        <dgm:presLayoutVars>
          <dgm:bulletEnabled val="1"/>
        </dgm:presLayoutVars>
      </dgm:prSet>
      <dgm:spPr/>
    </dgm:pt>
  </dgm:ptLst>
  <dgm:cxnLst>
    <dgm:cxn modelId="{4C84EC24-198B-4E37-A1E1-3738DC2CCE7E}" type="presOf" srcId="{CF97116D-3EB3-4F03-B5C9-04007BE8B9CC}" destId="{E7BEA181-C70F-49D0-AE77-9F42BF842F04}" srcOrd="0" destOrd="0" presId="urn:microsoft.com/office/officeart/2005/8/layout/equation1"/>
    <dgm:cxn modelId="{3DB13A5B-F0BB-4C58-A786-87FE88E8A5C5}" srcId="{6A5EE584-84C7-45C0-80DB-FD0EBF4E7AF4}" destId="{593A7D1B-91E9-4547-A31B-6F48384D61F6}" srcOrd="0" destOrd="0" parTransId="{95311379-5830-4911-AD9E-D7EFCA3E69D8}" sibTransId="{EE8D1250-5EC0-40B9-B5E1-264D01E63C83}"/>
    <dgm:cxn modelId="{4A76BC66-86A5-47D8-A7F5-2D2F44EAE26C}" type="presOf" srcId="{396B99A4-9C7D-4C45-BD03-C4724C97299D}" destId="{466626B0-8B32-4BFD-AD35-F930D28E7371}" srcOrd="0" destOrd="0" presId="urn:microsoft.com/office/officeart/2005/8/layout/equation1"/>
    <dgm:cxn modelId="{3BBB914C-6FC6-4329-B30F-339EF7BBC383}" type="presOf" srcId="{6A5EE584-84C7-45C0-80DB-FD0EBF4E7AF4}" destId="{FDE99C01-6857-4526-A410-79FFEAC06C78}" srcOrd="0" destOrd="0" presId="urn:microsoft.com/office/officeart/2005/8/layout/equation1"/>
    <dgm:cxn modelId="{4421464E-9AFC-4C8F-A473-E1B630EE3450}" srcId="{6A5EE584-84C7-45C0-80DB-FD0EBF4E7AF4}" destId="{40C64AC8-8A25-408C-B268-8C188C2370D8}" srcOrd="1" destOrd="0" parTransId="{A796C849-C8A0-4217-87BF-B7A14D1962F0}" sibTransId="{396B99A4-9C7D-4C45-BD03-C4724C97299D}"/>
    <dgm:cxn modelId="{659EB457-7587-44C2-BDD2-AC11EBD7A0D9}" type="presOf" srcId="{EE8D1250-5EC0-40B9-B5E1-264D01E63C83}" destId="{69208A31-92BA-4E18-8DA5-F028CEFC6749}" srcOrd="0" destOrd="0" presId="urn:microsoft.com/office/officeart/2005/8/layout/equation1"/>
    <dgm:cxn modelId="{D8DE229D-B56B-47DB-99CF-937499EADF10}" type="presOf" srcId="{593A7D1B-91E9-4547-A31B-6F48384D61F6}" destId="{2D500724-8527-48B6-85CC-3561E3A80F84}" srcOrd="0" destOrd="0" presId="urn:microsoft.com/office/officeart/2005/8/layout/equation1"/>
    <dgm:cxn modelId="{06374CDD-F6C4-4147-8391-7C71930C03DB}" type="presOf" srcId="{40C64AC8-8A25-408C-B268-8C188C2370D8}" destId="{A56DAD5D-CA0E-4C87-981D-368A3868F2D1}" srcOrd="0" destOrd="0" presId="urn:microsoft.com/office/officeart/2005/8/layout/equation1"/>
    <dgm:cxn modelId="{96D5C9FF-8814-4F07-945E-53EFFE154F91}" srcId="{6A5EE584-84C7-45C0-80DB-FD0EBF4E7AF4}" destId="{CF97116D-3EB3-4F03-B5C9-04007BE8B9CC}" srcOrd="2" destOrd="0" parTransId="{89DD0C86-DDA3-4D37-87B8-6A4CCF2CA99E}" sibTransId="{A8E4CEF1-4FCC-48CD-9639-3F04ECB0E26A}"/>
    <dgm:cxn modelId="{51C355DE-C8BA-4379-8DA5-1D517313D5F7}" type="presParOf" srcId="{FDE99C01-6857-4526-A410-79FFEAC06C78}" destId="{2D500724-8527-48B6-85CC-3561E3A80F84}" srcOrd="0" destOrd="0" presId="urn:microsoft.com/office/officeart/2005/8/layout/equation1"/>
    <dgm:cxn modelId="{6D0AC623-B227-4D19-9C6A-72939044E95F}" type="presParOf" srcId="{FDE99C01-6857-4526-A410-79FFEAC06C78}" destId="{C6CE3FF0-3178-4B68-AF82-B7DE802A4F29}" srcOrd="1" destOrd="0" presId="urn:microsoft.com/office/officeart/2005/8/layout/equation1"/>
    <dgm:cxn modelId="{0FEB9032-422A-417E-BC2C-9500BFC86F94}" type="presParOf" srcId="{FDE99C01-6857-4526-A410-79FFEAC06C78}" destId="{69208A31-92BA-4E18-8DA5-F028CEFC6749}" srcOrd="2" destOrd="0" presId="urn:microsoft.com/office/officeart/2005/8/layout/equation1"/>
    <dgm:cxn modelId="{DACE846B-13C4-4689-81B5-026776A82D9D}" type="presParOf" srcId="{FDE99C01-6857-4526-A410-79FFEAC06C78}" destId="{87FB6108-5480-4557-B652-D9F7F6D907AC}" srcOrd="3" destOrd="0" presId="urn:microsoft.com/office/officeart/2005/8/layout/equation1"/>
    <dgm:cxn modelId="{1A77E9B4-F52C-4C85-BB56-B9FC2B2FA98B}" type="presParOf" srcId="{FDE99C01-6857-4526-A410-79FFEAC06C78}" destId="{A56DAD5D-CA0E-4C87-981D-368A3868F2D1}" srcOrd="4" destOrd="0" presId="urn:microsoft.com/office/officeart/2005/8/layout/equation1"/>
    <dgm:cxn modelId="{DFDA47BB-98FA-4D4A-ACEC-7D0FA7814919}" type="presParOf" srcId="{FDE99C01-6857-4526-A410-79FFEAC06C78}" destId="{63A8DAE3-22AF-458B-9548-F5937A293F09}" srcOrd="5" destOrd="0" presId="urn:microsoft.com/office/officeart/2005/8/layout/equation1"/>
    <dgm:cxn modelId="{5FF6BA71-2735-41EC-87D1-C0A81C079CA4}" type="presParOf" srcId="{FDE99C01-6857-4526-A410-79FFEAC06C78}" destId="{466626B0-8B32-4BFD-AD35-F930D28E7371}" srcOrd="6" destOrd="0" presId="urn:microsoft.com/office/officeart/2005/8/layout/equation1"/>
    <dgm:cxn modelId="{BE0FC0B6-ADB3-4B7C-9563-C478EC293A40}" type="presParOf" srcId="{FDE99C01-6857-4526-A410-79FFEAC06C78}" destId="{53D89023-9E0D-43F8-9BE3-4DB86A6C6311}" srcOrd="7" destOrd="0" presId="urn:microsoft.com/office/officeart/2005/8/layout/equation1"/>
    <dgm:cxn modelId="{7727D4BB-8427-4D87-AAB1-C147016E19F2}" type="presParOf" srcId="{FDE99C01-6857-4526-A410-79FFEAC06C78}" destId="{E7BEA181-C70F-49D0-AE77-9F42BF842F04}"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F71BB1-E37B-4F47-9BA4-23F08F22D113}">
      <dsp:nvSpPr>
        <dsp:cNvPr id="0" name=""/>
        <dsp:cNvSpPr/>
      </dsp:nvSpPr>
      <dsp:spPr>
        <a:xfrm>
          <a:off x="6808" y="187979"/>
          <a:ext cx="2035082" cy="1335522"/>
        </a:xfrm>
        <a:prstGeom prst="roundRect">
          <a:avLst>
            <a:gd name="adj" fmla="val 10000"/>
          </a:avLst>
        </a:prstGeom>
        <a:solidFill>
          <a:srgbClr val="FFBB58">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prstClr val="white"/>
              </a:solidFill>
              <a:latin typeface="Nirmala UI"/>
              <a:ea typeface="+mn-ea"/>
              <a:cs typeface="+mn-cs"/>
            </a:rPr>
            <a:t>Determine Program Capacity Requirement</a:t>
          </a:r>
        </a:p>
      </dsp:txBody>
      <dsp:txXfrm>
        <a:off x="45924" y="227095"/>
        <a:ext cx="1956850" cy="1257290"/>
      </dsp:txXfrm>
    </dsp:sp>
    <dsp:sp modelId="{6B30A624-4A1D-410F-B58C-C3766436A98E}">
      <dsp:nvSpPr>
        <dsp:cNvPr id="0" name=""/>
        <dsp:cNvSpPr/>
      </dsp:nvSpPr>
      <dsp:spPr>
        <a:xfrm>
          <a:off x="2245399" y="603390"/>
          <a:ext cx="431437" cy="5047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245399" y="704330"/>
        <a:ext cx="302006" cy="302820"/>
      </dsp:txXfrm>
    </dsp:sp>
    <dsp:sp modelId="{51F8CDC1-22D1-4EAA-9BF6-BA47CE7D34E2}">
      <dsp:nvSpPr>
        <dsp:cNvPr id="0" name=""/>
        <dsp:cNvSpPr/>
      </dsp:nvSpPr>
      <dsp:spPr>
        <a:xfrm>
          <a:off x="2855923" y="187979"/>
          <a:ext cx="2035082" cy="133552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Determine Resource Capacity Contribution</a:t>
          </a:r>
        </a:p>
      </dsp:txBody>
      <dsp:txXfrm>
        <a:off x="2895039" y="227095"/>
        <a:ext cx="1956850" cy="1257290"/>
      </dsp:txXfrm>
    </dsp:sp>
    <dsp:sp modelId="{4454A696-596F-4898-8F27-F3AE64093B4A}">
      <dsp:nvSpPr>
        <dsp:cNvPr id="0" name=""/>
        <dsp:cNvSpPr/>
      </dsp:nvSpPr>
      <dsp:spPr>
        <a:xfrm>
          <a:off x="5094514" y="603390"/>
          <a:ext cx="431437" cy="5047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094514" y="704330"/>
        <a:ext cx="302006" cy="302820"/>
      </dsp:txXfrm>
    </dsp:sp>
    <dsp:sp modelId="{7AD51E72-7E54-4E50-B116-860525157097}">
      <dsp:nvSpPr>
        <dsp:cNvPr id="0" name=""/>
        <dsp:cNvSpPr/>
      </dsp:nvSpPr>
      <dsp:spPr>
        <a:xfrm>
          <a:off x="5705038" y="187979"/>
          <a:ext cx="2035082" cy="133552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Compliance Review of Portfolio</a:t>
          </a:r>
        </a:p>
      </dsp:txBody>
      <dsp:txXfrm>
        <a:off x="5744154" y="227095"/>
        <a:ext cx="1956850" cy="12572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00724-8527-48B6-85CC-3561E3A80F84}">
      <dsp:nvSpPr>
        <dsp:cNvPr id="0" name=""/>
        <dsp:cNvSpPr/>
      </dsp:nvSpPr>
      <dsp:spPr>
        <a:xfrm>
          <a:off x="904668" y="942"/>
          <a:ext cx="1408906" cy="140890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FS Expectations</a:t>
          </a:r>
        </a:p>
      </dsp:txBody>
      <dsp:txXfrm>
        <a:off x="1110998" y="207272"/>
        <a:ext cx="996246" cy="996246"/>
      </dsp:txXfrm>
    </dsp:sp>
    <dsp:sp modelId="{69208A31-92BA-4E18-8DA5-F028CEFC6749}">
      <dsp:nvSpPr>
        <dsp:cNvPr id="0" name=""/>
        <dsp:cNvSpPr/>
      </dsp:nvSpPr>
      <dsp:spPr>
        <a:xfrm>
          <a:off x="2427978" y="296812"/>
          <a:ext cx="817165" cy="81716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536293" y="609296"/>
        <a:ext cx="600535" cy="192197"/>
      </dsp:txXfrm>
    </dsp:sp>
    <dsp:sp modelId="{A56DAD5D-CA0E-4C87-981D-368A3868F2D1}">
      <dsp:nvSpPr>
        <dsp:cNvPr id="0" name=""/>
        <dsp:cNvSpPr/>
      </dsp:nvSpPr>
      <dsp:spPr>
        <a:xfrm>
          <a:off x="3359546" y="942"/>
          <a:ext cx="1408906" cy="140890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Operational Reality </a:t>
          </a:r>
        </a:p>
      </dsp:txBody>
      <dsp:txXfrm>
        <a:off x="3565876" y="207272"/>
        <a:ext cx="996246" cy="996246"/>
      </dsp:txXfrm>
    </dsp:sp>
    <dsp:sp modelId="{466626B0-8B32-4BFD-AD35-F930D28E7371}">
      <dsp:nvSpPr>
        <dsp:cNvPr id="0" name=""/>
        <dsp:cNvSpPr/>
      </dsp:nvSpPr>
      <dsp:spPr>
        <a:xfrm>
          <a:off x="4882856" y="296812"/>
          <a:ext cx="817165" cy="817165"/>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991171" y="465148"/>
        <a:ext cx="600535" cy="480493"/>
      </dsp:txXfrm>
    </dsp:sp>
    <dsp:sp modelId="{E7BEA181-C70F-49D0-AE77-9F42BF842F04}">
      <dsp:nvSpPr>
        <dsp:cNvPr id="0" name=""/>
        <dsp:cNvSpPr/>
      </dsp:nvSpPr>
      <dsp:spPr>
        <a:xfrm>
          <a:off x="5814425" y="942"/>
          <a:ext cx="1408906" cy="140890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Sharing Requirement </a:t>
          </a:r>
        </a:p>
      </dsp:txBody>
      <dsp:txXfrm>
        <a:off x="6020755" y="207272"/>
        <a:ext cx="996246" cy="9962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26ECD0-40CC-48F9-822E-520E0E27EAFD}" type="datetimeFigureOut">
              <a:rPr lang="en-US" smtClean="0"/>
              <a:t>7/24/2023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957B2A-0444-4918-9DAA-03B146286C03}" type="slidenum">
              <a:rPr lang="en-US" smtClean="0"/>
              <a:t>‹#›</a:t>
            </a:fld>
            <a:endParaRPr lang="en-US"/>
          </a:p>
        </p:txBody>
      </p:sp>
    </p:spTree>
    <p:extLst>
      <p:ext uri="{BB962C8B-B14F-4D97-AF65-F5344CB8AC3E}">
        <p14:creationId xmlns:p14="http://schemas.microsoft.com/office/powerpoint/2010/main" val="1919352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endParaRPr lang="en-US">
              <a:effectLst/>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100">
                <a:effectLst/>
                <a:latin typeface="Calibri" panose="020F0502020204030204" pitchFamily="34" charset="0"/>
                <a:ea typeface="Times New Roman" panose="02020603050405020304" pitchFamily="18" charset="0"/>
                <a:cs typeface="Times New Roman" panose="02020603050405020304" pitchFamily="18" charset="0"/>
              </a:rPr>
              <a:t>Why did WRAP get started?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a:effectLst/>
                <a:latin typeface="Calibri" panose="020F0502020204030204" pitchFamily="34" charset="0"/>
                <a:ea typeface="Times New Roman" panose="02020603050405020304" pitchFamily="18" charset="0"/>
              </a:rPr>
              <a:t>Observations about the very real problem of adequacy and resiliency challenges to keeping the lights on</a:t>
            </a:r>
            <a:endParaRPr lang="en-US" sz="110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100">
                <a:effectLst/>
                <a:latin typeface="Calibri" panose="020F0502020204030204" pitchFamily="34" charset="0"/>
                <a:ea typeface="Times New Roman" panose="02020603050405020304" pitchFamily="18" charset="0"/>
                <a:cs typeface="Times New Roman" panose="02020603050405020304" pitchFamily="18" charset="0"/>
              </a:rPr>
              <a:t>What is WRAP? Needs to be concise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a:effectLst/>
                <a:latin typeface="Calibri" panose="020F0502020204030204" pitchFamily="34" charset="0"/>
                <a:ea typeface="Times New Roman" panose="02020603050405020304" pitchFamily="18" charset="0"/>
              </a:rPr>
              <a:t>FERC-approved, durable, a product of years of work, collaboration, negotiation</a:t>
            </a:r>
            <a:endParaRPr lang="en-US" sz="110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a:effectLst/>
                <a:latin typeface="Calibri" panose="020F0502020204030204" pitchFamily="34" charset="0"/>
                <a:ea typeface="Times New Roman" panose="02020603050405020304" pitchFamily="18" charset="0"/>
              </a:rPr>
              <a:t>What does it mean to be in “non-binding WRAP” vs “binding WRAP”</a:t>
            </a:r>
            <a:endParaRPr lang="en-US" sz="110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100">
                <a:effectLst/>
                <a:latin typeface="Calibri" panose="020F0502020204030204" pitchFamily="34" charset="0"/>
                <a:ea typeface="Times New Roman" panose="02020603050405020304" pitchFamily="18" charset="0"/>
                <a:cs typeface="Times New Roman" panose="02020603050405020304" pitchFamily="18" charset="0"/>
              </a:rPr>
              <a:t>Who is WRAP? – our footprint map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100">
                <a:effectLst/>
                <a:latin typeface="Calibri" panose="020F0502020204030204" pitchFamily="34" charset="0"/>
                <a:ea typeface="Times New Roman" panose="02020603050405020304" pitchFamily="18" charset="0"/>
                <a:cs typeface="Times New Roman" panose="02020603050405020304" pitchFamily="18" charset="0"/>
              </a:rPr>
              <a:t>When is WRAP?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a:effectLst/>
                <a:latin typeface="Calibri" panose="020F0502020204030204" pitchFamily="34" charset="0"/>
                <a:ea typeface="Times New Roman" panose="02020603050405020304" pitchFamily="18" charset="0"/>
              </a:rPr>
              <a:t>This introduces our “transition period” (now 2026 to 2028) where participants have flexibility to decide when to go binding </a:t>
            </a:r>
            <a:endParaRPr lang="en-US" sz="1100">
              <a:effectLst/>
              <a:latin typeface="Calibri" panose="020F0502020204030204" pitchFamily="34" charset="0"/>
              <a:ea typeface="Calibri" panose="020F0502020204030204" pitchFamily="34" charset="0"/>
            </a:endParaRPr>
          </a:p>
          <a:p>
            <a:pPr marL="1600200" marR="0" lvl="3" indent="-228600">
              <a:spcBef>
                <a:spcPts val="0"/>
              </a:spcBef>
              <a:spcAft>
                <a:spcPts val="0"/>
              </a:spcAft>
              <a:buSzPts val="1000"/>
              <a:buFont typeface="Symbol" panose="05050102010706020507" pitchFamily="18" charset="2"/>
              <a:buChar char=""/>
              <a:tabLst>
                <a:tab pos="1828800" algn="l"/>
              </a:tabLst>
            </a:pPr>
            <a:r>
              <a:rPr lang="en-US" sz="1100">
                <a:effectLst/>
                <a:latin typeface="Calibri" panose="020F0502020204030204" pitchFamily="34" charset="0"/>
                <a:ea typeface="Times New Roman" panose="02020603050405020304" pitchFamily="18" charset="0"/>
              </a:rPr>
              <a:t>Value proposition of going binding, even when “short”</a:t>
            </a:r>
            <a:endParaRPr lang="en-US" sz="110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a:effectLst/>
                <a:latin typeface="Calibri" panose="020F0502020204030204" pitchFamily="34" charset="0"/>
                <a:ea typeface="Times New Roman" panose="02020603050405020304" pitchFamily="18" charset="0"/>
              </a:rPr>
              <a:t>High level information about when we estimate regions (Pacific Northwest and Desert Southwest) will go binding, possibilities that Pacific Northwest timeline may move up, our desire to partner with stakeholders and the region to achieve a binding program for Pacific Northwest by Summer 2026</a:t>
            </a:r>
            <a:endParaRPr lang="en-US" sz="1100">
              <a:effectLst/>
              <a:latin typeface="Calibri" panose="020F0502020204030204" pitchFamily="34" charset="0"/>
              <a:ea typeface="Calibri" panose="020F0502020204030204" pitchFamily="34" charset="0"/>
            </a:endParaRPr>
          </a:p>
          <a:p>
            <a:endParaRPr lang="en-US"/>
          </a:p>
        </p:txBody>
      </p:sp>
      <p:sp>
        <p:nvSpPr>
          <p:cNvPr id="4" name="Slide Number Placeholder 3"/>
          <p:cNvSpPr>
            <a:spLocks noGrp="1"/>
          </p:cNvSpPr>
          <p:nvPr>
            <p:ph type="sldNum" sz="quarter" idx="5"/>
          </p:nvPr>
        </p:nvSpPr>
        <p:spPr/>
        <p:txBody>
          <a:bodyPr/>
          <a:lstStyle/>
          <a:p>
            <a:fld id="{23957B2A-0444-4918-9DAA-03B146286C03}" type="slidenum">
              <a:rPr lang="en-US" smtClean="0"/>
              <a:t>1</a:t>
            </a:fld>
            <a:endParaRPr lang="en-US"/>
          </a:p>
        </p:txBody>
      </p:sp>
    </p:spTree>
    <p:extLst>
      <p:ext uri="{BB962C8B-B14F-4D97-AF65-F5344CB8AC3E}">
        <p14:creationId xmlns:p14="http://schemas.microsoft.com/office/powerpoint/2010/main" val="4245099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Segoe UI" panose="020B0502040204020203" pitchFamily="34" charset="0"/>
              </a:rPr>
              <a:t>Overview of Resource Adequacy as a concept  - Both</a:t>
            </a:r>
            <a:endParaRPr lang="en-US" sz="180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30CC2498-4C46-497A-9269-705AB0C7AFF0}" type="slidenum">
              <a:rPr lang="en-US" smtClean="0"/>
              <a:t>2</a:t>
            </a:fld>
            <a:endParaRPr lang="en-US"/>
          </a:p>
        </p:txBody>
      </p:sp>
    </p:spTree>
    <p:extLst>
      <p:ext uri="{BB962C8B-B14F-4D97-AF65-F5344CB8AC3E}">
        <p14:creationId xmlns:p14="http://schemas.microsoft.com/office/powerpoint/2010/main" val="1042630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6703F8-EC73-4CA5-90D1-067699D4088D}"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3945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6CF7114A-E13C-8A9D-8339-1B214D262A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498D145B-F5E3-E14A-B209-B7986C1955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Rebecca </a:t>
            </a:r>
          </a:p>
        </p:txBody>
      </p:sp>
      <p:sp>
        <p:nvSpPr>
          <p:cNvPr id="49156" name="Slide Number Placeholder 3">
            <a:extLst>
              <a:ext uri="{FF2B5EF4-FFF2-40B4-BE49-F238E27FC236}">
                <a16:creationId xmlns:a16="http://schemas.microsoft.com/office/drawing/2014/main" id="{2D620FBF-1AB9-6913-0997-7CD77A908E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Nirmala UI" panose="020B0502040204020203" pitchFamily="34" charset="0"/>
              </a:defRPr>
            </a:lvl1pPr>
            <a:lvl2pPr marL="742950" indent="-285750">
              <a:defRPr>
                <a:solidFill>
                  <a:schemeClr val="tx1"/>
                </a:solidFill>
                <a:latin typeface="Nirmala UI" panose="020B0502040204020203" pitchFamily="34" charset="0"/>
              </a:defRPr>
            </a:lvl2pPr>
            <a:lvl3pPr marL="1143000" indent="-228600">
              <a:defRPr>
                <a:solidFill>
                  <a:schemeClr val="tx1"/>
                </a:solidFill>
                <a:latin typeface="Nirmala UI" panose="020B0502040204020203" pitchFamily="34" charset="0"/>
              </a:defRPr>
            </a:lvl3pPr>
            <a:lvl4pPr marL="1600200" indent="-228600">
              <a:defRPr>
                <a:solidFill>
                  <a:schemeClr val="tx1"/>
                </a:solidFill>
                <a:latin typeface="Nirmala UI" panose="020B0502040204020203" pitchFamily="34" charset="0"/>
              </a:defRPr>
            </a:lvl4pPr>
            <a:lvl5pPr marL="2057400" indent="-228600">
              <a:defRPr>
                <a:solidFill>
                  <a:schemeClr val="tx1"/>
                </a:solidFill>
                <a:latin typeface="Nirmala UI" panose="020B0502040204020203" pitchFamily="34" charset="0"/>
              </a:defRPr>
            </a:lvl5pPr>
            <a:lvl6pPr marL="2514600" indent="-228600" eaLnBrk="0" fontAlgn="base" hangingPunct="0">
              <a:spcBef>
                <a:spcPct val="0"/>
              </a:spcBef>
              <a:spcAft>
                <a:spcPct val="0"/>
              </a:spcAft>
              <a:defRPr>
                <a:solidFill>
                  <a:schemeClr val="tx1"/>
                </a:solidFill>
                <a:latin typeface="Nirmala UI" panose="020B0502040204020203" pitchFamily="34" charset="0"/>
              </a:defRPr>
            </a:lvl6pPr>
            <a:lvl7pPr marL="2971800" indent="-228600" eaLnBrk="0" fontAlgn="base" hangingPunct="0">
              <a:spcBef>
                <a:spcPct val="0"/>
              </a:spcBef>
              <a:spcAft>
                <a:spcPct val="0"/>
              </a:spcAft>
              <a:defRPr>
                <a:solidFill>
                  <a:schemeClr val="tx1"/>
                </a:solidFill>
                <a:latin typeface="Nirmala UI" panose="020B0502040204020203" pitchFamily="34" charset="0"/>
              </a:defRPr>
            </a:lvl7pPr>
            <a:lvl8pPr marL="3429000" indent="-228600" eaLnBrk="0" fontAlgn="base" hangingPunct="0">
              <a:spcBef>
                <a:spcPct val="0"/>
              </a:spcBef>
              <a:spcAft>
                <a:spcPct val="0"/>
              </a:spcAft>
              <a:defRPr>
                <a:solidFill>
                  <a:schemeClr val="tx1"/>
                </a:solidFill>
                <a:latin typeface="Nirmala UI" panose="020B0502040204020203" pitchFamily="34" charset="0"/>
              </a:defRPr>
            </a:lvl8pPr>
            <a:lvl9pPr marL="3886200" indent="-228600" eaLnBrk="0" fontAlgn="base" hangingPunct="0">
              <a:spcBef>
                <a:spcPct val="0"/>
              </a:spcBef>
              <a:spcAft>
                <a:spcPct val="0"/>
              </a:spcAft>
              <a:defRPr>
                <a:solidFill>
                  <a:schemeClr val="tx1"/>
                </a:solidFill>
                <a:latin typeface="Nirmala UI" panose="020B0502040204020203"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0DB1BD6-4F2D-4E9D-8F75-D64B1F2832E4}"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08576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Non-Binding FS Seasons: </a:t>
            </a:r>
            <a:r>
              <a:rPr lang="en-US"/>
              <a:t>Winter 22-23, Summer 23, Winter 23-24, Summer 24, Winter 24-25</a:t>
            </a:r>
          </a:p>
          <a:p>
            <a:r>
              <a:rPr lang="en-US" b="1"/>
              <a:t>Non-Binding Ops Seasons: </a:t>
            </a:r>
            <a:r>
              <a:rPr lang="en-US"/>
              <a:t>Summer 23 (trial - will include testing scenarios), Winter 23-24, Summer 24, Winter 24-25</a:t>
            </a:r>
          </a:p>
          <a:p>
            <a:r>
              <a:rPr lang="en-US" b="1"/>
              <a:t>Transition Seasons: </a:t>
            </a:r>
            <a:r>
              <a:rPr lang="en-US"/>
              <a:t>(Ops + FS): Summer 25, Winter 25-26, Summer 26, Winter 26-27, Summer 27, Winter 27-28</a:t>
            </a:r>
          </a:p>
          <a:p>
            <a:r>
              <a:rPr lang="en-US" b="1"/>
              <a:t>Binding Program Without Transition Provisions: </a:t>
            </a:r>
            <a:r>
              <a:rPr lang="en-US"/>
              <a:t>Summer 28 and all seasons following</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46703F8-EC73-4CA5-90D1-067699D4088D}"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8007247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7.xml"/><Relationship Id="rId5" Type="http://schemas.openxmlformats.org/officeDocument/2006/relationships/image" Target="../media/image12.png"/><Relationship Id="rId4" Type="http://schemas.openxmlformats.org/officeDocument/2006/relationships/image" Target="../media/image11.png"/></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a:extLst>
              <a:ext uri="{FF2B5EF4-FFF2-40B4-BE49-F238E27FC236}">
                <a16:creationId xmlns:a16="http://schemas.microsoft.com/office/drawing/2014/main" id="{DB38CD13-6D26-8B81-9926-26A1CC4AF5C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1788" y="230188"/>
            <a:ext cx="1371600"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6">
            <a:extLst>
              <a:ext uri="{FF2B5EF4-FFF2-40B4-BE49-F238E27FC236}">
                <a16:creationId xmlns:a16="http://schemas.microsoft.com/office/drawing/2014/main" id="{79DBB9BB-8CE2-3B11-4950-DE75B1F7075E}"/>
              </a:ext>
            </a:extLst>
          </p:cNvPr>
          <p:cNvGrpSpPr>
            <a:grpSpLocks/>
          </p:cNvGrpSpPr>
          <p:nvPr userDrawn="1"/>
        </p:nvGrpSpPr>
        <p:grpSpPr bwMode="auto">
          <a:xfrm rot="-5400000">
            <a:off x="420688" y="5029200"/>
            <a:ext cx="1597025" cy="1603375"/>
            <a:chOff x="357809" y="365125"/>
            <a:chExt cx="1596887" cy="1602823"/>
          </a:xfrm>
        </p:grpSpPr>
        <p:cxnSp>
          <p:nvCxnSpPr>
            <p:cNvPr id="6" name="Straight Connector 5">
              <a:extLst>
                <a:ext uri="{FF2B5EF4-FFF2-40B4-BE49-F238E27FC236}">
                  <a16:creationId xmlns:a16="http://schemas.microsoft.com/office/drawing/2014/main" id="{1F94570E-47D1-1899-7332-1A1B9B36B981}"/>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40F550-3998-9E08-98E7-9996065A2F6A}"/>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8" name="Group 19">
            <a:extLst>
              <a:ext uri="{FF2B5EF4-FFF2-40B4-BE49-F238E27FC236}">
                <a16:creationId xmlns:a16="http://schemas.microsoft.com/office/drawing/2014/main" id="{77CDFB03-502D-FE6D-532E-F8D19B56BFBA}"/>
              </a:ext>
            </a:extLst>
          </p:cNvPr>
          <p:cNvGrpSpPr>
            <a:grpSpLocks/>
          </p:cNvGrpSpPr>
          <p:nvPr userDrawn="1"/>
        </p:nvGrpSpPr>
        <p:grpSpPr bwMode="auto">
          <a:xfrm rot="5400000">
            <a:off x="10177463" y="228600"/>
            <a:ext cx="1597025" cy="1603375"/>
            <a:chOff x="357809" y="365125"/>
            <a:chExt cx="1596887" cy="1602823"/>
          </a:xfrm>
        </p:grpSpPr>
        <p:cxnSp>
          <p:nvCxnSpPr>
            <p:cNvPr id="9" name="Straight Connector 8">
              <a:extLst>
                <a:ext uri="{FF2B5EF4-FFF2-40B4-BE49-F238E27FC236}">
                  <a16:creationId xmlns:a16="http://schemas.microsoft.com/office/drawing/2014/main" id="{6A6F0004-16FB-1D38-C58C-8758437DAF92}"/>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860D6D9-45CA-4A60-88DA-41C17CDEC8FF}"/>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24000" y="1122363"/>
            <a:ext cx="9144000" cy="2387600"/>
          </a:xfrm>
        </p:spPr>
        <p:txBody>
          <a:bodyPr anchor="b"/>
          <a:lstStyle>
            <a:lvl1pPr algn="ctr">
              <a:defRPr sz="6000" baseline="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Slide Number Placeholder 16">
            <a:extLst>
              <a:ext uri="{FF2B5EF4-FFF2-40B4-BE49-F238E27FC236}">
                <a16:creationId xmlns:a16="http://schemas.microsoft.com/office/drawing/2014/main" id="{F1EC096A-6A70-6EC3-F3FB-D7C941728F1D}"/>
              </a:ext>
            </a:extLst>
          </p:cNvPr>
          <p:cNvSpPr>
            <a:spLocks noGrp="1"/>
          </p:cNvSpPr>
          <p:nvPr>
            <p:ph type="sldNum" sz="quarter" idx="10"/>
          </p:nvPr>
        </p:nvSpPr>
        <p:spPr/>
        <p:txBody>
          <a:bodyPr/>
          <a:lstStyle>
            <a:lvl1pPr>
              <a:defRPr/>
            </a:lvl1pPr>
          </a:lstStyle>
          <a:p>
            <a:pPr>
              <a:defRPr/>
            </a:pPr>
            <a:fld id="{A147B053-762D-475B-B757-34C248812275}" type="slidenum">
              <a:rPr lang="en-US" altLang="en-US"/>
              <a:pPr>
                <a:defRPr/>
              </a:pPr>
              <a:t>‹#›</a:t>
            </a:fld>
            <a:endParaRPr lang="en-US" altLang="en-US"/>
          </a:p>
        </p:txBody>
      </p:sp>
    </p:spTree>
    <p:extLst>
      <p:ext uri="{BB962C8B-B14F-4D97-AF65-F5344CB8AC3E}">
        <p14:creationId xmlns:p14="http://schemas.microsoft.com/office/powerpoint/2010/main" val="4049614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Centered 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2766218"/>
            <a:ext cx="10515600" cy="1325563"/>
          </a:xfrm>
        </p:spPr>
        <p:txBody>
          <a:bodyPr/>
          <a:lstStyle>
            <a:lvl1pPr algn="ctr">
              <a:defRPr/>
            </a:lvl1pPr>
          </a:lstStyle>
          <a:p>
            <a:r>
              <a:rPr lang="en-US"/>
              <a:t>Click to edit Master title style</a:t>
            </a:r>
          </a:p>
        </p:txBody>
      </p:sp>
      <p:sp>
        <p:nvSpPr>
          <p:cNvPr id="3" name="Slide Number Placeholder 4">
            <a:extLst>
              <a:ext uri="{FF2B5EF4-FFF2-40B4-BE49-F238E27FC236}">
                <a16:creationId xmlns:a16="http://schemas.microsoft.com/office/drawing/2014/main" id="{733A0D63-B461-59C3-34D4-6CA3266973B8}"/>
              </a:ext>
            </a:extLst>
          </p:cNvPr>
          <p:cNvSpPr>
            <a:spLocks noGrp="1"/>
          </p:cNvSpPr>
          <p:nvPr>
            <p:ph type="sldNum" sz="quarter" idx="10"/>
          </p:nvPr>
        </p:nvSpPr>
        <p:spPr/>
        <p:txBody>
          <a:bodyPr/>
          <a:lstStyle>
            <a:lvl1pPr>
              <a:defRPr/>
            </a:lvl1pPr>
          </a:lstStyle>
          <a:p>
            <a:pPr>
              <a:defRPr/>
            </a:pPr>
            <a:fld id="{B34ADA7F-97DA-4C9C-B4FF-26944C924037}" type="slidenum">
              <a:rPr lang="en-US" altLang="en-US"/>
              <a:pPr>
                <a:defRPr/>
              </a:pPr>
              <a:t>‹#›</a:t>
            </a:fld>
            <a:endParaRPr lang="en-US" altLang="en-US"/>
          </a:p>
        </p:txBody>
      </p:sp>
    </p:spTree>
    <p:extLst>
      <p:ext uri="{BB962C8B-B14F-4D97-AF65-F5344CB8AC3E}">
        <p14:creationId xmlns:p14="http://schemas.microsoft.com/office/powerpoint/2010/main" val="1448366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Autofit/>
          </a:bodyPr>
          <a:lstStyle>
            <a:lvl1pPr algn="ctr">
              <a:defRPr sz="40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2907D9A8-D290-0E49-6FF5-B86185D4A302}"/>
              </a:ext>
            </a:extLst>
          </p:cNvPr>
          <p:cNvSpPr>
            <a:spLocks noGrp="1"/>
          </p:cNvSpPr>
          <p:nvPr>
            <p:ph type="sldNum" sz="quarter" idx="10"/>
          </p:nvPr>
        </p:nvSpPr>
        <p:spPr/>
        <p:txBody>
          <a:bodyPr/>
          <a:lstStyle>
            <a:lvl1pPr>
              <a:defRPr/>
            </a:lvl1pPr>
          </a:lstStyle>
          <a:p>
            <a:pPr>
              <a:defRPr/>
            </a:pPr>
            <a:fld id="{6C9EA3A8-6E6D-4CEE-BA7A-A05142B14A1E}" type="slidenum">
              <a:rPr lang="en-US" altLang="en-US"/>
              <a:pPr>
                <a:defRPr/>
              </a:pPr>
              <a:t>‹#›</a:t>
            </a:fld>
            <a:endParaRPr lang="en-US" altLang="en-US"/>
          </a:p>
        </p:txBody>
      </p:sp>
    </p:spTree>
    <p:extLst>
      <p:ext uri="{BB962C8B-B14F-4D97-AF65-F5344CB8AC3E}">
        <p14:creationId xmlns:p14="http://schemas.microsoft.com/office/powerpoint/2010/main" val="3022585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8157E345-D5ED-3217-AF6A-31881B195F02}"/>
              </a:ext>
            </a:extLst>
          </p:cNvPr>
          <p:cNvSpPr>
            <a:spLocks noGrp="1"/>
          </p:cNvSpPr>
          <p:nvPr>
            <p:ph type="sldNum" sz="quarter" idx="10"/>
          </p:nvPr>
        </p:nvSpPr>
        <p:spPr/>
        <p:txBody>
          <a:bodyPr/>
          <a:lstStyle>
            <a:lvl1pPr>
              <a:defRPr/>
            </a:lvl1pPr>
          </a:lstStyle>
          <a:p>
            <a:pPr>
              <a:defRPr/>
            </a:pPr>
            <a:fld id="{0D307B1D-9E51-49C8-884F-F0FBD62F6A41}" type="slidenum">
              <a:rPr lang="en-US" altLang="en-US"/>
              <a:pPr>
                <a:defRPr/>
              </a:pPr>
              <a:t>‹#›</a:t>
            </a:fld>
            <a:endParaRPr lang="en-US" altLang="en-US"/>
          </a:p>
        </p:txBody>
      </p:sp>
    </p:spTree>
    <p:extLst>
      <p:ext uri="{BB962C8B-B14F-4D97-AF65-F5344CB8AC3E}">
        <p14:creationId xmlns:p14="http://schemas.microsoft.com/office/powerpoint/2010/main" val="258607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White + Black">
    <p:bg>
      <p:bgPr>
        <a:solidFill>
          <a:srgbClr val="F3F3F3"/>
        </a:solidFill>
        <a:effectLst/>
      </p:bgPr>
    </p:bg>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56176A3F-9B91-43A2-7D65-FABBFE56834B}"/>
              </a:ext>
            </a:extLst>
          </p:cNvPr>
          <p:cNvSpPr>
            <a:spLocks noChangeArrowheads="1"/>
          </p:cNvSpPr>
          <p:nvPr/>
        </p:nvSpPr>
        <p:spPr bwMode="auto">
          <a:xfrm>
            <a:off x="-11113" y="0"/>
            <a:ext cx="3492501" cy="6858000"/>
          </a:xfrm>
          <a:prstGeom prst="rect">
            <a:avLst/>
          </a:prstGeom>
          <a:solidFill>
            <a:srgbClr val="2A2D31"/>
          </a:solidFill>
          <a:ln>
            <a:noFill/>
          </a:ln>
        </p:spPr>
        <p:txBody>
          <a:bodyPr lIns="11908" tIns="11908" rIns="11908" bIns="11908" anchor="ctr"/>
          <a:lstStyle>
            <a:lvl1pPr>
              <a:defRPr>
                <a:solidFill>
                  <a:schemeClr val="tx1"/>
                </a:solidFill>
                <a:latin typeface="Nirmala UI" panose="020B0502040204020203" pitchFamily="34" charset="0"/>
              </a:defRPr>
            </a:lvl1pPr>
            <a:lvl2pPr marL="742950" indent="-285750">
              <a:defRPr>
                <a:solidFill>
                  <a:schemeClr val="tx1"/>
                </a:solidFill>
                <a:latin typeface="Nirmala UI" panose="020B0502040204020203" pitchFamily="34" charset="0"/>
              </a:defRPr>
            </a:lvl2pPr>
            <a:lvl3pPr marL="1143000" indent="-228600">
              <a:defRPr>
                <a:solidFill>
                  <a:schemeClr val="tx1"/>
                </a:solidFill>
                <a:latin typeface="Nirmala UI" panose="020B0502040204020203" pitchFamily="34" charset="0"/>
              </a:defRPr>
            </a:lvl3pPr>
            <a:lvl4pPr marL="1600200" indent="-228600">
              <a:defRPr>
                <a:solidFill>
                  <a:schemeClr val="tx1"/>
                </a:solidFill>
                <a:latin typeface="Nirmala UI" panose="020B0502040204020203" pitchFamily="34" charset="0"/>
              </a:defRPr>
            </a:lvl4pPr>
            <a:lvl5pPr marL="2057400" indent="-228600">
              <a:defRPr>
                <a:solidFill>
                  <a:schemeClr val="tx1"/>
                </a:solidFill>
                <a:latin typeface="Nirmala UI" panose="020B0502040204020203" pitchFamily="34" charset="0"/>
              </a:defRPr>
            </a:lvl5pPr>
            <a:lvl6pPr marL="2514600" indent="-228600" fontAlgn="base">
              <a:spcBef>
                <a:spcPct val="0"/>
              </a:spcBef>
              <a:spcAft>
                <a:spcPct val="0"/>
              </a:spcAft>
              <a:defRPr>
                <a:solidFill>
                  <a:schemeClr val="tx1"/>
                </a:solidFill>
                <a:latin typeface="Nirmala UI" panose="020B0502040204020203" pitchFamily="34" charset="0"/>
              </a:defRPr>
            </a:lvl6pPr>
            <a:lvl7pPr marL="2971800" indent="-228600" fontAlgn="base">
              <a:spcBef>
                <a:spcPct val="0"/>
              </a:spcBef>
              <a:spcAft>
                <a:spcPct val="0"/>
              </a:spcAft>
              <a:defRPr>
                <a:solidFill>
                  <a:schemeClr val="tx1"/>
                </a:solidFill>
                <a:latin typeface="Nirmala UI" panose="020B0502040204020203" pitchFamily="34" charset="0"/>
              </a:defRPr>
            </a:lvl7pPr>
            <a:lvl8pPr marL="3429000" indent="-228600" fontAlgn="base">
              <a:spcBef>
                <a:spcPct val="0"/>
              </a:spcBef>
              <a:spcAft>
                <a:spcPct val="0"/>
              </a:spcAft>
              <a:defRPr>
                <a:solidFill>
                  <a:schemeClr val="tx1"/>
                </a:solidFill>
                <a:latin typeface="Nirmala UI" panose="020B0502040204020203" pitchFamily="34" charset="0"/>
              </a:defRPr>
            </a:lvl8pPr>
            <a:lvl9pPr marL="3886200" indent="-228600" fontAlgn="base">
              <a:spcBef>
                <a:spcPct val="0"/>
              </a:spcBef>
              <a:spcAft>
                <a:spcPct val="0"/>
              </a:spcAft>
              <a:defRPr>
                <a:solidFill>
                  <a:schemeClr val="tx1"/>
                </a:solidFill>
                <a:latin typeface="Nirmala UI" panose="020B0502040204020203" pitchFamily="34" charset="0"/>
              </a:defRPr>
            </a:lvl9pPr>
          </a:lstStyle>
          <a:p>
            <a:pPr eaLnBrk="1" hangingPunct="1">
              <a:defRPr/>
            </a:pPr>
            <a:endParaRPr lang="en-US" altLang="en-US" sz="17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3" name="Text Placeholder 2"/>
          <p:cNvSpPr>
            <a:spLocks noGrp="1"/>
          </p:cNvSpPr>
          <p:nvPr>
            <p:ph type="body" sz="quarter" idx="10"/>
          </p:nvPr>
        </p:nvSpPr>
        <p:spPr>
          <a:xfrm>
            <a:off x="3871020" y="1381125"/>
            <a:ext cx="7550959" cy="4479925"/>
          </a:xfrm>
        </p:spPr>
        <p:txBody>
          <a:bodyPr anchor="ctr"/>
          <a:lstStyle>
            <a:lvl1pPr marL="428625" marR="0" indent="-428625" algn="l" defTabSz="412869" rtl="0" fontAlgn="ctr" latinLnBrk="0" hangingPunct="0">
              <a:lnSpc>
                <a:spcPct val="100000"/>
              </a:lnSpc>
              <a:spcBef>
                <a:spcPts val="1500"/>
              </a:spcBef>
              <a:spcAft>
                <a:spcPts val="0"/>
              </a:spcAft>
              <a:buClrTx/>
              <a:buSzTx/>
              <a:buFontTx/>
              <a:buChar char="»"/>
              <a:tabLst/>
              <a:defRPr kumimoji="0" lang="en-US" sz="3500" b="0" i="0" u="none" strike="noStrike" cap="none" spc="-43" normalizeH="0" baseline="0" dirty="0" smtClean="0">
                <a:ln>
                  <a:noFill/>
                </a:ln>
                <a:solidFill>
                  <a:schemeClr val="bg1"/>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713582" indent="0">
              <a:lnSpc>
                <a:spcPct val="100000"/>
              </a:lnSpc>
              <a:spcBef>
                <a:spcPts val="900"/>
              </a:spcBef>
              <a:buFont typeface="Myanmar Text" panose="020B0502040204020203" pitchFamily="34" charset="0"/>
              <a:buNone/>
              <a:defRPr sz="2500" i="1">
                <a:solidFill>
                  <a:schemeClr val="bg1"/>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6" name="Text Placeholder 5"/>
          <p:cNvSpPr>
            <a:spLocks noGrp="1"/>
          </p:cNvSpPr>
          <p:nvPr>
            <p:ph type="body" sz="quarter" idx="11"/>
          </p:nvPr>
        </p:nvSpPr>
        <p:spPr>
          <a:xfrm>
            <a:off x="267843" y="152400"/>
            <a:ext cx="2892452" cy="6641592"/>
          </a:xfrm>
        </p:spPr>
        <p:txBody>
          <a:bodyPr anchor="ctr">
            <a:normAutofit/>
          </a:bodyPr>
          <a:lstStyle>
            <a:lvl1pPr marL="0" marR="0" indent="0" algn="r" defTabSz="412869" rtl="0" fontAlgn="auto" latinLnBrk="0" hangingPunct="0">
              <a:lnSpc>
                <a:spcPct val="100000"/>
              </a:lnSpc>
              <a:spcBef>
                <a:spcPts val="900"/>
              </a:spcBef>
              <a:spcAft>
                <a:spcPts val="900"/>
              </a:spcAft>
              <a:buClrTx/>
              <a:buSzTx/>
              <a:buFontTx/>
              <a:buNone/>
              <a:tabLst/>
              <a:defRPr kumimoji="0" lang="en-US" sz="2700" b="0" i="0" u="none" strike="noStrike" cap="small" spc="-17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2700" b="1" i="0" u="none" strike="noStrike" cap="small" spc="-17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
        <p:nvSpPr>
          <p:cNvPr id="4" name="Slide Number">
            <a:extLst>
              <a:ext uri="{FF2B5EF4-FFF2-40B4-BE49-F238E27FC236}">
                <a16:creationId xmlns:a16="http://schemas.microsoft.com/office/drawing/2014/main" id="{22E21BEE-4B39-AABB-7768-C101C07C1620}"/>
              </a:ext>
            </a:extLst>
          </p:cNvPr>
          <p:cNvSpPr txBox="1">
            <a:spLocks noGrp="1"/>
          </p:cNvSpPr>
          <p:nvPr>
            <p:ph type="sldNum" sz="quarter" idx="12"/>
          </p:nvPr>
        </p:nvSpPr>
        <p:spPr>
          <a:xfrm>
            <a:off x="196850" y="6546850"/>
            <a:ext cx="322263" cy="138113"/>
          </a:xfrm>
        </p:spPr>
        <p:txBody>
          <a:bodyPr/>
          <a:lstStyle>
            <a:lvl1pPr>
              <a:defRPr b="1">
                <a:solidFill>
                  <a:srgbClr val="4B636F"/>
                </a:solidFill>
                <a:latin typeface="Avenir Next"/>
                <a:ea typeface="Avenir Next"/>
                <a:cs typeface="Avenir Next"/>
                <a:sym typeface="Avenir Next"/>
              </a:defRPr>
            </a:lvl1pPr>
          </a:lstStyle>
          <a:p>
            <a:pPr>
              <a:defRPr/>
            </a:pPr>
            <a:fld id="{E0CDE17E-3F56-49DD-805B-DB7F776121BE}" type="slidenum">
              <a:rPr lang="en-US" altLang="en-US"/>
              <a:pPr>
                <a:defRPr/>
              </a:pPr>
              <a:t>‹#›</a:t>
            </a:fld>
            <a:endParaRPr lang="en-US" altLang="en-US"/>
          </a:p>
        </p:txBody>
      </p:sp>
    </p:spTree>
    <p:extLst>
      <p:ext uri="{BB962C8B-B14F-4D97-AF65-F5344CB8AC3E}">
        <p14:creationId xmlns:p14="http://schemas.microsoft.com/office/powerpoint/2010/main" val="2979444912"/>
      </p:ext>
    </p:extLst>
  </p:cSld>
  <p:clrMapOvr>
    <a:overrideClrMapping bg1="lt1" tx1="dk1" bg2="lt2" tx2="dk2" accent1="accent1" accent2="accent2" accent3="accent3" accent4="accent4" accent5="accent5" accent6="accent6" hlink="hlink" folHlink="folHlink"/>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4">
            <a:extLst>
              <a:ext uri="{FF2B5EF4-FFF2-40B4-BE49-F238E27FC236}">
                <a16:creationId xmlns:a16="http://schemas.microsoft.com/office/drawing/2014/main" id="{B5B2A79F-668A-460A-D965-2ABF7B2AC16A}"/>
              </a:ext>
            </a:extLst>
          </p:cNvPr>
          <p:cNvGrpSpPr>
            <a:grpSpLocks/>
          </p:cNvGrpSpPr>
          <p:nvPr/>
        </p:nvGrpSpPr>
        <p:grpSpPr bwMode="auto">
          <a:xfrm>
            <a:off x="546100" y="-4763"/>
            <a:ext cx="5014913" cy="6862763"/>
            <a:chOff x="2928938" y="-4763"/>
            <a:chExt cx="5014912" cy="6862763"/>
          </a:xfrm>
        </p:grpSpPr>
        <p:sp>
          <p:nvSpPr>
            <p:cNvPr id="5" name="Freeform 6">
              <a:extLst>
                <a:ext uri="{FF2B5EF4-FFF2-40B4-BE49-F238E27FC236}">
                  <a16:creationId xmlns:a16="http://schemas.microsoft.com/office/drawing/2014/main" id="{03EE049C-D540-8A4B-3673-4071E3A8AB6C}"/>
                </a:ext>
              </a:extLst>
            </p:cNvPr>
            <p:cNvSpPr>
              <a:spLocks/>
            </p:cNvSpPr>
            <p:nvPr/>
          </p:nvSpPr>
          <p:spPr bwMode="auto">
            <a:xfrm>
              <a:off x="3367088" y="-4763"/>
              <a:ext cx="1063625" cy="2782888"/>
            </a:xfrm>
            <a:custGeom>
              <a:avLst/>
              <a:gdLst>
                <a:gd name="T0" fmla="*/ 0 w 670"/>
                <a:gd name="T1" fmla="*/ 2147483646 h 1753"/>
                <a:gd name="T2" fmla="*/ 2147483646 w 670"/>
                <a:gd name="T3" fmla="*/ 2147483646 h 1753"/>
                <a:gd name="T4" fmla="*/ 2147483646 w 670"/>
                <a:gd name="T5" fmla="*/ 0 h 1753"/>
                <a:gd name="T6" fmla="*/ 2147483646 w 670"/>
                <a:gd name="T7" fmla="*/ 0 h 1753"/>
                <a:gd name="T8" fmla="*/ 0 w 670"/>
                <a:gd name="T9" fmla="*/ 2147483646 h 17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0" h="1753">
                  <a:moveTo>
                    <a:pt x="0" y="1696"/>
                  </a:moveTo>
                  <a:lnTo>
                    <a:pt x="225" y="1753"/>
                  </a:lnTo>
                  <a:lnTo>
                    <a:pt x="670" y="0"/>
                  </a:lnTo>
                  <a:lnTo>
                    <a:pt x="430" y="0"/>
                  </a:lnTo>
                  <a:lnTo>
                    <a:pt x="0" y="169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A007A178-30BF-999A-8FE1-848DDED95A05}"/>
                </a:ext>
              </a:extLst>
            </p:cNvPr>
            <p:cNvSpPr/>
            <p:nvPr/>
          </p:nvSpPr>
          <p:spPr bwMode="auto">
            <a:xfrm>
              <a:off x="2928938" y="-4763"/>
              <a:ext cx="1035050" cy="2673351"/>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 name="Freeform 9">
              <a:extLst>
                <a:ext uri="{FF2B5EF4-FFF2-40B4-BE49-F238E27FC236}">
                  <a16:creationId xmlns:a16="http://schemas.microsoft.com/office/drawing/2014/main" id="{0CE4A1FF-0F4B-D6DB-F73F-F51638196169}"/>
                </a:ext>
              </a:extLst>
            </p:cNvPr>
            <p:cNvSpPr/>
            <p:nvPr/>
          </p:nvSpPr>
          <p:spPr bwMode="auto">
            <a:xfrm>
              <a:off x="2928938" y="2582863"/>
              <a:ext cx="2693987" cy="4275137"/>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8" name="Freeform 10">
              <a:extLst>
                <a:ext uri="{FF2B5EF4-FFF2-40B4-BE49-F238E27FC236}">
                  <a16:creationId xmlns:a16="http://schemas.microsoft.com/office/drawing/2014/main" id="{070D20EB-3F4B-4577-9434-F9687F3873CE}"/>
                </a:ext>
              </a:extLst>
            </p:cNvPr>
            <p:cNvSpPr/>
            <p:nvPr/>
          </p:nvSpPr>
          <p:spPr bwMode="auto">
            <a:xfrm>
              <a:off x="3371851" y="2692400"/>
              <a:ext cx="3332161"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9" name="Freeform 11">
              <a:extLst>
                <a:ext uri="{FF2B5EF4-FFF2-40B4-BE49-F238E27FC236}">
                  <a16:creationId xmlns:a16="http://schemas.microsoft.com/office/drawing/2014/main" id="{C67841AC-6218-D876-754B-E43003BEF49F}"/>
                </a:ext>
              </a:extLst>
            </p:cNvPr>
            <p:cNvSpPr/>
            <p:nvPr/>
          </p:nvSpPr>
          <p:spPr bwMode="auto">
            <a:xfrm>
              <a:off x="3367088" y="2687638"/>
              <a:ext cx="4576762" cy="4170362"/>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 name="Freeform 12">
              <a:extLst>
                <a:ext uri="{FF2B5EF4-FFF2-40B4-BE49-F238E27FC236}">
                  <a16:creationId xmlns:a16="http://schemas.microsoft.com/office/drawing/2014/main" id="{40B56C06-F9DF-3B8F-B92E-CDC63E8924E1}"/>
                </a:ext>
              </a:extLst>
            </p:cNvPr>
            <p:cNvSpPr/>
            <p:nvPr/>
          </p:nvSpPr>
          <p:spPr bwMode="auto">
            <a:xfrm>
              <a:off x="2928938" y="2578100"/>
              <a:ext cx="3584574"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pic>
        <p:nvPicPr>
          <p:cNvPr id="11" name="Picture 21">
            <a:extLst>
              <a:ext uri="{FF2B5EF4-FFF2-40B4-BE49-F238E27FC236}">
                <a16:creationId xmlns:a16="http://schemas.microsoft.com/office/drawing/2014/main" id="{98B04741-CE2D-DBAA-E061-B4332B0EB2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4013" y="5516563"/>
            <a:ext cx="1270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928401" y="1380068"/>
            <a:ext cx="8574622" cy="2616199"/>
          </a:xfrm>
        </p:spPr>
        <p:txBody>
          <a:bodyPr anchor="b"/>
          <a:lstStyle>
            <a:lvl1pPr algn="r">
              <a:defRPr sz="6000">
                <a:effectLst/>
                <a:latin typeface="+mj-l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400" b="1" i="1">
                <a:solidFill>
                  <a:schemeClr val="accent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2" name="Slide Number Placeholder 6">
            <a:extLst>
              <a:ext uri="{FF2B5EF4-FFF2-40B4-BE49-F238E27FC236}">
                <a16:creationId xmlns:a16="http://schemas.microsoft.com/office/drawing/2014/main" id="{338487E0-F182-FB6F-DBEA-3A5A454B8BD8}"/>
              </a:ext>
            </a:extLst>
          </p:cNvPr>
          <p:cNvSpPr>
            <a:spLocks noGrp="1"/>
          </p:cNvSpPr>
          <p:nvPr>
            <p:ph type="sldNum" sz="quarter" idx="10"/>
          </p:nvPr>
        </p:nvSpPr>
        <p:spPr/>
        <p:txBody>
          <a:bodyPr/>
          <a:lstStyle>
            <a:lvl1pPr>
              <a:defRPr/>
            </a:lvl1pPr>
          </a:lstStyle>
          <a:p>
            <a:pPr>
              <a:defRPr/>
            </a:pPr>
            <a:fld id="{BA60C65C-2248-4ECE-A3B0-538DC2B8CE5B}" type="slidenum">
              <a:rPr lang="en-US" altLang="en-US"/>
              <a:pPr>
                <a:defRPr/>
              </a:pPr>
              <a:t>‹#›</a:t>
            </a:fld>
            <a:endParaRPr lang="en-US" altLang="en-US"/>
          </a:p>
        </p:txBody>
      </p:sp>
    </p:spTree>
    <p:extLst>
      <p:ext uri="{BB962C8B-B14F-4D97-AF65-F5344CB8AC3E}">
        <p14:creationId xmlns:p14="http://schemas.microsoft.com/office/powerpoint/2010/main" val="814427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6AAE493E-719F-7B2D-694C-F848B4B4C2AA}"/>
              </a:ext>
            </a:extLst>
          </p:cNvPr>
          <p:cNvSpPr>
            <a:spLocks noGrp="1"/>
          </p:cNvSpPr>
          <p:nvPr>
            <p:ph type="sldNum" sz="quarter" idx="10"/>
          </p:nvPr>
        </p:nvSpPr>
        <p:spPr/>
        <p:txBody>
          <a:bodyPr/>
          <a:lstStyle>
            <a:lvl1pPr>
              <a:defRPr/>
            </a:lvl1pPr>
          </a:lstStyle>
          <a:p>
            <a:pPr>
              <a:defRPr/>
            </a:pPr>
            <a:fld id="{85C3C086-4F06-489D-ABE2-201F5C00392A}" type="slidenum">
              <a:rPr lang="en-US" altLang="en-US"/>
              <a:pPr>
                <a:defRPr/>
              </a:pPr>
              <a:t>‹#›</a:t>
            </a:fld>
            <a:endParaRPr lang="en-US" altLang="en-US"/>
          </a:p>
        </p:txBody>
      </p:sp>
    </p:spTree>
    <p:extLst>
      <p:ext uri="{BB962C8B-B14F-4D97-AF65-F5344CB8AC3E}">
        <p14:creationId xmlns:p14="http://schemas.microsoft.com/office/powerpoint/2010/main" val="226171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800" b="1" cap="small" baseline="0"/>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a:extLst>
              <a:ext uri="{FF2B5EF4-FFF2-40B4-BE49-F238E27FC236}">
                <a16:creationId xmlns:a16="http://schemas.microsoft.com/office/drawing/2014/main" id="{9B063F8F-5890-D181-CEF5-0D938D0AA81A}"/>
              </a:ext>
            </a:extLst>
          </p:cNvPr>
          <p:cNvSpPr>
            <a:spLocks noGrp="1"/>
          </p:cNvSpPr>
          <p:nvPr>
            <p:ph type="sldNum" sz="quarter" idx="10"/>
          </p:nvPr>
        </p:nvSpPr>
        <p:spPr/>
        <p:txBody>
          <a:bodyPr/>
          <a:lstStyle>
            <a:lvl1pPr>
              <a:defRPr/>
            </a:lvl1pPr>
          </a:lstStyle>
          <a:p>
            <a:pPr>
              <a:defRPr/>
            </a:pPr>
            <a:fld id="{2CA63040-700A-4DB4-8FDD-05DFE672AC1D}" type="slidenum">
              <a:rPr lang="en-US" altLang="en-US"/>
              <a:pPr>
                <a:defRPr/>
              </a:pPr>
              <a:t>‹#›</a:t>
            </a:fld>
            <a:endParaRPr lang="en-US" altLang="en-US"/>
          </a:p>
        </p:txBody>
      </p:sp>
    </p:spTree>
    <p:extLst>
      <p:ext uri="{BB962C8B-B14F-4D97-AF65-F5344CB8AC3E}">
        <p14:creationId xmlns:p14="http://schemas.microsoft.com/office/powerpoint/2010/main" val="3065364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2400"/>
            </a:lvl1pPr>
            <a:lvl2pPr>
              <a:defRPr sz="2000"/>
            </a:lvl2pPr>
            <a:lvl3pPr>
              <a:defRPr sz="1800"/>
            </a:lvl3pPr>
            <a:lvl4pPr>
              <a:defRPr sz="1600"/>
            </a:lvl4pPr>
            <a:lvl5pPr>
              <a:defRPr sz="16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2400"/>
            </a:lvl1pPr>
            <a:lvl2pPr>
              <a:defRPr sz="2000"/>
            </a:lvl2pPr>
            <a:lvl3pPr>
              <a:defRPr sz="1800"/>
            </a:lvl3pPr>
            <a:lvl4pPr>
              <a:defRPr sz="1600"/>
            </a:lvl4pPr>
            <a:lvl5pPr>
              <a:defRPr sz="16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6F08D853-BC69-D7A3-562B-2037418CCC85}"/>
              </a:ext>
            </a:extLst>
          </p:cNvPr>
          <p:cNvSpPr>
            <a:spLocks noGrp="1"/>
          </p:cNvSpPr>
          <p:nvPr>
            <p:ph type="sldNum" sz="quarter" idx="10"/>
          </p:nvPr>
        </p:nvSpPr>
        <p:spPr/>
        <p:txBody>
          <a:bodyPr/>
          <a:lstStyle>
            <a:lvl1pPr>
              <a:defRPr/>
            </a:lvl1pPr>
          </a:lstStyle>
          <a:p>
            <a:pPr>
              <a:defRPr/>
            </a:pPr>
            <a:fld id="{ECF1EFD0-63FA-42A7-B5F2-F34D3F487385}" type="slidenum">
              <a:rPr lang="en-US" altLang="en-US"/>
              <a:pPr>
                <a:defRPr/>
              </a:pPr>
              <a:t>‹#›</a:t>
            </a:fld>
            <a:endParaRPr lang="en-US" altLang="en-US"/>
          </a:p>
        </p:txBody>
      </p:sp>
    </p:spTree>
    <p:extLst>
      <p:ext uri="{BB962C8B-B14F-4D97-AF65-F5344CB8AC3E}">
        <p14:creationId xmlns:p14="http://schemas.microsoft.com/office/powerpoint/2010/main" val="2090353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84311" y="2658533"/>
            <a:ext cx="4895056" cy="576262"/>
          </a:xfrm>
        </p:spPr>
        <p:txBody>
          <a:bodyPr anchor="b">
            <a:noAutofit/>
          </a:bodyPr>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2400"/>
            </a:lvl1pPr>
            <a:lvl2pPr>
              <a:defRPr sz="2000"/>
            </a:lvl2pPr>
            <a:lvl3pPr>
              <a:defRPr sz="1800"/>
            </a:lvl3pPr>
            <a:lvl4pPr>
              <a:defRPr sz="1600"/>
            </a:lvl4pPr>
            <a:lvl5pPr>
              <a:defRPr sz="16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7967" y="2667000"/>
            <a:ext cx="4895057" cy="576262"/>
          </a:xfrm>
        </p:spPr>
        <p:txBody>
          <a:bodyPr anchor="b">
            <a:noAutofit/>
          </a:bodyPr>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2400"/>
            </a:lvl1pPr>
            <a:lvl2pPr>
              <a:defRPr sz="2000"/>
            </a:lvl2pPr>
            <a:lvl3pPr>
              <a:defRPr sz="1800"/>
            </a:lvl3pPr>
            <a:lvl4pPr>
              <a:defRPr sz="1600"/>
            </a:lvl4pPr>
            <a:lvl5pPr>
              <a:defRPr sz="16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4E82039C-1FFD-0082-FF3C-01FBB82DF21A}"/>
              </a:ext>
            </a:extLst>
          </p:cNvPr>
          <p:cNvSpPr>
            <a:spLocks noGrp="1"/>
          </p:cNvSpPr>
          <p:nvPr>
            <p:ph type="sldNum" sz="quarter" idx="10"/>
          </p:nvPr>
        </p:nvSpPr>
        <p:spPr/>
        <p:txBody>
          <a:bodyPr/>
          <a:lstStyle>
            <a:lvl1pPr>
              <a:defRPr/>
            </a:lvl1pPr>
          </a:lstStyle>
          <a:p>
            <a:pPr>
              <a:defRPr/>
            </a:pPr>
            <a:fld id="{951FB1DA-F669-4F9A-A511-9068FD77EAA4}" type="slidenum">
              <a:rPr lang="en-US" altLang="en-US"/>
              <a:pPr>
                <a:defRPr/>
              </a:pPr>
              <a:t>‹#›</a:t>
            </a:fld>
            <a:endParaRPr lang="en-US" altLang="en-US"/>
          </a:p>
        </p:txBody>
      </p:sp>
    </p:spTree>
    <p:extLst>
      <p:ext uri="{BB962C8B-B14F-4D97-AF65-F5344CB8AC3E}">
        <p14:creationId xmlns:p14="http://schemas.microsoft.com/office/powerpoint/2010/main" val="6098125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id="{66C3761C-D806-5BAA-16D5-396CE9A2A8A0}"/>
              </a:ext>
            </a:extLst>
          </p:cNvPr>
          <p:cNvSpPr>
            <a:spLocks noGrp="1"/>
          </p:cNvSpPr>
          <p:nvPr>
            <p:ph type="sldNum" sz="quarter" idx="10"/>
          </p:nvPr>
        </p:nvSpPr>
        <p:spPr/>
        <p:txBody>
          <a:bodyPr/>
          <a:lstStyle>
            <a:lvl1pPr>
              <a:defRPr/>
            </a:lvl1pPr>
          </a:lstStyle>
          <a:p>
            <a:pPr>
              <a:defRPr/>
            </a:pPr>
            <a:fld id="{F93503E2-0AD8-4F75-8985-E26D81A7417F}" type="slidenum">
              <a:rPr lang="en-US" altLang="en-US"/>
              <a:pPr>
                <a:defRPr/>
              </a:pPr>
              <a:t>‹#›</a:t>
            </a:fld>
            <a:endParaRPr lang="en-US" altLang="en-US"/>
          </a:p>
        </p:txBody>
      </p:sp>
    </p:spTree>
    <p:extLst>
      <p:ext uri="{BB962C8B-B14F-4D97-AF65-F5344CB8AC3E}">
        <p14:creationId xmlns:p14="http://schemas.microsoft.com/office/powerpoint/2010/main" val="427682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p:spPr>
        <p:txBody>
          <a:bodyPr>
            <a:normAutofit/>
          </a:bodyPr>
          <a:lstStyle>
            <a:lvl1pPr marL="0" indent="0">
              <a:buNone/>
              <a:defRPr sz="3200" b="1" i="1">
                <a:solidFill>
                  <a:schemeClr val="accent2">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832104" y="1709928"/>
            <a:ext cx="10515600" cy="2852928"/>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A3CBFFD7-BEFE-C2BA-95DD-71405B2F9834}"/>
              </a:ext>
            </a:extLst>
          </p:cNvPr>
          <p:cNvSpPr>
            <a:spLocks noGrp="1"/>
          </p:cNvSpPr>
          <p:nvPr>
            <p:ph type="sldNum" sz="quarter" idx="10"/>
          </p:nvPr>
        </p:nvSpPr>
        <p:spPr/>
        <p:txBody>
          <a:bodyPr/>
          <a:lstStyle>
            <a:lvl1pPr>
              <a:defRPr/>
            </a:lvl1pPr>
          </a:lstStyle>
          <a:p>
            <a:pPr>
              <a:defRPr/>
            </a:pPr>
            <a:fld id="{2D492D52-90CD-471D-B218-A7DDAF305CCC}" type="slidenum">
              <a:rPr lang="en-US" altLang="en-US"/>
              <a:pPr>
                <a:defRPr/>
              </a:pPr>
              <a:t>‹#›</a:t>
            </a:fld>
            <a:endParaRPr lang="en-US" altLang="en-US"/>
          </a:p>
        </p:txBody>
      </p:sp>
    </p:spTree>
    <p:extLst>
      <p:ext uri="{BB962C8B-B14F-4D97-AF65-F5344CB8AC3E}">
        <p14:creationId xmlns:p14="http://schemas.microsoft.com/office/powerpoint/2010/main" val="15022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11D04A-0780-7C7B-97A7-768CD6C19831}"/>
              </a:ext>
            </a:extLst>
          </p:cNvPr>
          <p:cNvSpPr>
            <a:spLocks noGrp="1"/>
          </p:cNvSpPr>
          <p:nvPr>
            <p:ph type="sldNum" sz="quarter" idx="10"/>
          </p:nvPr>
        </p:nvSpPr>
        <p:spPr/>
        <p:txBody>
          <a:bodyPr/>
          <a:lstStyle>
            <a:lvl1pPr>
              <a:defRPr/>
            </a:lvl1pPr>
          </a:lstStyle>
          <a:p>
            <a:pPr>
              <a:defRPr/>
            </a:pPr>
            <a:fld id="{AFA503B6-19E3-4889-871E-3998C0A3D790}" type="slidenum">
              <a:rPr lang="en-US" altLang="en-US"/>
              <a:pPr>
                <a:defRPr/>
              </a:pPr>
              <a:t>‹#›</a:t>
            </a:fld>
            <a:endParaRPr lang="en-US" altLang="en-US"/>
          </a:p>
        </p:txBody>
      </p:sp>
    </p:spTree>
    <p:extLst>
      <p:ext uri="{BB962C8B-B14F-4D97-AF65-F5344CB8AC3E}">
        <p14:creationId xmlns:p14="http://schemas.microsoft.com/office/powerpoint/2010/main" val="42511186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799"/>
            <a:ext cx="3549121" cy="2286001"/>
          </a:xfrm>
        </p:spPr>
        <p:txBody>
          <a:bodyPr anchor="b">
            <a:noAutofit/>
          </a:bodyPr>
          <a:lstStyle>
            <a:lvl1pPr algn="ctr">
              <a:defRPr sz="4000" b="1"/>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ormAutofit/>
          </a:bodyPr>
          <a:lstStyle>
            <a:lvl1pPr>
              <a:defRPr sz="2800"/>
            </a:lvl1pPr>
            <a:lvl2pPr>
              <a:defRPr sz="2400"/>
            </a:lvl2pPr>
            <a:lvl3pPr>
              <a:defRPr sz="2000"/>
            </a:lvl3pPr>
            <a:lvl4pPr>
              <a:defRPr sz="1800"/>
            </a:lvl4pPr>
            <a:lvl5pPr>
              <a:defRPr sz="18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CD798D20-E8DC-9EA1-E269-B62C9F39C2D4}"/>
              </a:ext>
            </a:extLst>
          </p:cNvPr>
          <p:cNvSpPr>
            <a:spLocks noGrp="1"/>
          </p:cNvSpPr>
          <p:nvPr>
            <p:ph type="sldNum" sz="quarter" idx="10"/>
          </p:nvPr>
        </p:nvSpPr>
        <p:spPr/>
        <p:txBody>
          <a:bodyPr/>
          <a:lstStyle>
            <a:lvl1pPr>
              <a:defRPr/>
            </a:lvl1pPr>
          </a:lstStyle>
          <a:p>
            <a:pPr>
              <a:defRPr/>
            </a:pPr>
            <a:fld id="{3DB15316-4C9E-4B86-8BB2-208FEA537477}" type="slidenum">
              <a:rPr lang="en-US" altLang="en-US"/>
              <a:pPr>
                <a:defRPr/>
              </a:pPr>
              <a:t>‹#›</a:t>
            </a:fld>
            <a:endParaRPr lang="en-US" altLang="en-US"/>
          </a:p>
        </p:txBody>
      </p:sp>
    </p:spTree>
    <p:extLst>
      <p:ext uri="{BB962C8B-B14F-4D97-AF65-F5344CB8AC3E}">
        <p14:creationId xmlns:p14="http://schemas.microsoft.com/office/powerpoint/2010/main" val="18271218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lstStyle>
            <a:lvl1pPr algn="ctr">
              <a:defRPr sz="5400" b="1" cap="small" baseline="0"/>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a:extLst>
              <a:ext uri="{FF2B5EF4-FFF2-40B4-BE49-F238E27FC236}">
                <a16:creationId xmlns:a16="http://schemas.microsoft.com/office/drawing/2014/main" id="{2841FD76-C868-CB3C-D476-20B755A05081}"/>
              </a:ext>
            </a:extLst>
          </p:cNvPr>
          <p:cNvSpPr>
            <a:spLocks noGrp="1"/>
          </p:cNvSpPr>
          <p:nvPr>
            <p:ph type="sldNum" sz="quarter" idx="10"/>
          </p:nvPr>
        </p:nvSpPr>
        <p:spPr/>
        <p:txBody>
          <a:bodyPr/>
          <a:lstStyle>
            <a:lvl1pPr>
              <a:defRPr/>
            </a:lvl1pPr>
          </a:lstStyle>
          <a:p>
            <a:pPr>
              <a:defRPr/>
            </a:pPr>
            <a:fld id="{85C80040-389B-4332-94CD-48297A67E8F3}" type="slidenum">
              <a:rPr lang="en-US" altLang="en-US"/>
              <a:pPr>
                <a:defRPr/>
              </a:pPr>
              <a:t>‹#›</a:t>
            </a:fld>
            <a:endParaRPr lang="en-US" altLang="en-US"/>
          </a:p>
        </p:txBody>
      </p:sp>
    </p:spTree>
    <p:extLst>
      <p:ext uri="{BB962C8B-B14F-4D97-AF65-F5344CB8AC3E}">
        <p14:creationId xmlns:p14="http://schemas.microsoft.com/office/powerpoint/2010/main" val="42600412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8651FE-0B69-027F-5989-E1E908B719ED}"/>
              </a:ext>
            </a:extLst>
          </p:cNvPr>
          <p:cNvSpPr/>
          <p:nvPr userDrawn="1"/>
        </p:nvSpPr>
        <p:spPr>
          <a:xfrm>
            <a:off x="0" y="-26988"/>
            <a:ext cx="12192000" cy="3602038"/>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85ABAF82-1B46-5CC7-5549-D769FCEB144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6FD4CB2E-2506-A58B-5DD2-E5E045654DCB}"/>
              </a:ext>
            </a:extLst>
          </p:cNvPr>
          <p:cNvSpPr>
            <a:spLocks noGrp="1"/>
          </p:cNvSpPr>
          <p:nvPr>
            <p:ph type="sldNum" sz="quarter" idx="10"/>
          </p:nvPr>
        </p:nvSpPr>
        <p:spPr/>
        <p:txBody>
          <a:bodyPr/>
          <a:lstStyle>
            <a:lvl1pPr>
              <a:defRPr/>
            </a:lvl1pPr>
          </a:lstStyle>
          <a:p>
            <a:pPr>
              <a:defRPr/>
            </a:pPr>
            <a:fld id="{0D6AB089-54CB-4C3D-BD0D-9F4D42FAA5D2}" type="slidenum">
              <a:rPr lang="en-US" altLang="en-US"/>
              <a:pPr>
                <a:defRPr/>
              </a:pPr>
              <a:t>‹#›</a:t>
            </a:fld>
            <a:endParaRPr lang="en-US" altLang="en-US"/>
          </a:p>
        </p:txBody>
      </p:sp>
    </p:spTree>
    <p:extLst>
      <p:ext uri="{BB962C8B-B14F-4D97-AF65-F5344CB8AC3E}">
        <p14:creationId xmlns:p14="http://schemas.microsoft.com/office/powerpoint/2010/main" val="38975713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01438A8-11D6-3037-3282-5CC37E25B960}"/>
              </a:ext>
            </a:extLst>
          </p:cNvPr>
          <p:cNvSpPr/>
          <p:nvPr userDrawn="1"/>
        </p:nvSpPr>
        <p:spPr>
          <a:xfrm>
            <a:off x="0" y="-26988"/>
            <a:ext cx="12192000" cy="4589463"/>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D6DF0CB9-BDF7-AB43-78FE-6B6E819D57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b="1" i="1">
                <a:solidFill>
                  <a:schemeClr val="accent2">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4">
            <a:extLst>
              <a:ext uri="{FF2B5EF4-FFF2-40B4-BE49-F238E27FC236}">
                <a16:creationId xmlns:a16="http://schemas.microsoft.com/office/drawing/2014/main" id="{E51624C0-D2F1-4D1D-A1DE-314973DF5C27}"/>
              </a:ext>
            </a:extLst>
          </p:cNvPr>
          <p:cNvSpPr>
            <a:spLocks noGrp="1"/>
          </p:cNvSpPr>
          <p:nvPr>
            <p:ph type="sldNum" sz="quarter" idx="10"/>
          </p:nvPr>
        </p:nvSpPr>
        <p:spPr/>
        <p:txBody>
          <a:bodyPr/>
          <a:lstStyle>
            <a:lvl1pPr>
              <a:defRPr/>
            </a:lvl1pPr>
          </a:lstStyle>
          <a:p>
            <a:pPr>
              <a:defRPr/>
            </a:pPr>
            <a:fld id="{32E24413-691E-4A0E-AFEF-383B11F63866}" type="slidenum">
              <a:rPr lang="en-US" altLang="en-US"/>
              <a:pPr>
                <a:defRPr/>
              </a:pPr>
              <a:t>‹#›</a:t>
            </a:fld>
            <a:endParaRPr lang="en-US" altLang="en-US"/>
          </a:p>
        </p:txBody>
      </p:sp>
    </p:spTree>
    <p:extLst>
      <p:ext uri="{BB962C8B-B14F-4D97-AF65-F5344CB8AC3E}">
        <p14:creationId xmlns:p14="http://schemas.microsoft.com/office/powerpoint/2010/main" val="37776704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9">
            <a:extLst>
              <a:ext uri="{FF2B5EF4-FFF2-40B4-BE49-F238E27FC236}">
                <a16:creationId xmlns:a16="http://schemas.microsoft.com/office/drawing/2014/main" id="{03958D03-956F-9292-8060-D70D6619DA47}"/>
              </a:ext>
            </a:extLst>
          </p:cNvPr>
          <p:cNvSpPr>
            <a:spLocks noGrp="1"/>
          </p:cNvSpPr>
          <p:nvPr>
            <p:ph type="sldNum" sz="quarter" idx="10"/>
          </p:nvPr>
        </p:nvSpPr>
        <p:spPr/>
        <p:txBody>
          <a:bodyPr/>
          <a:lstStyle>
            <a:lvl1pPr>
              <a:defRPr/>
            </a:lvl1pPr>
          </a:lstStyle>
          <a:p>
            <a:pPr>
              <a:defRPr/>
            </a:pPr>
            <a:fld id="{789B7F10-FCD7-4C4B-BE00-F68468D13465}" type="slidenum">
              <a:rPr lang="en-US" altLang="en-US"/>
              <a:pPr>
                <a:defRPr/>
              </a:pPr>
              <a:t>‹#›</a:t>
            </a:fld>
            <a:endParaRPr lang="en-US" altLang="en-US"/>
          </a:p>
        </p:txBody>
      </p:sp>
    </p:spTree>
    <p:extLst>
      <p:ext uri="{BB962C8B-B14F-4D97-AF65-F5344CB8AC3E}">
        <p14:creationId xmlns:p14="http://schemas.microsoft.com/office/powerpoint/2010/main" val="23224700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Wide Title With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54911C0-8B16-38D9-DF8A-1AE3B51169CB}"/>
              </a:ext>
            </a:extLst>
          </p:cNvPr>
          <p:cNvSpPr/>
          <p:nvPr userDrawn="1"/>
        </p:nvSpPr>
        <p:spPr>
          <a:xfrm>
            <a:off x="0" y="0"/>
            <a:ext cx="5148263"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AB47DDF5-B2B4-B46F-750A-E68855127B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760"/>
            <a:ext cx="4206240" cy="5838471"/>
          </a:xfrm>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761D1090-57EF-CF77-30C7-442E65B62AB1}"/>
              </a:ext>
            </a:extLst>
          </p:cNvPr>
          <p:cNvSpPr>
            <a:spLocks noGrp="1"/>
          </p:cNvSpPr>
          <p:nvPr>
            <p:ph type="sldNum" sz="quarter" idx="10"/>
          </p:nvPr>
        </p:nvSpPr>
        <p:spPr/>
        <p:txBody>
          <a:bodyPr/>
          <a:lstStyle>
            <a:lvl1pPr>
              <a:defRPr/>
            </a:lvl1pPr>
          </a:lstStyle>
          <a:p>
            <a:pPr>
              <a:defRPr/>
            </a:pPr>
            <a:fld id="{0776292D-1FF9-4FA6-809F-B2DFD8794A23}" type="slidenum">
              <a:rPr lang="en-US" altLang="en-US"/>
              <a:pPr>
                <a:defRPr/>
              </a:pPr>
              <a:t>‹#›</a:t>
            </a:fld>
            <a:endParaRPr lang="en-US" altLang="en-US"/>
          </a:p>
        </p:txBody>
      </p:sp>
    </p:spTree>
    <p:extLst>
      <p:ext uri="{BB962C8B-B14F-4D97-AF65-F5344CB8AC3E}">
        <p14:creationId xmlns:p14="http://schemas.microsoft.com/office/powerpoint/2010/main" val="16537872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Narrow Title With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DC6ED1-B79E-91A0-2B3D-52E6B992C2F3}"/>
              </a:ext>
            </a:extLst>
          </p:cNvPr>
          <p:cNvSpPr/>
          <p:nvPr userDrawn="1"/>
        </p:nvSpPr>
        <p:spPr>
          <a:xfrm>
            <a:off x="0" y="0"/>
            <a:ext cx="3581400"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8250ADCB-95C8-B586-ED8C-28D0B20E74C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760"/>
            <a:ext cx="2560320" cy="5838471"/>
          </a:xfrm>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4">
            <a:extLst>
              <a:ext uri="{FF2B5EF4-FFF2-40B4-BE49-F238E27FC236}">
                <a16:creationId xmlns:a16="http://schemas.microsoft.com/office/drawing/2014/main" id="{DE9B1FD8-7A85-17BB-6A45-7B8B08C08E30}"/>
              </a:ext>
            </a:extLst>
          </p:cNvPr>
          <p:cNvSpPr>
            <a:spLocks noGrp="1"/>
          </p:cNvSpPr>
          <p:nvPr>
            <p:ph type="sldNum" sz="quarter" idx="10"/>
          </p:nvPr>
        </p:nvSpPr>
        <p:spPr/>
        <p:txBody>
          <a:bodyPr/>
          <a:lstStyle>
            <a:lvl1pPr>
              <a:defRPr/>
            </a:lvl1pPr>
          </a:lstStyle>
          <a:p>
            <a:pPr>
              <a:defRPr/>
            </a:pPr>
            <a:fld id="{58D98464-1DE4-4270-9ECA-ACE6ACCAC63E}" type="slidenum">
              <a:rPr lang="en-US" altLang="en-US"/>
              <a:pPr>
                <a:defRPr/>
              </a:pPr>
              <a:t>‹#›</a:t>
            </a:fld>
            <a:endParaRPr lang="en-US" altLang="en-US"/>
          </a:p>
        </p:txBody>
      </p:sp>
    </p:spTree>
    <p:extLst>
      <p:ext uri="{BB962C8B-B14F-4D97-AF65-F5344CB8AC3E}">
        <p14:creationId xmlns:p14="http://schemas.microsoft.com/office/powerpoint/2010/main" val="26507844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le Content Loca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A5BAB5-0DC8-0F03-CCC1-AE2CF6C2F3DF}"/>
              </a:ext>
            </a:extLst>
          </p:cNvPr>
          <p:cNvSpPr/>
          <p:nvPr userDrawn="1"/>
        </p:nvSpPr>
        <p:spPr>
          <a:xfrm>
            <a:off x="0" y="0"/>
            <a:ext cx="3581400"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8">
            <a:extLst>
              <a:ext uri="{FF2B5EF4-FFF2-40B4-BE49-F238E27FC236}">
                <a16:creationId xmlns:a16="http://schemas.microsoft.com/office/drawing/2014/main" id="{50C9F4F6-8C4E-9D02-9F02-DCEA12C3928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38492"/>
            <a:ext cx="2560320" cy="5843016"/>
          </a:xfrm>
        </p:spPr>
        <p:txBody>
          <a:bodyPr anchor="ctr" anchorCtr="1"/>
          <a:lstStyle>
            <a:lvl1pPr marL="0" indent="0" algn="r">
              <a:spcBef>
                <a:spcPts val="1800"/>
              </a:spcBef>
              <a:spcAft>
                <a:spcPts val="1200"/>
              </a:spcAft>
              <a:buNone/>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DF65FA2D-653B-54BC-B1AE-39402460E033}"/>
              </a:ext>
            </a:extLst>
          </p:cNvPr>
          <p:cNvSpPr>
            <a:spLocks noGrp="1"/>
          </p:cNvSpPr>
          <p:nvPr>
            <p:ph type="sldNum" sz="quarter" idx="14"/>
          </p:nvPr>
        </p:nvSpPr>
        <p:spPr/>
        <p:txBody>
          <a:bodyPr/>
          <a:lstStyle>
            <a:lvl1pPr>
              <a:defRPr/>
            </a:lvl1pPr>
          </a:lstStyle>
          <a:p>
            <a:pPr>
              <a:defRPr/>
            </a:pPr>
            <a:fld id="{AACCA25C-319D-41D8-A32D-B858A8C9C217}" type="slidenum">
              <a:rPr lang="en-US" altLang="en-US"/>
              <a:pPr>
                <a:defRPr/>
              </a:pPr>
              <a:t>‹#›</a:t>
            </a:fld>
            <a:endParaRPr lang="en-US" altLang="en-US"/>
          </a:p>
        </p:txBody>
      </p:sp>
    </p:spTree>
    <p:extLst>
      <p:ext uri="{BB962C8B-B14F-4D97-AF65-F5344CB8AC3E}">
        <p14:creationId xmlns:p14="http://schemas.microsoft.com/office/powerpoint/2010/main" val="19060180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a:extLst>
              <a:ext uri="{FF2B5EF4-FFF2-40B4-BE49-F238E27FC236}">
                <a16:creationId xmlns:a16="http://schemas.microsoft.com/office/drawing/2014/main" id="{F64E7122-6207-1149-3F3A-5020A26D92FE}"/>
              </a:ext>
            </a:extLst>
          </p:cNvPr>
          <p:cNvSpPr>
            <a:spLocks noGrp="1"/>
          </p:cNvSpPr>
          <p:nvPr>
            <p:ph type="sldNum" sz="quarter" idx="10"/>
          </p:nvPr>
        </p:nvSpPr>
        <p:spPr/>
        <p:txBody>
          <a:bodyPr/>
          <a:lstStyle>
            <a:lvl1pPr>
              <a:defRPr/>
            </a:lvl1pPr>
          </a:lstStyle>
          <a:p>
            <a:pPr>
              <a:defRPr/>
            </a:pPr>
            <a:fld id="{3E67437A-A184-476B-845D-9645C8224651}" type="slidenum">
              <a:rPr lang="en-US" altLang="en-US"/>
              <a:pPr>
                <a:defRPr/>
              </a:pPr>
              <a:t>‹#›</a:t>
            </a:fld>
            <a:endParaRPr lang="en-US" altLang="en-US"/>
          </a:p>
        </p:txBody>
      </p:sp>
    </p:spTree>
    <p:extLst>
      <p:ext uri="{BB962C8B-B14F-4D97-AF65-F5344CB8AC3E}">
        <p14:creationId xmlns:p14="http://schemas.microsoft.com/office/powerpoint/2010/main" val="750081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8EF4993A-3335-3BBE-D2D5-03DA4B072B14}"/>
              </a:ext>
            </a:extLst>
          </p:cNvPr>
          <p:cNvSpPr>
            <a:spLocks noGrp="1"/>
          </p:cNvSpPr>
          <p:nvPr>
            <p:ph type="sldNum" sz="quarter" idx="10"/>
          </p:nvPr>
        </p:nvSpPr>
        <p:spPr/>
        <p:txBody>
          <a:bodyPr/>
          <a:lstStyle>
            <a:lvl1pPr>
              <a:defRPr/>
            </a:lvl1pPr>
          </a:lstStyle>
          <a:p>
            <a:pPr>
              <a:defRPr/>
            </a:pPr>
            <a:fld id="{8C02459A-BAEE-4DAB-B213-6F5D49B416DC}" type="slidenum">
              <a:rPr lang="en-US" altLang="en-US"/>
              <a:pPr>
                <a:defRPr/>
              </a:pPr>
              <a:t>‹#›</a:t>
            </a:fld>
            <a:endParaRPr lang="en-US" altLang="en-US"/>
          </a:p>
        </p:txBody>
      </p:sp>
    </p:spTree>
    <p:extLst>
      <p:ext uri="{BB962C8B-B14F-4D97-AF65-F5344CB8AC3E}">
        <p14:creationId xmlns:p14="http://schemas.microsoft.com/office/powerpoint/2010/main" val="41529138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9">
            <a:extLst>
              <a:ext uri="{FF2B5EF4-FFF2-40B4-BE49-F238E27FC236}">
                <a16:creationId xmlns:a16="http://schemas.microsoft.com/office/drawing/2014/main" id="{C133F37A-75E1-033C-6651-3138007F9753}"/>
              </a:ext>
            </a:extLst>
          </p:cNvPr>
          <p:cNvSpPr>
            <a:spLocks noGrp="1"/>
          </p:cNvSpPr>
          <p:nvPr>
            <p:ph type="sldNum" sz="quarter" idx="10"/>
          </p:nvPr>
        </p:nvSpPr>
        <p:spPr/>
        <p:txBody>
          <a:bodyPr/>
          <a:lstStyle>
            <a:lvl1pPr>
              <a:defRPr/>
            </a:lvl1pPr>
          </a:lstStyle>
          <a:p>
            <a:pPr>
              <a:defRPr/>
            </a:pPr>
            <a:fld id="{A5C77A0B-4446-4FB5-BA31-D205BFF91D16}" type="slidenum">
              <a:rPr lang="en-US" altLang="en-US"/>
              <a:pPr>
                <a:defRPr/>
              </a:pPr>
              <a:t>‹#›</a:t>
            </a:fld>
            <a:endParaRPr lang="en-US" altLang="en-US"/>
          </a:p>
        </p:txBody>
      </p:sp>
    </p:spTree>
    <p:extLst>
      <p:ext uri="{BB962C8B-B14F-4D97-AF65-F5344CB8AC3E}">
        <p14:creationId xmlns:p14="http://schemas.microsoft.com/office/powerpoint/2010/main" val="41245429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9">
            <a:extLst>
              <a:ext uri="{FF2B5EF4-FFF2-40B4-BE49-F238E27FC236}">
                <a16:creationId xmlns:a16="http://schemas.microsoft.com/office/drawing/2014/main" id="{63BE60DE-EEE5-58D8-C78C-B5081648802D}"/>
              </a:ext>
            </a:extLst>
          </p:cNvPr>
          <p:cNvSpPr>
            <a:spLocks noGrp="1"/>
          </p:cNvSpPr>
          <p:nvPr>
            <p:ph type="sldNum" sz="quarter" idx="10"/>
          </p:nvPr>
        </p:nvSpPr>
        <p:spPr/>
        <p:txBody>
          <a:bodyPr/>
          <a:lstStyle>
            <a:lvl1pPr>
              <a:defRPr/>
            </a:lvl1pPr>
          </a:lstStyle>
          <a:p>
            <a:pPr>
              <a:defRPr/>
            </a:pPr>
            <a:fld id="{5895961D-7685-46E6-A239-C0C03A2C8616}" type="slidenum">
              <a:rPr lang="en-US" altLang="en-US"/>
              <a:pPr>
                <a:defRPr/>
              </a:pPr>
              <a:t>‹#›</a:t>
            </a:fld>
            <a:endParaRPr lang="en-US" altLang="en-US"/>
          </a:p>
        </p:txBody>
      </p:sp>
    </p:spTree>
    <p:extLst>
      <p:ext uri="{BB962C8B-B14F-4D97-AF65-F5344CB8AC3E}">
        <p14:creationId xmlns:p14="http://schemas.microsoft.com/office/powerpoint/2010/main" val="13225629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Only" preserve="1">
  <p:cSld name="Centered Title Onl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81832C3-FAA6-92E0-A108-AABD63FFE6FB}"/>
              </a:ext>
            </a:extLst>
          </p:cNvPr>
          <p:cNvSpPr/>
          <p:nvPr userDrawn="1"/>
        </p:nvSpPr>
        <p:spPr>
          <a:xfrm>
            <a:off x="0" y="2516188"/>
            <a:ext cx="12192000" cy="18256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8">
            <a:extLst>
              <a:ext uri="{FF2B5EF4-FFF2-40B4-BE49-F238E27FC236}">
                <a16:creationId xmlns:a16="http://schemas.microsoft.com/office/drawing/2014/main" id="{E541AF8C-452D-EB2B-D973-7D3D834B25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2766218"/>
            <a:ext cx="10515600" cy="1325563"/>
          </a:xfrm>
        </p:spPr>
        <p:txBody>
          <a:bodyPr/>
          <a:lstStyle>
            <a:lvl1pPr algn="ctr">
              <a:defRPr b="1"/>
            </a:lvl1pPr>
          </a:lstStyle>
          <a:p>
            <a:r>
              <a:rPr lang="en-US"/>
              <a:t>Click to edit Master title style</a:t>
            </a:r>
          </a:p>
        </p:txBody>
      </p:sp>
      <p:sp>
        <p:nvSpPr>
          <p:cNvPr id="5" name="Slide Number Placeholder 3">
            <a:extLst>
              <a:ext uri="{FF2B5EF4-FFF2-40B4-BE49-F238E27FC236}">
                <a16:creationId xmlns:a16="http://schemas.microsoft.com/office/drawing/2014/main" id="{1481AF4E-CA09-D8FD-9B1F-D36A43C95909}"/>
              </a:ext>
            </a:extLst>
          </p:cNvPr>
          <p:cNvSpPr>
            <a:spLocks noGrp="1"/>
          </p:cNvSpPr>
          <p:nvPr>
            <p:ph type="sldNum" sz="quarter" idx="10"/>
          </p:nvPr>
        </p:nvSpPr>
        <p:spPr/>
        <p:txBody>
          <a:bodyPr/>
          <a:lstStyle>
            <a:lvl1pPr>
              <a:defRPr/>
            </a:lvl1pPr>
          </a:lstStyle>
          <a:p>
            <a:pPr>
              <a:defRPr/>
            </a:pPr>
            <a:fld id="{EF15FC69-FECB-4358-A2BC-9C0E47266BB0}" type="slidenum">
              <a:rPr lang="en-US" altLang="en-US"/>
              <a:pPr>
                <a:defRPr/>
              </a:pPr>
              <a:t>‹#›</a:t>
            </a:fld>
            <a:endParaRPr lang="en-US" altLang="en-US"/>
          </a:p>
        </p:txBody>
      </p:sp>
    </p:spTree>
    <p:extLst>
      <p:ext uri="{BB962C8B-B14F-4D97-AF65-F5344CB8AC3E}">
        <p14:creationId xmlns:p14="http://schemas.microsoft.com/office/powerpoint/2010/main" val="2026206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E23E7E2-8185-1ABF-A5C1-D072AB319015}"/>
              </a:ext>
            </a:extLst>
          </p:cNvPr>
          <p:cNvSpPr/>
          <p:nvPr userDrawn="1"/>
        </p:nvSpPr>
        <p:spPr>
          <a:xfrm>
            <a:off x="0" y="0"/>
            <a:ext cx="5148263"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6" name="Picture 8">
            <a:extLst>
              <a:ext uri="{FF2B5EF4-FFF2-40B4-BE49-F238E27FC236}">
                <a16:creationId xmlns:a16="http://schemas.microsoft.com/office/drawing/2014/main" id="{E74613BD-05FA-2688-2F0C-2185AA3FFE1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9788" y="457200"/>
            <a:ext cx="3932237" cy="1600200"/>
          </a:xfrm>
        </p:spPr>
        <p:txBody>
          <a:bodyPr anchor="b">
            <a:noAutofit/>
          </a:bodyPr>
          <a:lstStyle>
            <a:lvl1pPr algn="ctr">
              <a:defRPr sz="4000" b="1"/>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5">
            <a:extLst>
              <a:ext uri="{FF2B5EF4-FFF2-40B4-BE49-F238E27FC236}">
                <a16:creationId xmlns:a16="http://schemas.microsoft.com/office/drawing/2014/main" id="{0BE0F46B-BCA8-5DB3-3979-0805779D8D62}"/>
              </a:ext>
            </a:extLst>
          </p:cNvPr>
          <p:cNvSpPr>
            <a:spLocks noGrp="1"/>
          </p:cNvSpPr>
          <p:nvPr>
            <p:ph type="sldNum" sz="quarter" idx="10"/>
          </p:nvPr>
        </p:nvSpPr>
        <p:spPr/>
        <p:txBody>
          <a:bodyPr/>
          <a:lstStyle>
            <a:lvl1pPr>
              <a:defRPr/>
            </a:lvl1pPr>
          </a:lstStyle>
          <a:p>
            <a:pPr>
              <a:defRPr/>
            </a:pPr>
            <a:fld id="{6F053CA1-B7FE-456C-8659-5D7E69A6A720}" type="slidenum">
              <a:rPr lang="en-US" altLang="en-US"/>
              <a:pPr>
                <a:defRPr/>
              </a:pPr>
              <a:t>‹#›</a:t>
            </a:fld>
            <a:endParaRPr lang="en-US" altLang="en-US"/>
          </a:p>
        </p:txBody>
      </p:sp>
    </p:spTree>
    <p:extLst>
      <p:ext uri="{BB962C8B-B14F-4D97-AF65-F5344CB8AC3E}">
        <p14:creationId xmlns:p14="http://schemas.microsoft.com/office/powerpoint/2010/main" val="25725900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9">
            <a:extLst>
              <a:ext uri="{FF2B5EF4-FFF2-40B4-BE49-F238E27FC236}">
                <a16:creationId xmlns:a16="http://schemas.microsoft.com/office/drawing/2014/main" id="{9287CE09-BA61-BA12-5E6E-B1DB8D1A06AF}"/>
              </a:ext>
            </a:extLst>
          </p:cNvPr>
          <p:cNvSpPr>
            <a:spLocks noGrp="1"/>
          </p:cNvSpPr>
          <p:nvPr>
            <p:ph type="sldNum" sz="quarter" idx="10"/>
          </p:nvPr>
        </p:nvSpPr>
        <p:spPr/>
        <p:txBody>
          <a:bodyPr/>
          <a:lstStyle>
            <a:lvl1pPr>
              <a:defRPr/>
            </a:lvl1pPr>
          </a:lstStyle>
          <a:p>
            <a:pPr>
              <a:defRPr/>
            </a:pPr>
            <a:fld id="{7D2D3AA3-F4BA-4918-AA82-E21E867B820B}" type="slidenum">
              <a:rPr lang="en-US" altLang="en-US"/>
              <a:pPr>
                <a:defRPr/>
              </a:pPr>
              <a:t>‹#›</a:t>
            </a:fld>
            <a:endParaRPr lang="en-US" altLang="en-US"/>
          </a:p>
        </p:txBody>
      </p:sp>
    </p:spTree>
    <p:extLst>
      <p:ext uri="{BB962C8B-B14F-4D97-AF65-F5344CB8AC3E}">
        <p14:creationId xmlns:p14="http://schemas.microsoft.com/office/powerpoint/2010/main" val="21965486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6_White + Black">
    <p:bg>
      <p:bgPr>
        <a:solidFill>
          <a:srgbClr val="F3F3F3"/>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681CE8-38AE-4920-AD3A-425DDC7626ED}"/>
              </a:ext>
            </a:extLst>
          </p:cNvPr>
          <p:cNvSpPr>
            <a:spLocks noGrp="1"/>
          </p:cNvSpPr>
          <p:nvPr>
            <p:ph type="body" sz="quarter" idx="10"/>
          </p:nvPr>
        </p:nvSpPr>
        <p:spPr>
          <a:xfrm>
            <a:off x="3871020" y="1381125"/>
            <a:ext cx="7550959" cy="4479925"/>
          </a:xfrm>
        </p:spPr>
        <p:txBody>
          <a:bodyPr anchor="ctr"/>
          <a:lstStyle>
            <a:lvl1pPr marL="428625" marR="0" indent="-428625" algn="l" defTabSz="412869" rtl="0" fontAlgn="ctr" latinLnBrk="0" hangingPunct="0">
              <a:lnSpc>
                <a:spcPct val="100000"/>
              </a:lnSpc>
              <a:spcBef>
                <a:spcPts val="1500"/>
              </a:spcBef>
              <a:spcAft>
                <a:spcPts val="0"/>
              </a:spcAft>
              <a:buClrTx/>
              <a:buSzTx/>
              <a:buFontTx/>
              <a:buChar char="»"/>
              <a:tabLst/>
              <a:defRPr kumimoji="0" lang="en-US" sz="3500" b="0" i="0" u="none" strike="noStrike" cap="none" spc="-43" normalizeH="0" baseline="0" dirty="0" smtClean="0">
                <a:ln>
                  <a:noFill/>
                </a:ln>
                <a:solidFill>
                  <a:schemeClr val="bg1"/>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713582" indent="0">
              <a:lnSpc>
                <a:spcPct val="100000"/>
              </a:lnSpc>
              <a:spcBef>
                <a:spcPts val="900"/>
              </a:spcBef>
              <a:buFont typeface="Myanmar Text" panose="020B0502040204020203" pitchFamily="34" charset="0"/>
              <a:buNone/>
              <a:defRPr sz="2500" i="1">
                <a:solidFill>
                  <a:schemeClr val="bg1"/>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43"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
        <p:nvSpPr>
          <p:cNvPr id="44" name="Rectangle"/>
          <p:cNvSpPr/>
          <p:nvPr/>
        </p:nvSpPr>
        <p:spPr>
          <a:xfrm>
            <a:off x="-10802" y="0"/>
            <a:ext cx="3491939" cy="6858000"/>
          </a:xfrm>
          <a:prstGeom prst="rect">
            <a:avLst/>
          </a:prstGeom>
          <a:solidFill>
            <a:srgbClr val="2A2D31"/>
          </a:solidFill>
          <a:ln w="12700">
            <a:miter lim="400000"/>
          </a:ln>
        </p:spPr>
        <p:txBody>
          <a:bodyPr lIns="11908" tIns="11908" rIns="11908" bIns="11908" anchor="ctr"/>
          <a:lstStyle/>
          <a:p>
            <a:pPr defTabSz="914665">
              <a:lnSpc>
                <a:spcPct val="100000"/>
              </a:lnSpc>
              <a:defRPr sz="3400" cap="none" spc="0">
                <a:solidFill>
                  <a:srgbClr val="000000"/>
                </a:solidFill>
                <a:latin typeface="Arial"/>
                <a:ea typeface="Arial"/>
                <a:cs typeface="Arial"/>
                <a:sym typeface="Arial"/>
              </a:defRPr>
            </a:pPr>
            <a:endParaRPr sz="1700"/>
          </a:p>
        </p:txBody>
      </p:sp>
      <p:sp>
        <p:nvSpPr>
          <p:cNvPr id="6" name="Text Placeholder 5">
            <a:extLst>
              <a:ext uri="{FF2B5EF4-FFF2-40B4-BE49-F238E27FC236}">
                <a16:creationId xmlns:a16="http://schemas.microsoft.com/office/drawing/2014/main" id="{FF47DA69-7D09-4A01-BFF5-7E62EFC17B6F}"/>
              </a:ext>
            </a:extLst>
          </p:cNvPr>
          <p:cNvSpPr>
            <a:spLocks noGrp="1"/>
          </p:cNvSpPr>
          <p:nvPr>
            <p:ph type="body" sz="quarter" idx="11"/>
          </p:nvPr>
        </p:nvSpPr>
        <p:spPr>
          <a:xfrm>
            <a:off x="267843" y="152400"/>
            <a:ext cx="2892452" cy="6641592"/>
          </a:xfrm>
        </p:spPr>
        <p:txBody>
          <a:bodyPr anchor="ctr">
            <a:normAutofit/>
          </a:bodyPr>
          <a:lstStyle>
            <a:lvl1pPr marL="0" marR="0" indent="0" algn="r" defTabSz="412869" rtl="0" fontAlgn="auto" latinLnBrk="0" hangingPunct="0">
              <a:lnSpc>
                <a:spcPct val="100000"/>
              </a:lnSpc>
              <a:spcBef>
                <a:spcPts val="900"/>
              </a:spcBef>
              <a:spcAft>
                <a:spcPts val="900"/>
              </a:spcAft>
              <a:buClrTx/>
              <a:buSzTx/>
              <a:buFontTx/>
              <a:buNone/>
              <a:tabLst/>
              <a:defRPr kumimoji="0" lang="en-US" sz="2700" b="0" i="0" u="none" strike="noStrike" cap="small" spc="-17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2700" b="1" i="0" u="none" strike="noStrike" cap="small" spc="-17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Tree>
    <p:extLst>
      <p:ext uri="{BB962C8B-B14F-4D97-AF65-F5344CB8AC3E}">
        <p14:creationId xmlns:p14="http://schemas.microsoft.com/office/powerpoint/2010/main" val="3468231655"/>
      </p:ext>
    </p:extLst>
  </p:cSld>
  <p:clrMapOvr>
    <a:overrideClrMapping bg1="lt1" tx1="dk1" bg2="lt2" tx2="dk2" accent1="accent1" accent2="accent2" accent3="accent3" accent4="accent4" accent5="accent5" accent6="accent6" hlink="hlink" folHlink="folHlink"/>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1_White Solid">
    <p:bg>
      <p:bgPr>
        <a:solidFill>
          <a:srgbClr val="F0F2F6"/>
        </a:solidFill>
        <a:effectLst/>
      </p:bgPr>
    </p:bg>
    <p:spTree>
      <p:nvGrpSpPr>
        <p:cNvPr id="1" name=""/>
        <p:cNvGrpSpPr/>
        <p:nvPr/>
      </p:nvGrpSpPr>
      <p:grpSpPr>
        <a:xfrm>
          <a:off x="0" y="0"/>
          <a:ext cx="0" cy="0"/>
          <a:chOff x="0" y="0"/>
          <a:chExt cx="0" cy="0"/>
        </a:xfrm>
      </p:grpSpPr>
      <p:sp>
        <p:nvSpPr>
          <p:cNvPr id="27"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Tree>
    <p:extLst>
      <p:ext uri="{BB962C8B-B14F-4D97-AF65-F5344CB8AC3E}">
        <p14:creationId xmlns:p14="http://schemas.microsoft.com/office/powerpoint/2010/main" val="1000903701"/>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_White + Black">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681CE8-38AE-4920-AD3A-425DDC7626ED}"/>
              </a:ext>
            </a:extLst>
          </p:cNvPr>
          <p:cNvSpPr>
            <a:spLocks noGrp="1"/>
          </p:cNvSpPr>
          <p:nvPr>
            <p:ph type="body" sz="quarter" idx="10"/>
          </p:nvPr>
        </p:nvSpPr>
        <p:spPr>
          <a:xfrm>
            <a:off x="5248657" y="1381125"/>
            <a:ext cx="6648069" cy="4479925"/>
          </a:xfrm>
        </p:spPr>
        <p:txBody>
          <a:bodyPr anchor="ctr"/>
          <a:lstStyle>
            <a:lvl1pPr marL="428625" marR="0" indent="-428625" algn="l" defTabSz="412869" rtl="0" fontAlgn="ctr" latinLnBrk="0" hangingPunct="0">
              <a:lnSpc>
                <a:spcPct val="100000"/>
              </a:lnSpc>
              <a:spcBef>
                <a:spcPts val="900"/>
              </a:spcBef>
              <a:spcAft>
                <a:spcPts val="300"/>
              </a:spcAft>
              <a:buClrTx/>
              <a:buSzTx/>
              <a:buFontTx/>
              <a:buChar char="»"/>
              <a:tabLst/>
              <a:defRPr kumimoji="0" lang="en-US" sz="3250" b="0" i="0" u="none" strike="noStrike" cap="none" spc="-43" normalizeH="0" baseline="0" dirty="0" smtClean="0">
                <a:ln>
                  <a:noFill/>
                </a:ln>
                <a:solidFill>
                  <a:schemeClr val="accent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914400" indent="-342900">
              <a:lnSpc>
                <a:spcPct val="100000"/>
              </a:lnSpc>
              <a:spcBef>
                <a:spcPts val="600"/>
              </a:spcBef>
              <a:buFont typeface="Myanmar Text" panose="020B0502040204020203" pitchFamily="34" charset="0"/>
              <a:buChar char="–"/>
              <a:defRPr>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43"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
        <p:nvSpPr>
          <p:cNvPr id="44" name="Rectangle"/>
          <p:cNvSpPr/>
          <p:nvPr/>
        </p:nvSpPr>
        <p:spPr>
          <a:xfrm>
            <a:off x="-10801" y="0"/>
            <a:ext cx="4972679" cy="6858000"/>
          </a:xfrm>
          <a:prstGeom prst="rect">
            <a:avLst/>
          </a:prstGeom>
          <a:solidFill>
            <a:srgbClr val="2A2D31"/>
          </a:solidFill>
          <a:ln w="12700">
            <a:miter lim="400000"/>
          </a:ln>
        </p:spPr>
        <p:txBody>
          <a:bodyPr lIns="11908" tIns="11908" rIns="11908" bIns="11908" anchor="ctr"/>
          <a:lstStyle/>
          <a:p>
            <a:pPr defTabSz="914665">
              <a:lnSpc>
                <a:spcPct val="100000"/>
              </a:lnSpc>
              <a:defRPr sz="3400" cap="none" spc="0">
                <a:solidFill>
                  <a:srgbClr val="000000"/>
                </a:solidFill>
                <a:latin typeface="Arial"/>
                <a:ea typeface="Arial"/>
                <a:cs typeface="Arial"/>
                <a:sym typeface="Arial"/>
              </a:defRPr>
            </a:pPr>
            <a:endParaRPr sz="1700"/>
          </a:p>
        </p:txBody>
      </p:sp>
      <p:sp>
        <p:nvSpPr>
          <p:cNvPr id="6" name="Text Placeholder 5">
            <a:extLst>
              <a:ext uri="{FF2B5EF4-FFF2-40B4-BE49-F238E27FC236}">
                <a16:creationId xmlns:a16="http://schemas.microsoft.com/office/drawing/2014/main" id="{FF47DA69-7D09-4A01-BFF5-7E62EFC17B6F}"/>
              </a:ext>
            </a:extLst>
          </p:cNvPr>
          <p:cNvSpPr>
            <a:spLocks noGrp="1"/>
          </p:cNvSpPr>
          <p:nvPr>
            <p:ph type="body" sz="quarter" idx="11"/>
          </p:nvPr>
        </p:nvSpPr>
        <p:spPr>
          <a:xfrm>
            <a:off x="267843" y="152400"/>
            <a:ext cx="4578351" cy="6641592"/>
          </a:xfrm>
        </p:spPr>
        <p:txBody>
          <a:bodyPr anchor="ctr"/>
          <a:lstStyle>
            <a:lvl1pPr marL="0" marR="0" indent="0" algn="r" defTabSz="412869" rtl="0" fontAlgn="auto" latinLnBrk="0" hangingPunct="0">
              <a:lnSpc>
                <a:spcPct val="100000"/>
              </a:lnSpc>
              <a:spcBef>
                <a:spcPts val="900"/>
              </a:spcBef>
              <a:spcAft>
                <a:spcPts val="900"/>
              </a:spcAft>
              <a:buClrTx/>
              <a:buSzTx/>
              <a:buFontTx/>
              <a:buNone/>
              <a:tabLst/>
              <a:defRPr kumimoji="0" lang="en-US" sz="4000" b="0" i="0" u="none" strike="noStrike" cap="small" spc="-10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4000" b="1" i="0" u="none" strike="noStrike" cap="small" spc="-10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Tree>
    <p:extLst>
      <p:ext uri="{BB962C8B-B14F-4D97-AF65-F5344CB8AC3E}">
        <p14:creationId xmlns:p14="http://schemas.microsoft.com/office/powerpoint/2010/main" val="3424073755"/>
      </p:ext>
    </p:extLst>
  </p:cSld>
  <p:clrMapOvr>
    <a:overrideClrMapping bg1="lt1" tx1="dk1" bg2="lt2" tx2="dk2" accent1="accent1" accent2="accent2" accent3="accent3" accent4="accent4" accent5="accent5" accent6="accent6" hlink="hlink" folHlink="folHlink"/>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4_White + Black">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681CE8-38AE-4920-AD3A-425DDC7626ED}"/>
              </a:ext>
            </a:extLst>
          </p:cNvPr>
          <p:cNvSpPr>
            <a:spLocks noGrp="1"/>
          </p:cNvSpPr>
          <p:nvPr>
            <p:ph type="body" sz="quarter" idx="10"/>
          </p:nvPr>
        </p:nvSpPr>
        <p:spPr>
          <a:xfrm>
            <a:off x="3871020" y="1381125"/>
            <a:ext cx="7550959" cy="4479925"/>
          </a:xfrm>
        </p:spPr>
        <p:txBody>
          <a:bodyPr anchor="ctr"/>
          <a:lstStyle>
            <a:lvl1pPr marL="428625" marR="0" indent="-428625" algn="l" defTabSz="412869" rtl="0" fontAlgn="ctr" latinLnBrk="0" hangingPunct="0">
              <a:lnSpc>
                <a:spcPct val="100000"/>
              </a:lnSpc>
              <a:spcBef>
                <a:spcPts val="1500"/>
              </a:spcBef>
              <a:spcAft>
                <a:spcPts val="0"/>
              </a:spcAft>
              <a:buClrTx/>
              <a:buSzTx/>
              <a:buFontTx/>
              <a:buChar char="»"/>
              <a:tabLst/>
              <a:defRPr kumimoji="0" lang="en-US" sz="3500" b="0" i="0" u="none" strike="noStrike" cap="none" spc="-43" normalizeH="0" baseline="0" dirty="0" smtClean="0">
                <a:ln>
                  <a:noFill/>
                </a:ln>
                <a:solidFill>
                  <a:schemeClr val="accent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713582" indent="0">
              <a:lnSpc>
                <a:spcPct val="100000"/>
              </a:lnSpc>
              <a:spcBef>
                <a:spcPts val="900"/>
              </a:spcBef>
              <a:buFont typeface="Myanmar Text" panose="020B0502040204020203" pitchFamily="34" charset="0"/>
              <a:buNone/>
              <a:defRPr sz="2500" i="1">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43"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
        <p:nvSpPr>
          <p:cNvPr id="44" name="Rectangle"/>
          <p:cNvSpPr/>
          <p:nvPr/>
        </p:nvSpPr>
        <p:spPr>
          <a:xfrm>
            <a:off x="-10802" y="0"/>
            <a:ext cx="3491939" cy="6858000"/>
          </a:xfrm>
          <a:prstGeom prst="rect">
            <a:avLst/>
          </a:prstGeom>
          <a:solidFill>
            <a:srgbClr val="2A2D31"/>
          </a:solidFill>
          <a:ln w="12700">
            <a:miter lim="400000"/>
          </a:ln>
        </p:spPr>
        <p:txBody>
          <a:bodyPr lIns="11908" tIns="11908" rIns="11908" bIns="11908" anchor="ctr"/>
          <a:lstStyle/>
          <a:p>
            <a:pPr defTabSz="914665">
              <a:lnSpc>
                <a:spcPct val="100000"/>
              </a:lnSpc>
              <a:defRPr sz="3400" cap="none" spc="0">
                <a:solidFill>
                  <a:srgbClr val="000000"/>
                </a:solidFill>
                <a:latin typeface="Arial"/>
                <a:ea typeface="Arial"/>
                <a:cs typeface="Arial"/>
                <a:sym typeface="Arial"/>
              </a:defRPr>
            </a:pPr>
            <a:endParaRPr sz="1700"/>
          </a:p>
        </p:txBody>
      </p:sp>
      <p:sp>
        <p:nvSpPr>
          <p:cNvPr id="6" name="Text Placeholder 5">
            <a:extLst>
              <a:ext uri="{FF2B5EF4-FFF2-40B4-BE49-F238E27FC236}">
                <a16:creationId xmlns:a16="http://schemas.microsoft.com/office/drawing/2014/main" id="{FF47DA69-7D09-4A01-BFF5-7E62EFC17B6F}"/>
              </a:ext>
            </a:extLst>
          </p:cNvPr>
          <p:cNvSpPr>
            <a:spLocks noGrp="1"/>
          </p:cNvSpPr>
          <p:nvPr>
            <p:ph type="body" sz="quarter" idx="11"/>
          </p:nvPr>
        </p:nvSpPr>
        <p:spPr>
          <a:xfrm>
            <a:off x="267843" y="152400"/>
            <a:ext cx="2892452" cy="6641592"/>
          </a:xfrm>
        </p:spPr>
        <p:txBody>
          <a:bodyPr anchor="ctr">
            <a:normAutofit/>
          </a:bodyPr>
          <a:lstStyle>
            <a:lvl1pPr marL="0" marR="0" indent="0" algn="r" defTabSz="412869" rtl="0" fontAlgn="auto" latinLnBrk="0" hangingPunct="0">
              <a:lnSpc>
                <a:spcPct val="100000"/>
              </a:lnSpc>
              <a:spcBef>
                <a:spcPts val="900"/>
              </a:spcBef>
              <a:spcAft>
                <a:spcPts val="900"/>
              </a:spcAft>
              <a:buClrTx/>
              <a:buSzTx/>
              <a:buFontTx/>
              <a:buNone/>
              <a:tabLst/>
              <a:defRPr kumimoji="0" lang="en-US" sz="2700" b="0" i="0" u="none" strike="noStrike" cap="small" spc="-17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2700" b="1" i="0" u="none" strike="noStrike" cap="small" spc="-17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Tree>
    <p:extLst>
      <p:ext uri="{BB962C8B-B14F-4D97-AF65-F5344CB8AC3E}">
        <p14:creationId xmlns:p14="http://schemas.microsoft.com/office/powerpoint/2010/main" val="1675977739"/>
      </p:ext>
    </p:extLst>
  </p:cSld>
  <p:clrMapOvr>
    <a:overrideClrMapping bg1="lt1" tx1="dk1" bg2="lt2" tx2="dk2" accent1="accent1" accent2="accent2" accent3="accent3" accent4="accent4" accent5="accent5" accent6="accent6" hlink="hlink" folHlink="folHlink"/>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1_Black Lower Third">
    <p:bg>
      <p:bgPr>
        <a:solidFill>
          <a:srgbClr val="F0F2F6"/>
        </a:solidFill>
        <a:effectLst/>
      </p:bgPr>
    </p:bg>
    <p:spTree>
      <p:nvGrpSpPr>
        <p:cNvPr id="1" name=""/>
        <p:cNvGrpSpPr/>
        <p:nvPr/>
      </p:nvGrpSpPr>
      <p:grpSpPr>
        <a:xfrm>
          <a:off x="0" y="0"/>
          <a:ext cx="0" cy="0"/>
          <a:chOff x="0" y="0"/>
          <a:chExt cx="0" cy="0"/>
        </a:xfrm>
      </p:grpSpPr>
      <p:sp>
        <p:nvSpPr>
          <p:cNvPr id="51" name="Rectangle 6"/>
          <p:cNvSpPr/>
          <p:nvPr/>
        </p:nvSpPr>
        <p:spPr>
          <a:xfrm>
            <a:off x="0" y="0"/>
            <a:ext cx="12192000" cy="2274489"/>
          </a:xfrm>
          <a:prstGeom prst="rect">
            <a:avLst/>
          </a:prstGeom>
          <a:solidFill>
            <a:srgbClr val="2A2D31"/>
          </a:solidFill>
          <a:ln w="3175">
            <a:miter lim="400000"/>
          </a:ln>
        </p:spPr>
        <p:txBody>
          <a:bodyPr lIns="11908" tIns="11908" rIns="11908" bIns="11908" anchor="ctr"/>
          <a:lstStyle/>
          <a:p>
            <a:pPr algn="ctr" defTabSz="914665">
              <a:lnSpc>
                <a:spcPct val="100000"/>
              </a:lnSpc>
              <a:defRPr sz="3400" cap="none" spc="0">
                <a:solidFill>
                  <a:schemeClr val="accent5">
                    <a:lumOff val="4705"/>
                  </a:schemeClr>
                </a:solidFill>
                <a:latin typeface="Arial"/>
                <a:ea typeface="Arial"/>
                <a:cs typeface="Arial"/>
                <a:sym typeface="Arial"/>
              </a:defRPr>
            </a:pPr>
            <a:endParaRPr sz="1700" b="1"/>
          </a:p>
        </p:txBody>
      </p:sp>
      <p:sp>
        <p:nvSpPr>
          <p:cNvPr id="52" name="NWPP"/>
          <p:cNvSpPr txBox="1"/>
          <p:nvPr/>
        </p:nvSpPr>
        <p:spPr>
          <a:xfrm>
            <a:off x="643551" y="6545939"/>
            <a:ext cx="2095271" cy="13849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lvl1pPr defTabSz="1829329">
              <a:lnSpc>
                <a:spcPct val="100000"/>
              </a:lnSpc>
              <a:defRPr sz="1800" cap="none" spc="0">
                <a:solidFill>
                  <a:srgbClr val="558390"/>
                </a:solidFill>
                <a:latin typeface="Avenir Next Demi Bold"/>
                <a:ea typeface="Avenir Next Demi Bold"/>
                <a:cs typeface="Avenir Next Demi Bold"/>
                <a:sym typeface="Avenir Next Demi Bold"/>
              </a:defRPr>
            </a:lvl1pPr>
          </a:lstStyle>
          <a:p>
            <a:r>
              <a:rPr sz="900"/>
              <a:t>NWPP</a:t>
            </a:r>
          </a:p>
        </p:txBody>
      </p:sp>
      <p:sp>
        <p:nvSpPr>
          <p:cNvPr id="53" name="Slide Number"/>
          <p:cNvSpPr txBox="1">
            <a:spLocks noGrp="1"/>
          </p:cNvSpPr>
          <p:nvPr>
            <p:ph type="sldNum" sz="quarter" idx="2"/>
          </p:nvPr>
        </p:nvSpPr>
        <p:spPr>
          <a:xfrm>
            <a:off x="197511" y="6545939"/>
            <a:ext cx="321273" cy="138500"/>
          </a:xfrm>
          <a:prstGeom prst="rect">
            <a:avLst/>
          </a:prstGeom>
        </p:spPr>
        <p:txBody>
          <a:bodyPr/>
          <a:lstStyle>
            <a:lvl1pPr>
              <a:defRPr>
                <a:solidFill>
                  <a:srgbClr val="2A2D31"/>
                </a:solidFill>
              </a:defRPr>
            </a:lvl1pPr>
          </a:lstStyle>
          <a:p>
            <a:fld id="{86CB4B4D-7CA3-9044-876B-883B54F8677D}" type="slidenum">
              <a:rPr lang="en-US" smtClean="0"/>
              <a:pPr/>
              <a:t>‹#›</a:t>
            </a:fld>
            <a:endParaRPr lang="en-US"/>
          </a:p>
        </p:txBody>
      </p:sp>
      <p:sp>
        <p:nvSpPr>
          <p:cNvPr id="5" name="Text Placeholder 2">
            <a:extLst>
              <a:ext uri="{FF2B5EF4-FFF2-40B4-BE49-F238E27FC236}">
                <a16:creationId xmlns:a16="http://schemas.microsoft.com/office/drawing/2014/main" id="{E27287BC-6274-4DA6-840E-01E17A78C645}"/>
              </a:ext>
            </a:extLst>
          </p:cNvPr>
          <p:cNvSpPr>
            <a:spLocks noGrp="1"/>
          </p:cNvSpPr>
          <p:nvPr>
            <p:ph type="body" sz="quarter" idx="10"/>
          </p:nvPr>
        </p:nvSpPr>
        <p:spPr>
          <a:xfrm>
            <a:off x="1091184" y="2622910"/>
            <a:ext cx="8040117" cy="3840163"/>
          </a:xfrm>
        </p:spPr>
        <p:txBody>
          <a:bodyPr/>
          <a:lstStyle>
            <a:lvl1pPr marL="371475" marR="0" indent="-371475" algn="l" defTabSz="412869" rtl="0" fontAlgn="auto" latinLnBrk="0" hangingPunct="0">
              <a:lnSpc>
                <a:spcPct val="100000"/>
              </a:lnSpc>
              <a:spcBef>
                <a:spcPts val="900"/>
              </a:spcBef>
              <a:spcAft>
                <a:spcPts val="300"/>
              </a:spcAft>
              <a:buClrTx/>
              <a:buSzTx/>
              <a:buFontTx/>
              <a:buChar char="–"/>
              <a:tabLst/>
              <a:defRPr kumimoji="0" lang="en-US" sz="3250" b="0" i="0" u="none" strike="noStrike" cap="none" spc="0" normalizeH="0" baseline="0" dirty="0" smtClean="0">
                <a:ln>
                  <a:noFill/>
                </a:ln>
                <a:solidFill>
                  <a:srgbClr val="2A2D31"/>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886619" indent="-318294">
              <a:spcBef>
                <a:spcPts val="0"/>
              </a:spcBef>
              <a:spcAft>
                <a:spcPts val="0"/>
              </a:spcAft>
              <a:defRPr i="1">
                <a:solidFill>
                  <a:srgbClr val="2A2D31"/>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6" name="Title 3">
            <a:extLst>
              <a:ext uri="{FF2B5EF4-FFF2-40B4-BE49-F238E27FC236}">
                <a16:creationId xmlns:a16="http://schemas.microsoft.com/office/drawing/2014/main" id="{768394A4-F2EA-4C3A-98D3-E3CCB0530D52}"/>
              </a:ext>
            </a:extLst>
          </p:cNvPr>
          <p:cNvSpPr>
            <a:spLocks noGrp="1"/>
          </p:cNvSpPr>
          <p:nvPr>
            <p:ph type="title"/>
          </p:nvPr>
        </p:nvSpPr>
        <p:spPr>
          <a:xfrm>
            <a:off x="1091183" y="173562"/>
            <a:ext cx="10009632" cy="1600200"/>
          </a:xfrm>
        </p:spPr>
        <p:txBody>
          <a:bodyPr anchor="b">
            <a:noAutofit/>
          </a:bodyPr>
          <a:lstStyle>
            <a:lvl1pPr marL="0" marR="0" indent="0" algn="l" defTabSz="412869" rtl="0" fontAlgn="auto" latinLnBrk="0" hangingPunct="0">
              <a:lnSpc>
                <a:spcPct val="100000"/>
              </a:lnSpc>
              <a:spcBef>
                <a:spcPts val="0"/>
              </a:spcBef>
              <a:spcAft>
                <a:spcPts val="0"/>
              </a:spcAft>
              <a:buClrTx/>
              <a:buSzTx/>
              <a:buFontTx/>
              <a:buNone/>
              <a:tabLst/>
              <a:defRPr kumimoji="0" lang="en-US" sz="4800" b="1" i="0" u="none" strike="noStrike" cap="small" spc="0" normalizeH="0" baseline="0" dirty="0">
                <a:ln>
                  <a:noFill/>
                </a:ln>
                <a:solidFill>
                  <a:srgbClr val="698C9B"/>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stStyle>
          <a:p>
            <a:r>
              <a:rPr lang="en-US"/>
              <a:t>Click to edit Master title style</a:t>
            </a:r>
          </a:p>
        </p:txBody>
      </p:sp>
    </p:spTree>
    <p:extLst>
      <p:ext uri="{BB962C8B-B14F-4D97-AF65-F5344CB8AC3E}">
        <p14:creationId xmlns:p14="http://schemas.microsoft.com/office/powerpoint/2010/main" val="9652518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Wide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39127"/>
            <a:ext cx="420624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4DBA621E-103F-135D-D796-D3AE74C4C109}"/>
              </a:ext>
            </a:extLst>
          </p:cNvPr>
          <p:cNvSpPr>
            <a:spLocks noGrp="1"/>
          </p:cNvSpPr>
          <p:nvPr>
            <p:ph type="sldNum" sz="quarter" idx="10"/>
          </p:nvPr>
        </p:nvSpPr>
        <p:spPr/>
        <p:txBody>
          <a:bodyPr/>
          <a:lstStyle>
            <a:lvl1pPr>
              <a:defRPr/>
            </a:lvl1pPr>
          </a:lstStyle>
          <a:p>
            <a:pPr>
              <a:defRPr/>
            </a:pPr>
            <a:fld id="{C6999369-7FDD-4081-B07A-3A4EFE37F9E4}" type="slidenum">
              <a:rPr lang="en-US" altLang="en-US"/>
              <a:pPr>
                <a:defRPr/>
              </a:pPr>
              <a:t>‹#›</a:t>
            </a:fld>
            <a:endParaRPr lang="en-US" altLang="en-US"/>
          </a:p>
        </p:txBody>
      </p:sp>
    </p:spTree>
    <p:extLst>
      <p:ext uri="{BB962C8B-B14F-4D97-AF65-F5344CB8AC3E}">
        <p14:creationId xmlns:p14="http://schemas.microsoft.com/office/powerpoint/2010/main" val="23510976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userDrawn="1">
  <p:cSld name="3_Black Lower Third">
    <p:bg>
      <p:bgPr>
        <a:solidFill>
          <a:srgbClr val="FFFFFF"/>
        </a:solidFill>
        <a:effectLst/>
      </p:bgPr>
    </p:bg>
    <p:spTree>
      <p:nvGrpSpPr>
        <p:cNvPr id="1" name=""/>
        <p:cNvGrpSpPr/>
        <p:nvPr/>
      </p:nvGrpSpPr>
      <p:grpSpPr>
        <a:xfrm>
          <a:off x="0" y="0"/>
          <a:ext cx="0" cy="0"/>
          <a:chOff x="0" y="0"/>
          <a:chExt cx="0" cy="0"/>
        </a:xfrm>
      </p:grpSpPr>
      <p:sp>
        <p:nvSpPr>
          <p:cNvPr id="51" name="Rectangle 6"/>
          <p:cNvSpPr/>
          <p:nvPr/>
        </p:nvSpPr>
        <p:spPr>
          <a:xfrm>
            <a:off x="0" y="0"/>
            <a:ext cx="12192000" cy="2274489"/>
          </a:xfrm>
          <a:prstGeom prst="rect">
            <a:avLst/>
          </a:prstGeom>
          <a:ln>
            <a:noFill/>
          </a:ln>
        </p:spPr>
        <p:style>
          <a:lnRef idx="2">
            <a:schemeClr val="accent6"/>
          </a:lnRef>
          <a:fillRef idx="1">
            <a:schemeClr val="lt1"/>
          </a:fillRef>
          <a:effectRef idx="0">
            <a:schemeClr val="accent6"/>
          </a:effectRef>
          <a:fontRef idx="minor">
            <a:schemeClr val="dk1"/>
          </a:fontRef>
        </p:style>
        <p:txBody>
          <a:bodyPr lIns="11908" tIns="11908" rIns="11908" bIns="11908" anchor="ctr"/>
          <a:lstStyle/>
          <a:p>
            <a:pPr algn="ctr" defTabSz="914665">
              <a:lnSpc>
                <a:spcPct val="100000"/>
              </a:lnSpc>
              <a:defRPr sz="3400" cap="none" spc="0">
                <a:solidFill>
                  <a:schemeClr val="accent5">
                    <a:lumOff val="4705"/>
                  </a:schemeClr>
                </a:solidFill>
                <a:latin typeface="Arial"/>
                <a:ea typeface="Arial"/>
                <a:cs typeface="Arial"/>
                <a:sym typeface="Arial"/>
              </a:defRPr>
            </a:pPr>
            <a:endParaRPr sz="1700"/>
          </a:p>
        </p:txBody>
      </p:sp>
      <p:sp>
        <p:nvSpPr>
          <p:cNvPr id="52" name="NWPP"/>
          <p:cNvSpPr txBox="1"/>
          <p:nvPr/>
        </p:nvSpPr>
        <p:spPr>
          <a:xfrm>
            <a:off x="643551" y="6545939"/>
            <a:ext cx="2095271" cy="13849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spAutoFit/>
          </a:bodyPr>
          <a:lstStyle>
            <a:lvl1pPr defTabSz="1829329">
              <a:lnSpc>
                <a:spcPct val="100000"/>
              </a:lnSpc>
              <a:defRPr sz="1800" cap="none" spc="0">
                <a:solidFill>
                  <a:srgbClr val="558390"/>
                </a:solidFill>
                <a:latin typeface="Avenir Next Demi Bold"/>
                <a:ea typeface="Avenir Next Demi Bold"/>
                <a:cs typeface="Avenir Next Demi Bold"/>
                <a:sym typeface="Avenir Next Demi Bold"/>
              </a:defRPr>
            </a:lvl1pPr>
          </a:lstStyle>
          <a:p>
            <a:r>
              <a:rPr sz="900"/>
              <a:t>NWPP</a:t>
            </a:r>
          </a:p>
        </p:txBody>
      </p:sp>
      <p:sp>
        <p:nvSpPr>
          <p:cNvPr id="53" name="Slide Number"/>
          <p:cNvSpPr txBox="1">
            <a:spLocks noGrp="1"/>
          </p:cNvSpPr>
          <p:nvPr>
            <p:ph type="sldNum" sz="quarter" idx="2"/>
          </p:nvPr>
        </p:nvSpPr>
        <p:spPr>
          <a:xfrm>
            <a:off x="197511" y="6545939"/>
            <a:ext cx="321273" cy="138500"/>
          </a:xfrm>
          <a:prstGeom prst="rect">
            <a:avLst/>
          </a:prstGeom>
        </p:spPr>
        <p:txBody>
          <a:bodyPr/>
          <a:lstStyle>
            <a:lvl1pPr>
              <a:defRPr>
                <a:solidFill>
                  <a:srgbClr val="2A2D31"/>
                </a:solidFill>
              </a:defRPr>
            </a:lvl1pPr>
          </a:lstStyle>
          <a:p>
            <a:fld id="{86CB4B4D-7CA3-9044-876B-883B54F8677D}" type="slidenum">
              <a:rPr lang="en-US" smtClean="0"/>
              <a:pPr/>
              <a:t>‹#›</a:t>
            </a:fld>
            <a:endParaRPr lang="en-US"/>
          </a:p>
        </p:txBody>
      </p:sp>
      <p:sp>
        <p:nvSpPr>
          <p:cNvPr id="3" name="Text Placeholder 2">
            <a:extLst>
              <a:ext uri="{FF2B5EF4-FFF2-40B4-BE49-F238E27FC236}">
                <a16:creationId xmlns:a16="http://schemas.microsoft.com/office/drawing/2014/main" id="{CE5F1F30-26B4-4056-B56C-BBFD8E281B60}"/>
              </a:ext>
            </a:extLst>
          </p:cNvPr>
          <p:cNvSpPr>
            <a:spLocks noGrp="1"/>
          </p:cNvSpPr>
          <p:nvPr>
            <p:ph type="body" sz="quarter" idx="10"/>
          </p:nvPr>
        </p:nvSpPr>
        <p:spPr>
          <a:xfrm>
            <a:off x="1091184" y="2531652"/>
            <a:ext cx="7442994" cy="3840163"/>
          </a:xfrm>
        </p:spPr>
        <p:txBody>
          <a:bodyPr/>
          <a:lstStyle>
            <a:lvl1pPr marL="371475" marR="0" indent="-371475" algn="l" defTabSz="412869" rtl="0" fontAlgn="auto" latinLnBrk="0" hangingPunct="0">
              <a:lnSpc>
                <a:spcPct val="100000"/>
              </a:lnSpc>
              <a:spcBef>
                <a:spcPts val="900"/>
              </a:spcBef>
              <a:spcAft>
                <a:spcPts val="300"/>
              </a:spcAft>
              <a:buClrTx/>
              <a:buSzTx/>
              <a:buFontTx/>
              <a:buChar char="–"/>
              <a:tabLst/>
              <a:defRPr kumimoji="0" lang="en-US" sz="3250" b="0" i="0" u="none" strike="noStrike" cap="none" spc="0" normalizeH="0" baseline="0" dirty="0" smtClean="0">
                <a:ln>
                  <a:noFill/>
                </a:ln>
                <a:solidFill>
                  <a:srgbClr val="4B7D9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914400" indent="-346075">
              <a:spcBef>
                <a:spcPts val="900"/>
              </a:spcBef>
              <a:spcAft>
                <a:spcPts val="0"/>
              </a:spcAft>
              <a:defRPr i="1">
                <a:solidFill>
                  <a:srgbClr val="4B7D95"/>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7" name="Title 3">
            <a:extLst>
              <a:ext uri="{FF2B5EF4-FFF2-40B4-BE49-F238E27FC236}">
                <a16:creationId xmlns:a16="http://schemas.microsoft.com/office/drawing/2014/main" id="{528B3189-5110-42E2-8F5D-EF2CD3359ADC}"/>
              </a:ext>
            </a:extLst>
          </p:cNvPr>
          <p:cNvSpPr>
            <a:spLocks noGrp="1"/>
          </p:cNvSpPr>
          <p:nvPr>
            <p:ph type="title"/>
          </p:nvPr>
        </p:nvSpPr>
        <p:spPr>
          <a:xfrm>
            <a:off x="1091183" y="420687"/>
            <a:ext cx="10009632" cy="1507853"/>
          </a:xfrm>
        </p:spPr>
        <p:txBody>
          <a:bodyPr anchor="b">
            <a:noAutofit/>
          </a:bodyPr>
          <a:lstStyle>
            <a:lvl1pPr>
              <a:defRPr sz="4800" b="1" i="0" cap="small" baseline="0">
                <a:solidFill>
                  <a:schemeClr val="accent5"/>
                </a:solidFill>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136096046"/>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a:extLst>
              <a:ext uri="{FF2B5EF4-FFF2-40B4-BE49-F238E27FC236}">
                <a16:creationId xmlns:a16="http://schemas.microsoft.com/office/drawing/2014/main" id="{C26F96EF-6AD4-2833-4CB2-8F384E3EAEE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1788" y="230188"/>
            <a:ext cx="1371600"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6">
            <a:extLst>
              <a:ext uri="{FF2B5EF4-FFF2-40B4-BE49-F238E27FC236}">
                <a16:creationId xmlns:a16="http://schemas.microsoft.com/office/drawing/2014/main" id="{F73DAC06-4E36-903B-DCEE-AFDE40BA5800}"/>
              </a:ext>
            </a:extLst>
          </p:cNvPr>
          <p:cNvGrpSpPr>
            <a:grpSpLocks/>
          </p:cNvGrpSpPr>
          <p:nvPr userDrawn="1"/>
        </p:nvGrpSpPr>
        <p:grpSpPr bwMode="auto">
          <a:xfrm rot="-5400000">
            <a:off x="420688" y="5029200"/>
            <a:ext cx="1597025" cy="1603375"/>
            <a:chOff x="357809" y="365125"/>
            <a:chExt cx="1596887" cy="1602823"/>
          </a:xfrm>
        </p:grpSpPr>
        <p:cxnSp>
          <p:nvCxnSpPr>
            <p:cNvPr id="6" name="Straight Connector 5">
              <a:extLst>
                <a:ext uri="{FF2B5EF4-FFF2-40B4-BE49-F238E27FC236}">
                  <a16:creationId xmlns:a16="http://schemas.microsoft.com/office/drawing/2014/main" id="{9C4D8C5A-7BB7-AD46-C83A-5AB0CA52B70F}"/>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F86AA05-E9CA-1C96-7094-9D0D8E337E50}"/>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8" name="Group 19">
            <a:extLst>
              <a:ext uri="{FF2B5EF4-FFF2-40B4-BE49-F238E27FC236}">
                <a16:creationId xmlns:a16="http://schemas.microsoft.com/office/drawing/2014/main" id="{67EB9257-F678-96E1-5506-E30CB82EFBA6}"/>
              </a:ext>
            </a:extLst>
          </p:cNvPr>
          <p:cNvGrpSpPr>
            <a:grpSpLocks/>
          </p:cNvGrpSpPr>
          <p:nvPr userDrawn="1"/>
        </p:nvGrpSpPr>
        <p:grpSpPr bwMode="auto">
          <a:xfrm rot="5400000">
            <a:off x="10177463" y="228600"/>
            <a:ext cx="1597025" cy="1603375"/>
            <a:chOff x="357809" y="365125"/>
            <a:chExt cx="1596887" cy="1602823"/>
          </a:xfrm>
        </p:grpSpPr>
        <p:cxnSp>
          <p:nvCxnSpPr>
            <p:cNvPr id="9" name="Straight Connector 8">
              <a:extLst>
                <a:ext uri="{FF2B5EF4-FFF2-40B4-BE49-F238E27FC236}">
                  <a16:creationId xmlns:a16="http://schemas.microsoft.com/office/drawing/2014/main" id="{823222E5-1596-F292-C770-36895E229541}"/>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04CE322-A946-AB42-A5CC-3FA5329020AA}"/>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24000" y="1122363"/>
            <a:ext cx="9144000" cy="2387600"/>
          </a:xfrm>
        </p:spPr>
        <p:txBody>
          <a:bodyPr anchor="b"/>
          <a:lstStyle>
            <a:lvl1pPr algn="ctr">
              <a:defRPr sz="6000" baseline="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Slide Number Placeholder 16">
            <a:extLst>
              <a:ext uri="{FF2B5EF4-FFF2-40B4-BE49-F238E27FC236}">
                <a16:creationId xmlns:a16="http://schemas.microsoft.com/office/drawing/2014/main" id="{122AC7A5-A55E-CC66-3695-2758DDB34438}"/>
              </a:ext>
            </a:extLst>
          </p:cNvPr>
          <p:cNvSpPr>
            <a:spLocks noGrp="1"/>
          </p:cNvSpPr>
          <p:nvPr>
            <p:ph type="sldNum" sz="quarter" idx="10"/>
          </p:nvPr>
        </p:nvSpPr>
        <p:spPr/>
        <p:txBody>
          <a:bodyPr/>
          <a:lstStyle>
            <a:lvl1pPr>
              <a:defRPr/>
            </a:lvl1pPr>
          </a:lstStyle>
          <a:p>
            <a:pPr>
              <a:defRPr/>
            </a:pPr>
            <a:fld id="{C4E6ECCB-26BE-4478-8E6C-9E3FBEBA07D3}" type="slidenum">
              <a:rPr lang="en-US"/>
              <a:pPr>
                <a:defRPr/>
              </a:pPr>
              <a:t>‹#›</a:t>
            </a:fld>
            <a:endParaRPr lang="en-US"/>
          </a:p>
        </p:txBody>
      </p:sp>
    </p:spTree>
    <p:extLst>
      <p:ext uri="{BB962C8B-B14F-4D97-AF65-F5344CB8AC3E}">
        <p14:creationId xmlns:p14="http://schemas.microsoft.com/office/powerpoint/2010/main" val="13496992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p:spPr>
        <p:txBody>
          <a:bodyPr>
            <a:normAutofit/>
          </a:bodyPr>
          <a:lstStyle>
            <a:lvl1pPr marL="0" indent="0">
              <a:buNone/>
              <a:defRPr sz="3200" b="1" i="1">
                <a:solidFill>
                  <a:schemeClr val="accent2">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832104" y="1709928"/>
            <a:ext cx="10515600" cy="2852928"/>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38D3645F-B5C7-CA34-43ED-824A2663D137}"/>
              </a:ext>
            </a:extLst>
          </p:cNvPr>
          <p:cNvSpPr>
            <a:spLocks noGrp="1"/>
          </p:cNvSpPr>
          <p:nvPr>
            <p:ph type="sldNum" sz="quarter" idx="10"/>
          </p:nvPr>
        </p:nvSpPr>
        <p:spPr/>
        <p:txBody>
          <a:bodyPr/>
          <a:lstStyle>
            <a:lvl1pPr>
              <a:defRPr/>
            </a:lvl1pPr>
          </a:lstStyle>
          <a:p>
            <a:pPr>
              <a:defRPr/>
            </a:pPr>
            <a:fld id="{2FE2EC45-5BE7-4CC6-BCA8-E0B1368A8E5F}" type="slidenum">
              <a:rPr lang="en-US"/>
              <a:pPr>
                <a:defRPr/>
              </a:pPr>
              <a:t>‹#›</a:t>
            </a:fld>
            <a:endParaRPr lang="en-US"/>
          </a:p>
        </p:txBody>
      </p:sp>
    </p:spTree>
    <p:extLst>
      <p:ext uri="{BB962C8B-B14F-4D97-AF65-F5344CB8AC3E}">
        <p14:creationId xmlns:p14="http://schemas.microsoft.com/office/powerpoint/2010/main" val="16862588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C9007FD8-860D-5F69-71D1-3B74C3FA32F7}"/>
              </a:ext>
            </a:extLst>
          </p:cNvPr>
          <p:cNvSpPr>
            <a:spLocks noGrp="1"/>
          </p:cNvSpPr>
          <p:nvPr>
            <p:ph type="sldNum" sz="quarter" idx="10"/>
          </p:nvPr>
        </p:nvSpPr>
        <p:spPr/>
        <p:txBody>
          <a:bodyPr/>
          <a:lstStyle>
            <a:lvl1pPr>
              <a:defRPr/>
            </a:lvl1pPr>
          </a:lstStyle>
          <a:p>
            <a:pPr>
              <a:defRPr/>
            </a:pPr>
            <a:fld id="{E3C6D452-F926-45BD-B2B8-F0C6F4925771}" type="slidenum">
              <a:rPr lang="en-US"/>
              <a:pPr>
                <a:defRPr/>
              </a:pPr>
              <a:t>‹#›</a:t>
            </a:fld>
            <a:endParaRPr lang="en-US"/>
          </a:p>
        </p:txBody>
      </p:sp>
    </p:spTree>
    <p:extLst>
      <p:ext uri="{BB962C8B-B14F-4D97-AF65-F5344CB8AC3E}">
        <p14:creationId xmlns:p14="http://schemas.microsoft.com/office/powerpoint/2010/main" val="472620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Wide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39127"/>
            <a:ext cx="420624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A8C95A7C-9671-DD50-1707-72C55ECF2DAB}"/>
              </a:ext>
            </a:extLst>
          </p:cNvPr>
          <p:cNvSpPr>
            <a:spLocks noGrp="1"/>
          </p:cNvSpPr>
          <p:nvPr>
            <p:ph type="sldNum" sz="quarter" idx="10"/>
          </p:nvPr>
        </p:nvSpPr>
        <p:spPr/>
        <p:txBody>
          <a:bodyPr/>
          <a:lstStyle>
            <a:lvl1pPr>
              <a:defRPr/>
            </a:lvl1pPr>
          </a:lstStyle>
          <a:p>
            <a:pPr>
              <a:defRPr/>
            </a:pPr>
            <a:fld id="{8B067A5C-53A5-452C-8ED7-A538C9A00672}" type="slidenum">
              <a:rPr lang="en-US"/>
              <a:pPr>
                <a:defRPr/>
              </a:pPr>
              <a:t>‹#›</a:t>
            </a:fld>
            <a:endParaRPr lang="en-US"/>
          </a:p>
        </p:txBody>
      </p:sp>
    </p:spTree>
    <p:extLst>
      <p:ext uri="{BB962C8B-B14F-4D97-AF65-F5344CB8AC3E}">
        <p14:creationId xmlns:p14="http://schemas.microsoft.com/office/powerpoint/2010/main" val="28575108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Narrow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760"/>
            <a:ext cx="256032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F8DD6102-410A-33F1-F3E1-D5E7D04A1292}"/>
              </a:ext>
            </a:extLst>
          </p:cNvPr>
          <p:cNvSpPr>
            <a:spLocks noGrp="1"/>
          </p:cNvSpPr>
          <p:nvPr>
            <p:ph type="sldNum" sz="quarter" idx="10"/>
          </p:nvPr>
        </p:nvSpPr>
        <p:spPr/>
        <p:txBody>
          <a:bodyPr/>
          <a:lstStyle>
            <a:lvl1pPr>
              <a:defRPr/>
            </a:lvl1pPr>
          </a:lstStyle>
          <a:p>
            <a:pPr>
              <a:defRPr/>
            </a:pPr>
            <a:fld id="{85470049-9073-406C-8D9C-665D462C1C2C}" type="slidenum">
              <a:rPr lang="en-US"/>
              <a:pPr>
                <a:defRPr/>
              </a:pPr>
              <a:t>‹#›</a:t>
            </a:fld>
            <a:endParaRPr lang="en-US"/>
          </a:p>
        </p:txBody>
      </p:sp>
    </p:spTree>
    <p:extLst>
      <p:ext uri="{BB962C8B-B14F-4D97-AF65-F5344CB8AC3E}">
        <p14:creationId xmlns:p14="http://schemas.microsoft.com/office/powerpoint/2010/main" val="31372575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Content Loca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65124"/>
            <a:ext cx="2560320" cy="5843016"/>
          </a:xfrm>
          <a:solidFill>
            <a:schemeClr val="accent1"/>
          </a:solidFill>
        </p:spPr>
        <p:txBody>
          <a:bodyPr anchor="ctr" anchorCtr="1"/>
          <a:lstStyle>
            <a:lvl1pPr marL="0" indent="0" algn="r">
              <a:buNone/>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09504E1D-0E57-275B-6FB9-FC9EDF2408DE}"/>
              </a:ext>
            </a:extLst>
          </p:cNvPr>
          <p:cNvSpPr>
            <a:spLocks noGrp="1"/>
          </p:cNvSpPr>
          <p:nvPr>
            <p:ph type="sldNum" sz="quarter" idx="14"/>
          </p:nvPr>
        </p:nvSpPr>
        <p:spPr/>
        <p:txBody>
          <a:bodyPr/>
          <a:lstStyle>
            <a:lvl1pPr>
              <a:defRPr/>
            </a:lvl1pPr>
          </a:lstStyle>
          <a:p>
            <a:pPr>
              <a:defRPr/>
            </a:pPr>
            <a:fld id="{2D429248-DB82-4D7E-ACFB-8AF6900A89BA}" type="slidenum">
              <a:rPr lang="en-US"/>
              <a:pPr>
                <a:defRPr/>
              </a:pPr>
              <a:t>‹#›</a:t>
            </a:fld>
            <a:endParaRPr lang="en-US"/>
          </a:p>
        </p:txBody>
      </p:sp>
    </p:spTree>
    <p:extLst>
      <p:ext uri="{BB962C8B-B14F-4D97-AF65-F5344CB8AC3E}">
        <p14:creationId xmlns:p14="http://schemas.microsoft.com/office/powerpoint/2010/main" val="8948521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F92F7451-8052-4238-9541-97278E8320A0}"/>
              </a:ext>
            </a:extLst>
          </p:cNvPr>
          <p:cNvSpPr>
            <a:spLocks noGrp="1"/>
          </p:cNvSpPr>
          <p:nvPr>
            <p:ph type="sldNum" sz="quarter" idx="10"/>
          </p:nvPr>
        </p:nvSpPr>
        <p:spPr/>
        <p:txBody>
          <a:bodyPr/>
          <a:lstStyle>
            <a:lvl1pPr>
              <a:defRPr/>
            </a:lvl1pPr>
          </a:lstStyle>
          <a:p>
            <a:pPr>
              <a:defRPr/>
            </a:pPr>
            <a:fld id="{B4E0D229-53CA-40B5-A3C9-CD494909DF6C}" type="slidenum">
              <a:rPr lang="en-US"/>
              <a:pPr>
                <a:defRPr/>
              </a:pPr>
              <a:t>‹#›</a:t>
            </a:fld>
            <a:endParaRPr lang="en-US"/>
          </a:p>
        </p:txBody>
      </p:sp>
    </p:spTree>
    <p:extLst>
      <p:ext uri="{BB962C8B-B14F-4D97-AF65-F5344CB8AC3E}">
        <p14:creationId xmlns:p14="http://schemas.microsoft.com/office/powerpoint/2010/main" val="10564744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a:extLst>
              <a:ext uri="{FF2B5EF4-FFF2-40B4-BE49-F238E27FC236}">
                <a16:creationId xmlns:a16="http://schemas.microsoft.com/office/drawing/2014/main" id="{E0026574-E1C9-C426-205C-463C996A4DC2}"/>
              </a:ext>
            </a:extLst>
          </p:cNvPr>
          <p:cNvSpPr>
            <a:spLocks noGrp="1"/>
          </p:cNvSpPr>
          <p:nvPr>
            <p:ph type="sldNum" sz="quarter" idx="10"/>
          </p:nvPr>
        </p:nvSpPr>
        <p:spPr/>
        <p:txBody>
          <a:bodyPr/>
          <a:lstStyle>
            <a:lvl1pPr>
              <a:defRPr/>
            </a:lvl1pPr>
          </a:lstStyle>
          <a:p>
            <a:pPr>
              <a:defRPr/>
            </a:pPr>
            <a:fld id="{46F92B7E-59D3-4BB9-84D1-B7F9454C6363}" type="slidenum">
              <a:rPr lang="en-US"/>
              <a:pPr>
                <a:defRPr/>
              </a:pPr>
              <a:t>‹#›</a:t>
            </a:fld>
            <a:endParaRPr lang="en-US"/>
          </a:p>
        </p:txBody>
      </p:sp>
    </p:spTree>
    <p:extLst>
      <p:ext uri="{BB962C8B-B14F-4D97-AF65-F5344CB8AC3E}">
        <p14:creationId xmlns:p14="http://schemas.microsoft.com/office/powerpoint/2010/main" val="15769869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4">
            <a:extLst>
              <a:ext uri="{FF2B5EF4-FFF2-40B4-BE49-F238E27FC236}">
                <a16:creationId xmlns:a16="http://schemas.microsoft.com/office/drawing/2014/main" id="{FC8AD10E-B784-DBD3-B60F-40D7F7692755}"/>
              </a:ext>
            </a:extLst>
          </p:cNvPr>
          <p:cNvSpPr>
            <a:spLocks noGrp="1"/>
          </p:cNvSpPr>
          <p:nvPr>
            <p:ph type="sldNum" sz="quarter" idx="10"/>
          </p:nvPr>
        </p:nvSpPr>
        <p:spPr/>
        <p:txBody>
          <a:bodyPr/>
          <a:lstStyle>
            <a:lvl1pPr>
              <a:defRPr/>
            </a:lvl1pPr>
          </a:lstStyle>
          <a:p>
            <a:pPr>
              <a:defRPr/>
            </a:pPr>
            <a:fld id="{B6F96770-4AE0-4197-98C5-CC785E65535B}" type="slidenum">
              <a:rPr lang="en-US"/>
              <a:pPr>
                <a:defRPr/>
              </a:pPr>
              <a:t>‹#›</a:t>
            </a:fld>
            <a:endParaRPr lang="en-US"/>
          </a:p>
        </p:txBody>
      </p:sp>
    </p:spTree>
    <p:extLst>
      <p:ext uri="{BB962C8B-B14F-4D97-AF65-F5344CB8AC3E}">
        <p14:creationId xmlns:p14="http://schemas.microsoft.com/office/powerpoint/2010/main" val="315810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Narrow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760"/>
            <a:ext cx="256032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4181B367-719E-35DC-FBDA-114C4DC314B2}"/>
              </a:ext>
            </a:extLst>
          </p:cNvPr>
          <p:cNvSpPr>
            <a:spLocks noGrp="1"/>
          </p:cNvSpPr>
          <p:nvPr>
            <p:ph type="sldNum" sz="quarter" idx="10"/>
          </p:nvPr>
        </p:nvSpPr>
        <p:spPr/>
        <p:txBody>
          <a:bodyPr/>
          <a:lstStyle>
            <a:lvl1pPr>
              <a:defRPr/>
            </a:lvl1pPr>
          </a:lstStyle>
          <a:p>
            <a:pPr>
              <a:defRPr/>
            </a:pPr>
            <a:fld id="{885B9B07-A55B-49F4-BB4A-EB1833B11652}" type="slidenum">
              <a:rPr lang="en-US" altLang="en-US"/>
              <a:pPr>
                <a:defRPr/>
              </a:pPr>
              <a:t>‹#›</a:t>
            </a:fld>
            <a:endParaRPr lang="en-US" altLang="en-US"/>
          </a:p>
        </p:txBody>
      </p:sp>
    </p:spTree>
    <p:extLst>
      <p:ext uri="{BB962C8B-B14F-4D97-AF65-F5344CB8AC3E}">
        <p14:creationId xmlns:p14="http://schemas.microsoft.com/office/powerpoint/2010/main" val="28334281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Centered 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2766218"/>
            <a:ext cx="10515600" cy="1325563"/>
          </a:xfrm>
        </p:spPr>
        <p:txBody>
          <a:bodyPr/>
          <a:lstStyle>
            <a:lvl1pPr algn="ctr">
              <a:defRPr/>
            </a:lvl1pPr>
          </a:lstStyle>
          <a:p>
            <a:r>
              <a:rPr lang="en-US"/>
              <a:t>Click to edit Master title style</a:t>
            </a:r>
          </a:p>
        </p:txBody>
      </p:sp>
      <p:sp>
        <p:nvSpPr>
          <p:cNvPr id="3" name="Slide Number Placeholder 4">
            <a:extLst>
              <a:ext uri="{FF2B5EF4-FFF2-40B4-BE49-F238E27FC236}">
                <a16:creationId xmlns:a16="http://schemas.microsoft.com/office/drawing/2014/main" id="{F39E21C1-C705-A82F-5A53-3A0E74B71247}"/>
              </a:ext>
            </a:extLst>
          </p:cNvPr>
          <p:cNvSpPr>
            <a:spLocks noGrp="1"/>
          </p:cNvSpPr>
          <p:nvPr>
            <p:ph type="sldNum" sz="quarter" idx="10"/>
          </p:nvPr>
        </p:nvSpPr>
        <p:spPr/>
        <p:txBody>
          <a:bodyPr/>
          <a:lstStyle>
            <a:lvl1pPr>
              <a:defRPr/>
            </a:lvl1pPr>
          </a:lstStyle>
          <a:p>
            <a:pPr>
              <a:defRPr/>
            </a:pPr>
            <a:fld id="{D5AF7817-F6E9-49A6-90D5-97ED628F3B8C}" type="slidenum">
              <a:rPr lang="en-US"/>
              <a:pPr>
                <a:defRPr/>
              </a:pPr>
              <a:t>‹#›</a:t>
            </a:fld>
            <a:endParaRPr lang="en-US"/>
          </a:p>
        </p:txBody>
      </p:sp>
    </p:spTree>
    <p:extLst>
      <p:ext uri="{BB962C8B-B14F-4D97-AF65-F5344CB8AC3E}">
        <p14:creationId xmlns:p14="http://schemas.microsoft.com/office/powerpoint/2010/main" val="38294569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Autofit/>
          </a:bodyPr>
          <a:lstStyle>
            <a:lvl1pPr algn="ctr">
              <a:defRPr sz="40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26820D40-EA4C-B22F-69EC-6A997D5E14BC}"/>
              </a:ext>
            </a:extLst>
          </p:cNvPr>
          <p:cNvSpPr>
            <a:spLocks noGrp="1"/>
          </p:cNvSpPr>
          <p:nvPr>
            <p:ph type="sldNum" sz="quarter" idx="10"/>
          </p:nvPr>
        </p:nvSpPr>
        <p:spPr/>
        <p:txBody>
          <a:bodyPr/>
          <a:lstStyle>
            <a:lvl1pPr>
              <a:defRPr/>
            </a:lvl1pPr>
          </a:lstStyle>
          <a:p>
            <a:pPr>
              <a:defRPr/>
            </a:pPr>
            <a:fld id="{E37B8B18-686B-4A04-BC97-A9CDC961C517}" type="slidenum">
              <a:rPr lang="en-US"/>
              <a:pPr>
                <a:defRPr/>
              </a:pPr>
              <a:t>‹#›</a:t>
            </a:fld>
            <a:endParaRPr lang="en-US"/>
          </a:p>
        </p:txBody>
      </p:sp>
    </p:spTree>
    <p:extLst>
      <p:ext uri="{BB962C8B-B14F-4D97-AF65-F5344CB8AC3E}">
        <p14:creationId xmlns:p14="http://schemas.microsoft.com/office/powerpoint/2010/main" val="26106252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2C7C78BE-C22C-AA8A-7611-C529A71DD329}"/>
              </a:ext>
            </a:extLst>
          </p:cNvPr>
          <p:cNvSpPr>
            <a:spLocks noGrp="1"/>
          </p:cNvSpPr>
          <p:nvPr>
            <p:ph type="sldNum" sz="quarter" idx="10"/>
          </p:nvPr>
        </p:nvSpPr>
        <p:spPr/>
        <p:txBody>
          <a:bodyPr/>
          <a:lstStyle>
            <a:lvl1pPr>
              <a:defRPr/>
            </a:lvl1pPr>
          </a:lstStyle>
          <a:p>
            <a:pPr>
              <a:defRPr/>
            </a:pPr>
            <a:fld id="{E1B6A602-0E82-4559-B288-34AB11DDCD7A}" type="slidenum">
              <a:rPr lang="en-US"/>
              <a:pPr>
                <a:defRPr/>
              </a:pPr>
              <a:t>‹#›</a:t>
            </a:fld>
            <a:endParaRPr lang="en-US"/>
          </a:p>
        </p:txBody>
      </p:sp>
    </p:spTree>
    <p:extLst>
      <p:ext uri="{BB962C8B-B14F-4D97-AF65-F5344CB8AC3E}">
        <p14:creationId xmlns:p14="http://schemas.microsoft.com/office/powerpoint/2010/main" val="244736600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6_White + Black">
    <p:bg>
      <p:bgPr>
        <a:solidFill>
          <a:srgbClr val="F3F3F3"/>
        </a:solidFill>
        <a:effectLst/>
      </p:bgPr>
    </p:bg>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F570F058-2C0F-E13C-DEC7-96B9BC15FBD5}"/>
              </a:ext>
            </a:extLst>
          </p:cNvPr>
          <p:cNvSpPr>
            <a:spLocks noChangeArrowheads="1"/>
          </p:cNvSpPr>
          <p:nvPr/>
        </p:nvSpPr>
        <p:spPr bwMode="auto">
          <a:xfrm>
            <a:off x="-11113" y="0"/>
            <a:ext cx="3492501" cy="6858000"/>
          </a:xfrm>
          <a:prstGeom prst="rect">
            <a:avLst/>
          </a:prstGeom>
          <a:solidFill>
            <a:srgbClr val="2A2D31"/>
          </a:solidFill>
          <a:ln>
            <a:noFill/>
          </a:ln>
        </p:spPr>
        <p:txBody>
          <a:bodyPr lIns="11908" tIns="11908" rIns="11908" bIns="11908" anchor="ctr"/>
          <a:lstStyle>
            <a:lvl1pPr>
              <a:defRPr>
                <a:solidFill>
                  <a:schemeClr val="tx1"/>
                </a:solidFill>
                <a:latin typeface="Nirmala UI" panose="020B0502040204020203" pitchFamily="34" charset="0"/>
              </a:defRPr>
            </a:lvl1pPr>
            <a:lvl2pPr marL="742950" indent="-285750">
              <a:defRPr>
                <a:solidFill>
                  <a:schemeClr val="tx1"/>
                </a:solidFill>
                <a:latin typeface="Nirmala UI" panose="020B0502040204020203" pitchFamily="34" charset="0"/>
              </a:defRPr>
            </a:lvl2pPr>
            <a:lvl3pPr marL="1143000" indent="-228600">
              <a:defRPr>
                <a:solidFill>
                  <a:schemeClr val="tx1"/>
                </a:solidFill>
                <a:latin typeface="Nirmala UI" panose="020B0502040204020203" pitchFamily="34" charset="0"/>
              </a:defRPr>
            </a:lvl3pPr>
            <a:lvl4pPr marL="1600200" indent="-228600">
              <a:defRPr>
                <a:solidFill>
                  <a:schemeClr val="tx1"/>
                </a:solidFill>
                <a:latin typeface="Nirmala UI" panose="020B0502040204020203" pitchFamily="34" charset="0"/>
              </a:defRPr>
            </a:lvl4pPr>
            <a:lvl5pPr marL="2057400" indent="-228600">
              <a:defRPr>
                <a:solidFill>
                  <a:schemeClr val="tx1"/>
                </a:solidFill>
                <a:latin typeface="Nirmala UI" panose="020B0502040204020203" pitchFamily="34" charset="0"/>
              </a:defRPr>
            </a:lvl5pPr>
            <a:lvl6pPr marL="2514600" indent="-228600" eaLnBrk="0" fontAlgn="base" hangingPunct="0">
              <a:spcBef>
                <a:spcPct val="0"/>
              </a:spcBef>
              <a:spcAft>
                <a:spcPct val="0"/>
              </a:spcAft>
              <a:defRPr>
                <a:solidFill>
                  <a:schemeClr val="tx1"/>
                </a:solidFill>
                <a:latin typeface="Nirmala UI" panose="020B0502040204020203" pitchFamily="34" charset="0"/>
              </a:defRPr>
            </a:lvl6pPr>
            <a:lvl7pPr marL="2971800" indent="-228600" eaLnBrk="0" fontAlgn="base" hangingPunct="0">
              <a:spcBef>
                <a:spcPct val="0"/>
              </a:spcBef>
              <a:spcAft>
                <a:spcPct val="0"/>
              </a:spcAft>
              <a:defRPr>
                <a:solidFill>
                  <a:schemeClr val="tx1"/>
                </a:solidFill>
                <a:latin typeface="Nirmala UI" panose="020B0502040204020203" pitchFamily="34" charset="0"/>
              </a:defRPr>
            </a:lvl7pPr>
            <a:lvl8pPr marL="3429000" indent="-228600" eaLnBrk="0" fontAlgn="base" hangingPunct="0">
              <a:spcBef>
                <a:spcPct val="0"/>
              </a:spcBef>
              <a:spcAft>
                <a:spcPct val="0"/>
              </a:spcAft>
              <a:defRPr>
                <a:solidFill>
                  <a:schemeClr val="tx1"/>
                </a:solidFill>
                <a:latin typeface="Nirmala UI" panose="020B0502040204020203" pitchFamily="34" charset="0"/>
              </a:defRPr>
            </a:lvl8pPr>
            <a:lvl9pPr marL="3886200" indent="-228600" eaLnBrk="0" fontAlgn="base" hangingPunct="0">
              <a:spcBef>
                <a:spcPct val="0"/>
              </a:spcBef>
              <a:spcAft>
                <a:spcPct val="0"/>
              </a:spcAft>
              <a:defRPr>
                <a:solidFill>
                  <a:schemeClr val="tx1"/>
                </a:solidFill>
                <a:latin typeface="Nirmala UI" panose="020B0502040204020203" pitchFamily="34" charset="0"/>
              </a:defRPr>
            </a:lvl9pPr>
          </a:lstStyle>
          <a:p>
            <a:pPr>
              <a:defRPr/>
            </a:pPr>
            <a:endParaRPr lang="en-US" altLang="en-US" sz="17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3" name="Text Placeholder 2"/>
          <p:cNvSpPr>
            <a:spLocks noGrp="1"/>
          </p:cNvSpPr>
          <p:nvPr>
            <p:ph type="body" sz="quarter" idx="10"/>
          </p:nvPr>
        </p:nvSpPr>
        <p:spPr>
          <a:xfrm>
            <a:off x="3871020" y="1381125"/>
            <a:ext cx="7550959" cy="4479925"/>
          </a:xfrm>
        </p:spPr>
        <p:txBody>
          <a:bodyPr anchor="ctr"/>
          <a:lstStyle>
            <a:lvl1pPr marL="428625" marR="0" indent="-428625" algn="l" defTabSz="412869" rtl="0" fontAlgn="ctr" latinLnBrk="0" hangingPunct="0">
              <a:lnSpc>
                <a:spcPct val="100000"/>
              </a:lnSpc>
              <a:spcBef>
                <a:spcPts val="1500"/>
              </a:spcBef>
              <a:spcAft>
                <a:spcPts val="0"/>
              </a:spcAft>
              <a:buClrTx/>
              <a:buSzTx/>
              <a:buFontTx/>
              <a:buChar char="»"/>
              <a:tabLst/>
              <a:defRPr kumimoji="0" lang="en-US" sz="3500" b="0" i="0" u="none" strike="noStrike" cap="none" spc="-43" normalizeH="0" baseline="0" dirty="0" smtClean="0">
                <a:ln>
                  <a:noFill/>
                </a:ln>
                <a:solidFill>
                  <a:schemeClr val="bg1"/>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713582" indent="0">
              <a:lnSpc>
                <a:spcPct val="100000"/>
              </a:lnSpc>
              <a:spcBef>
                <a:spcPts val="900"/>
              </a:spcBef>
              <a:buFont typeface="Myanmar Text" panose="020B0502040204020203" pitchFamily="34" charset="0"/>
              <a:buNone/>
              <a:defRPr sz="2500" i="1">
                <a:solidFill>
                  <a:schemeClr val="bg1"/>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6" name="Text Placeholder 5"/>
          <p:cNvSpPr>
            <a:spLocks noGrp="1"/>
          </p:cNvSpPr>
          <p:nvPr>
            <p:ph type="body" sz="quarter" idx="11"/>
          </p:nvPr>
        </p:nvSpPr>
        <p:spPr>
          <a:xfrm>
            <a:off x="267843" y="152400"/>
            <a:ext cx="2892452" cy="6641592"/>
          </a:xfrm>
        </p:spPr>
        <p:txBody>
          <a:bodyPr anchor="ctr">
            <a:normAutofit/>
          </a:bodyPr>
          <a:lstStyle>
            <a:lvl1pPr marL="0" marR="0" indent="0" algn="r" defTabSz="412869" rtl="0" fontAlgn="auto" latinLnBrk="0" hangingPunct="0">
              <a:lnSpc>
                <a:spcPct val="100000"/>
              </a:lnSpc>
              <a:spcBef>
                <a:spcPts val="900"/>
              </a:spcBef>
              <a:spcAft>
                <a:spcPts val="900"/>
              </a:spcAft>
              <a:buClrTx/>
              <a:buSzTx/>
              <a:buFontTx/>
              <a:buNone/>
              <a:tabLst/>
              <a:defRPr kumimoji="0" lang="en-US" sz="2700" b="0" i="0" u="none" strike="noStrike" cap="small" spc="-17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2700" b="1" i="0" u="none" strike="noStrike" cap="small" spc="-17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
        <p:nvSpPr>
          <p:cNvPr id="4" name="Slide Number">
            <a:extLst>
              <a:ext uri="{FF2B5EF4-FFF2-40B4-BE49-F238E27FC236}">
                <a16:creationId xmlns:a16="http://schemas.microsoft.com/office/drawing/2014/main" id="{8522A3A1-796F-7A5A-027A-F79DB8E1A608}"/>
              </a:ext>
            </a:extLst>
          </p:cNvPr>
          <p:cNvSpPr txBox="1">
            <a:spLocks noGrp="1"/>
          </p:cNvSpPr>
          <p:nvPr>
            <p:ph type="sldNum" sz="quarter" idx="12"/>
          </p:nvPr>
        </p:nvSpPr>
        <p:spPr>
          <a:xfrm>
            <a:off x="196850" y="6546850"/>
            <a:ext cx="322263" cy="138113"/>
          </a:xfrm>
        </p:spPr>
        <p:txBody>
          <a:bodyPr/>
          <a:lstStyle>
            <a:lvl1pPr>
              <a:defRPr b="1">
                <a:solidFill>
                  <a:srgbClr val="4B636F"/>
                </a:solidFill>
                <a:latin typeface="Avenir Next"/>
                <a:ea typeface="Avenir Next"/>
                <a:cs typeface="Avenir Next"/>
                <a:sym typeface="Avenir Next"/>
              </a:defRPr>
            </a:lvl1pPr>
          </a:lstStyle>
          <a:p>
            <a:pPr>
              <a:defRPr/>
            </a:pPr>
            <a:fld id="{DFEA535E-D7A8-4328-A012-4C87830C45A2}" type="slidenum">
              <a:rPr/>
              <a:pPr>
                <a:defRPr/>
              </a:pPr>
              <a:t>‹#›</a:t>
            </a:fld>
            <a:endParaRPr/>
          </a:p>
        </p:txBody>
      </p:sp>
    </p:spTree>
    <p:extLst>
      <p:ext uri="{BB962C8B-B14F-4D97-AF65-F5344CB8AC3E}">
        <p14:creationId xmlns:p14="http://schemas.microsoft.com/office/powerpoint/2010/main" val="3787482022"/>
      </p:ext>
    </p:extLst>
  </p:cSld>
  <p:clrMapOvr>
    <a:overrideClrMapping bg1="lt1" tx1="dk1" bg2="lt2" tx2="dk2" accent1="accent1" accent2="accent2" accent3="accent3" accent4="accent4" accent5="accent5" accent6="accent6" hlink="hlink" folHlink="folHlink"/>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2E8352-703F-3C69-6FD9-B7FFE0109501}"/>
              </a:ext>
            </a:extLst>
          </p:cNvPr>
          <p:cNvSpPr/>
          <p:nvPr userDrawn="1"/>
        </p:nvSpPr>
        <p:spPr>
          <a:xfrm>
            <a:off x="0" y="-133350"/>
            <a:ext cx="12192000" cy="3735388"/>
          </a:xfrm>
          <a:prstGeom prst="rect">
            <a:avLst/>
          </a:prstGeom>
          <a:solidFill>
            <a:schemeClr val="tx2"/>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A0986079-160D-6C9F-2D26-ADA414D90F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D0D44B82-DA6C-4FB0-39CF-E30A92ED01F0}"/>
              </a:ext>
            </a:extLst>
          </p:cNvPr>
          <p:cNvSpPr>
            <a:spLocks noGrp="1"/>
          </p:cNvSpPr>
          <p:nvPr>
            <p:ph type="sldNum" sz="quarter" idx="10"/>
          </p:nvPr>
        </p:nvSpPr>
        <p:spPr/>
        <p:txBody>
          <a:bodyPr/>
          <a:lstStyle>
            <a:lvl1pPr>
              <a:defRPr/>
            </a:lvl1pPr>
          </a:lstStyle>
          <a:p>
            <a:pPr>
              <a:defRPr/>
            </a:pPr>
            <a:fld id="{44B0AB7E-1B59-4B2E-8C28-A332FD4AAFA6}" type="slidenum">
              <a:rPr lang="en-US" altLang="en-US"/>
              <a:pPr>
                <a:defRPr/>
              </a:pPr>
              <a:t>‹#›</a:t>
            </a:fld>
            <a:endParaRPr lang="en-US" altLang="en-US"/>
          </a:p>
        </p:txBody>
      </p:sp>
    </p:spTree>
    <p:extLst>
      <p:ext uri="{BB962C8B-B14F-4D97-AF65-F5344CB8AC3E}">
        <p14:creationId xmlns:p14="http://schemas.microsoft.com/office/powerpoint/2010/main" val="250050671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785592-D0E5-53B4-10F7-21A519ACDB0B}"/>
              </a:ext>
            </a:extLst>
          </p:cNvPr>
          <p:cNvSpPr/>
          <p:nvPr userDrawn="1"/>
        </p:nvSpPr>
        <p:spPr>
          <a:xfrm>
            <a:off x="0" y="-26988"/>
            <a:ext cx="12192000" cy="4589463"/>
          </a:xfrm>
          <a:prstGeom prst="rect">
            <a:avLst/>
          </a:prstGeom>
          <a:solidFill>
            <a:schemeClr val="tx2"/>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53D636CA-D5B3-F807-8EA5-2C85D0B234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4">
            <a:extLst>
              <a:ext uri="{FF2B5EF4-FFF2-40B4-BE49-F238E27FC236}">
                <a16:creationId xmlns:a16="http://schemas.microsoft.com/office/drawing/2014/main" id="{05FF93B4-E2D2-8622-78C6-3B672290886A}"/>
              </a:ext>
            </a:extLst>
          </p:cNvPr>
          <p:cNvSpPr>
            <a:spLocks noGrp="1"/>
          </p:cNvSpPr>
          <p:nvPr>
            <p:ph type="sldNum" sz="quarter" idx="10"/>
          </p:nvPr>
        </p:nvSpPr>
        <p:spPr/>
        <p:txBody>
          <a:bodyPr/>
          <a:lstStyle>
            <a:lvl1pPr>
              <a:defRPr/>
            </a:lvl1pPr>
          </a:lstStyle>
          <a:p>
            <a:pPr>
              <a:defRPr/>
            </a:pPr>
            <a:fld id="{24DAF8D4-CD33-4889-9A35-50DC5757555D}" type="slidenum">
              <a:rPr lang="en-US" altLang="en-US"/>
              <a:pPr>
                <a:defRPr/>
              </a:pPr>
              <a:t>‹#›</a:t>
            </a:fld>
            <a:endParaRPr lang="en-US" altLang="en-US"/>
          </a:p>
        </p:txBody>
      </p:sp>
    </p:spTree>
    <p:extLst>
      <p:ext uri="{BB962C8B-B14F-4D97-AF65-F5344CB8AC3E}">
        <p14:creationId xmlns:p14="http://schemas.microsoft.com/office/powerpoint/2010/main" val="19572957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9">
            <a:extLst>
              <a:ext uri="{FF2B5EF4-FFF2-40B4-BE49-F238E27FC236}">
                <a16:creationId xmlns:a16="http://schemas.microsoft.com/office/drawing/2014/main" id="{D9CB21FC-7D1B-66DD-9387-7D826E0113AD}"/>
              </a:ext>
            </a:extLst>
          </p:cNvPr>
          <p:cNvSpPr>
            <a:spLocks noGrp="1"/>
          </p:cNvSpPr>
          <p:nvPr>
            <p:ph type="sldNum" sz="quarter" idx="10"/>
          </p:nvPr>
        </p:nvSpPr>
        <p:spPr/>
        <p:txBody>
          <a:bodyPr/>
          <a:lstStyle>
            <a:lvl1pPr>
              <a:defRPr/>
            </a:lvl1pPr>
          </a:lstStyle>
          <a:p>
            <a:pPr>
              <a:defRPr/>
            </a:pPr>
            <a:fld id="{787FBC80-ABA0-4EBF-8974-D1B2936B8276}" type="slidenum">
              <a:rPr lang="en-US" altLang="en-US"/>
              <a:pPr>
                <a:defRPr/>
              </a:pPr>
              <a:t>‹#›</a:t>
            </a:fld>
            <a:endParaRPr lang="en-US" altLang="en-US"/>
          </a:p>
        </p:txBody>
      </p:sp>
    </p:spTree>
    <p:extLst>
      <p:ext uri="{BB962C8B-B14F-4D97-AF65-F5344CB8AC3E}">
        <p14:creationId xmlns:p14="http://schemas.microsoft.com/office/powerpoint/2010/main" val="15096484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obj" preserve="1">
  <p:cSld name="Wide Title With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966335-89CB-36F0-FE0C-BA2112994671}"/>
              </a:ext>
            </a:extLst>
          </p:cNvPr>
          <p:cNvSpPr/>
          <p:nvPr userDrawn="1"/>
        </p:nvSpPr>
        <p:spPr>
          <a:xfrm>
            <a:off x="0" y="0"/>
            <a:ext cx="5148263" cy="6858000"/>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EBC0B4FE-01D1-248D-44E2-6DBE99F97FD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760"/>
            <a:ext cx="4206240" cy="5838471"/>
          </a:xfrm>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0355060E-2A03-EF1D-7FA0-384D737778F2}"/>
              </a:ext>
            </a:extLst>
          </p:cNvPr>
          <p:cNvSpPr>
            <a:spLocks noGrp="1"/>
          </p:cNvSpPr>
          <p:nvPr>
            <p:ph type="sldNum" sz="quarter" idx="10"/>
          </p:nvPr>
        </p:nvSpPr>
        <p:spPr/>
        <p:txBody>
          <a:bodyPr/>
          <a:lstStyle>
            <a:lvl1pPr>
              <a:defRPr/>
            </a:lvl1pPr>
          </a:lstStyle>
          <a:p>
            <a:pPr>
              <a:defRPr/>
            </a:pPr>
            <a:fld id="{D41AFE65-5015-4278-B2C9-63C8E794C692}" type="slidenum">
              <a:rPr lang="en-US" altLang="en-US"/>
              <a:pPr>
                <a:defRPr/>
              </a:pPr>
              <a:t>‹#›</a:t>
            </a:fld>
            <a:endParaRPr lang="en-US" altLang="en-US"/>
          </a:p>
        </p:txBody>
      </p:sp>
    </p:spTree>
    <p:extLst>
      <p:ext uri="{BB962C8B-B14F-4D97-AF65-F5344CB8AC3E}">
        <p14:creationId xmlns:p14="http://schemas.microsoft.com/office/powerpoint/2010/main" val="181049760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obj" preserve="1">
  <p:cSld name="Narrow Title With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A77B05-4927-1A28-C2E9-A65438651F42}"/>
              </a:ext>
            </a:extLst>
          </p:cNvPr>
          <p:cNvSpPr/>
          <p:nvPr userDrawn="1"/>
        </p:nvSpPr>
        <p:spPr>
          <a:xfrm>
            <a:off x="0" y="0"/>
            <a:ext cx="3581400" cy="6858000"/>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6D253E1C-7D93-8642-009F-AA5D83B06C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760"/>
            <a:ext cx="2560320" cy="5838471"/>
          </a:xfrm>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4">
            <a:extLst>
              <a:ext uri="{FF2B5EF4-FFF2-40B4-BE49-F238E27FC236}">
                <a16:creationId xmlns:a16="http://schemas.microsoft.com/office/drawing/2014/main" id="{33455B4F-AD25-C5F2-FF75-024FC6A556C2}"/>
              </a:ext>
            </a:extLst>
          </p:cNvPr>
          <p:cNvSpPr>
            <a:spLocks noGrp="1"/>
          </p:cNvSpPr>
          <p:nvPr>
            <p:ph type="sldNum" sz="quarter" idx="10"/>
          </p:nvPr>
        </p:nvSpPr>
        <p:spPr/>
        <p:txBody>
          <a:bodyPr/>
          <a:lstStyle>
            <a:lvl1pPr>
              <a:defRPr/>
            </a:lvl1pPr>
          </a:lstStyle>
          <a:p>
            <a:pPr>
              <a:defRPr/>
            </a:pPr>
            <a:fld id="{6C594E8F-7955-4E19-9A99-70B2BFF3799B}" type="slidenum">
              <a:rPr lang="en-US" altLang="en-US"/>
              <a:pPr>
                <a:defRPr/>
              </a:pPr>
              <a:t>‹#›</a:t>
            </a:fld>
            <a:endParaRPr lang="en-US" altLang="en-US"/>
          </a:p>
        </p:txBody>
      </p:sp>
    </p:spTree>
    <p:extLst>
      <p:ext uri="{BB962C8B-B14F-4D97-AF65-F5344CB8AC3E}">
        <p14:creationId xmlns:p14="http://schemas.microsoft.com/office/powerpoint/2010/main" val="311857015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Title Content Loca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815FA8-D7EF-B5C3-BF0D-8DEE865B87BA}"/>
              </a:ext>
            </a:extLst>
          </p:cNvPr>
          <p:cNvSpPr/>
          <p:nvPr userDrawn="1"/>
        </p:nvSpPr>
        <p:spPr>
          <a:xfrm>
            <a:off x="0" y="0"/>
            <a:ext cx="3581400" cy="6858000"/>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8">
            <a:extLst>
              <a:ext uri="{FF2B5EF4-FFF2-40B4-BE49-F238E27FC236}">
                <a16:creationId xmlns:a16="http://schemas.microsoft.com/office/drawing/2014/main" id="{4E5342EA-CC74-3FF9-3EBE-9D3932549C3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97600"/>
            <a:ext cx="731837"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20737"/>
            <a:ext cx="2560320" cy="5843016"/>
          </a:xfrm>
        </p:spPr>
        <p:txBody>
          <a:bodyPr anchor="ctr" anchorCtr="1"/>
          <a:lstStyle>
            <a:lvl1pPr marL="0" indent="0" algn="r">
              <a:spcBef>
                <a:spcPts val="1800"/>
              </a:spcBef>
              <a:spcAft>
                <a:spcPts val="1200"/>
              </a:spcAft>
              <a:buNone/>
              <a:defRPr>
                <a:solidFill>
                  <a:schemeClr val="bg1"/>
                </a:solidFill>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lvl1pPr>
              <a:defRPr>
                <a:solidFill>
                  <a:schemeClr val="tx1"/>
                </a:solidFill>
              </a:defRPr>
            </a:lvl1pPr>
          </a:lstStyle>
          <a:p>
            <a:r>
              <a:rPr lang="en-US"/>
              <a:t>Click to edit Master title style</a:t>
            </a:r>
          </a:p>
        </p:txBody>
      </p:sp>
      <p:sp>
        <p:nvSpPr>
          <p:cNvPr id="5" name="Slide Number Placeholder 4">
            <a:extLst>
              <a:ext uri="{FF2B5EF4-FFF2-40B4-BE49-F238E27FC236}">
                <a16:creationId xmlns:a16="http://schemas.microsoft.com/office/drawing/2014/main" id="{08F73D8C-D4AC-1612-B63B-2A03AE1D3473}"/>
              </a:ext>
            </a:extLst>
          </p:cNvPr>
          <p:cNvSpPr>
            <a:spLocks noGrp="1"/>
          </p:cNvSpPr>
          <p:nvPr>
            <p:ph type="sldNum" sz="quarter" idx="14"/>
          </p:nvPr>
        </p:nvSpPr>
        <p:spPr/>
        <p:txBody>
          <a:bodyPr/>
          <a:lstStyle>
            <a:lvl1pPr>
              <a:defRPr/>
            </a:lvl1pPr>
          </a:lstStyle>
          <a:p>
            <a:pPr>
              <a:defRPr/>
            </a:pPr>
            <a:fld id="{E01EBC2C-7A32-40A9-8143-41D57DF06FD1}" type="slidenum">
              <a:rPr lang="en-US" altLang="en-US"/>
              <a:pPr>
                <a:defRPr/>
              </a:pPr>
              <a:t>‹#›</a:t>
            </a:fld>
            <a:endParaRPr lang="en-US" altLang="en-US"/>
          </a:p>
        </p:txBody>
      </p:sp>
    </p:spTree>
    <p:extLst>
      <p:ext uri="{BB962C8B-B14F-4D97-AF65-F5344CB8AC3E}">
        <p14:creationId xmlns:p14="http://schemas.microsoft.com/office/powerpoint/2010/main" val="663267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Loca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65124"/>
            <a:ext cx="2560320" cy="5843016"/>
          </a:xfrm>
          <a:solidFill>
            <a:schemeClr val="accent1"/>
          </a:solidFill>
        </p:spPr>
        <p:txBody>
          <a:bodyPr anchor="ctr" anchorCtr="1"/>
          <a:lstStyle>
            <a:lvl1pPr marL="0" indent="0" algn="r">
              <a:buNone/>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520EC17D-2FC4-0396-2062-2DD66191D04D}"/>
              </a:ext>
            </a:extLst>
          </p:cNvPr>
          <p:cNvSpPr>
            <a:spLocks noGrp="1"/>
          </p:cNvSpPr>
          <p:nvPr>
            <p:ph type="sldNum" sz="quarter" idx="14"/>
          </p:nvPr>
        </p:nvSpPr>
        <p:spPr/>
        <p:txBody>
          <a:bodyPr/>
          <a:lstStyle>
            <a:lvl1pPr>
              <a:defRPr/>
            </a:lvl1pPr>
          </a:lstStyle>
          <a:p>
            <a:pPr>
              <a:defRPr/>
            </a:pPr>
            <a:fld id="{F324F5D6-11D0-4EC8-8E38-6D53A65EC38E}" type="slidenum">
              <a:rPr lang="en-US" altLang="en-US"/>
              <a:pPr>
                <a:defRPr/>
              </a:pPr>
              <a:t>‹#›</a:t>
            </a:fld>
            <a:endParaRPr lang="en-US" altLang="en-US"/>
          </a:p>
        </p:txBody>
      </p:sp>
    </p:spTree>
    <p:extLst>
      <p:ext uri="{BB962C8B-B14F-4D97-AF65-F5344CB8AC3E}">
        <p14:creationId xmlns:p14="http://schemas.microsoft.com/office/powerpoint/2010/main" val="227069176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a:extLst>
              <a:ext uri="{FF2B5EF4-FFF2-40B4-BE49-F238E27FC236}">
                <a16:creationId xmlns:a16="http://schemas.microsoft.com/office/drawing/2014/main" id="{DFB598B8-42EE-F7D1-6242-0D4057F73F67}"/>
              </a:ext>
            </a:extLst>
          </p:cNvPr>
          <p:cNvSpPr>
            <a:spLocks noGrp="1"/>
          </p:cNvSpPr>
          <p:nvPr>
            <p:ph type="sldNum" sz="quarter" idx="10"/>
          </p:nvPr>
        </p:nvSpPr>
        <p:spPr/>
        <p:txBody>
          <a:bodyPr/>
          <a:lstStyle>
            <a:lvl1pPr>
              <a:defRPr/>
            </a:lvl1pPr>
          </a:lstStyle>
          <a:p>
            <a:pPr>
              <a:defRPr/>
            </a:pPr>
            <a:fld id="{57E0D0C1-DD2A-42CA-8CE5-342033A7DBBF}" type="slidenum">
              <a:rPr lang="en-US" altLang="en-US"/>
              <a:pPr>
                <a:defRPr/>
              </a:pPr>
              <a:t>‹#›</a:t>
            </a:fld>
            <a:endParaRPr lang="en-US" altLang="en-US"/>
          </a:p>
        </p:txBody>
      </p:sp>
    </p:spTree>
    <p:extLst>
      <p:ext uri="{BB962C8B-B14F-4D97-AF65-F5344CB8AC3E}">
        <p14:creationId xmlns:p14="http://schemas.microsoft.com/office/powerpoint/2010/main" val="132600596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9">
            <a:extLst>
              <a:ext uri="{FF2B5EF4-FFF2-40B4-BE49-F238E27FC236}">
                <a16:creationId xmlns:a16="http://schemas.microsoft.com/office/drawing/2014/main" id="{5CCE0CE0-655A-23A8-67E5-3532CABD645B}"/>
              </a:ext>
            </a:extLst>
          </p:cNvPr>
          <p:cNvSpPr>
            <a:spLocks noGrp="1"/>
          </p:cNvSpPr>
          <p:nvPr>
            <p:ph type="sldNum" sz="quarter" idx="10"/>
          </p:nvPr>
        </p:nvSpPr>
        <p:spPr/>
        <p:txBody>
          <a:bodyPr/>
          <a:lstStyle>
            <a:lvl1pPr>
              <a:defRPr/>
            </a:lvl1pPr>
          </a:lstStyle>
          <a:p>
            <a:pPr>
              <a:defRPr/>
            </a:pPr>
            <a:fld id="{DC88F21E-448D-4F6B-9B9E-DD4912B45872}" type="slidenum">
              <a:rPr lang="en-US" altLang="en-US"/>
              <a:pPr>
                <a:defRPr/>
              </a:pPr>
              <a:t>‹#›</a:t>
            </a:fld>
            <a:endParaRPr lang="en-US" altLang="en-US"/>
          </a:p>
        </p:txBody>
      </p:sp>
    </p:spTree>
    <p:extLst>
      <p:ext uri="{BB962C8B-B14F-4D97-AF65-F5344CB8AC3E}">
        <p14:creationId xmlns:p14="http://schemas.microsoft.com/office/powerpoint/2010/main" val="39146511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9">
            <a:extLst>
              <a:ext uri="{FF2B5EF4-FFF2-40B4-BE49-F238E27FC236}">
                <a16:creationId xmlns:a16="http://schemas.microsoft.com/office/drawing/2014/main" id="{C2981198-6E37-5E49-43A6-7700CC46BAA1}"/>
              </a:ext>
            </a:extLst>
          </p:cNvPr>
          <p:cNvSpPr>
            <a:spLocks noGrp="1"/>
          </p:cNvSpPr>
          <p:nvPr>
            <p:ph type="sldNum" sz="quarter" idx="10"/>
          </p:nvPr>
        </p:nvSpPr>
        <p:spPr/>
        <p:txBody>
          <a:bodyPr/>
          <a:lstStyle>
            <a:lvl1pPr>
              <a:defRPr/>
            </a:lvl1pPr>
          </a:lstStyle>
          <a:p>
            <a:pPr>
              <a:defRPr/>
            </a:pPr>
            <a:fld id="{8C508F5B-14C9-47C8-91D0-A92327EE7B57}" type="slidenum">
              <a:rPr lang="en-US" altLang="en-US"/>
              <a:pPr>
                <a:defRPr/>
              </a:pPr>
              <a:t>‹#›</a:t>
            </a:fld>
            <a:endParaRPr lang="en-US" altLang="en-US"/>
          </a:p>
        </p:txBody>
      </p:sp>
    </p:spTree>
    <p:extLst>
      <p:ext uri="{BB962C8B-B14F-4D97-AF65-F5344CB8AC3E}">
        <p14:creationId xmlns:p14="http://schemas.microsoft.com/office/powerpoint/2010/main" val="10734598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itleOnly" preserve="1">
  <p:cSld name="Centered Title Onl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5D23323-ED6C-B1B7-E9DF-4593261CC7BF}"/>
              </a:ext>
            </a:extLst>
          </p:cNvPr>
          <p:cNvSpPr/>
          <p:nvPr userDrawn="1"/>
        </p:nvSpPr>
        <p:spPr>
          <a:xfrm>
            <a:off x="0" y="2516188"/>
            <a:ext cx="12192000" cy="1825625"/>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8">
            <a:extLst>
              <a:ext uri="{FF2B5EF4-FFF2-40B4-BE49-F238E27FC236}">
                <a16:creationId xmlns:a16="http://schemas.microsoft.com/office/drawing/2014/main" id="{2C3CFC74-C489-B08F-E6A1-3146A865A0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2766218"/>
            <a:ext cx="10515600" cy="1325563"/>
          </a:xfrm>
        </p:spPr>
        <p:txBody>
          <a:bodyPr/>
          <a:lstStyle>
            <a:lvl1pPr algn="ctr">
              <a:defRPr sz="5400" b="1"/>
            </a:lvl1pPr>
          </a:lstStyle>
          <a:p>
            <a:r>
              <a:rPr lang="en-US"/>
              <a:t>Click to edit Master title style</a:t>
            </a:r>
          </a:p>
        </p:txBody>
      </p:sp>
      <p:sp>
        <p:nvSpPr>
          <p:cNvPr id="5" name="Slide Number Placeholder 3">
            <a:extLst>
              <a:ext uri="{FF2B5EF4-FFF2-40B4-BE49-F238E27FC236}">
                <a16:creationId xmlns:a16="http://schemas.microsoft.com/office/drawing/2014/main" id="{ACCA0BD8-A3BB-FC65-E309-F4AFCA654BD4}"/>
              </a:ext>
            </a:extLst>
          </p:cNvPr>
          <p:cNvSpPr>
            <a:spLocks noGrp="1"/>
          </p:cNvSpPr>
          <p:nvPr>
            <p:ph type="sldNum" sz="quarter" idx="10"/>
          </p:nvPr>
        </p:nvSpPr>
        <p:spPr/>
        <p:txBody>
          <a:bodyPr/>
          <a:lstStyle>
            <a:lvl1pPr>
              <a:defRPr/>
            </a:lvl1pPr>
          </a:lstStyle>
          <a:p>
            <a:pPr>
              <a:defRPr/>
            </a:pPr>
            <a:fld id="{4DFC83F7-0EAE-4652-B9CC-1C4DF8F423E1}" type="slidenum">
              <a:rPr lang="en-US" altLang="en-US"/>
              <a:pPr>
                <a:defRPr/>
              </a:pPr>
              <a:t>‹#›</a:t>
            </a:fld>
            <a:endParaRPr lang="en-US" altLang="en-US"/>
          </a:p>
        </p:txBody>
      </p:sp>
    </p:spTree>
    <p:extLst>
      <p:ext uri="{BB962C8B-B14F-4D97-AF65-F5344CB8AC3E}">
        <p14:creationId xmlns:p14="http://schemas.microsoft.com/office/powerpoint/2010/main" val="46066632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020B5DA-D85D-411B-D00D-95035A30DE13}"/>
              </a:ext>
            </a:extLst>
          </p:cNvPr>
          <p:cNvSpPr/>
          <p:nvPr userDrawn="1"/>
        </p:nvSpPr>
        <p:spPr>
          <a:xfrm>
            <a:off x="0" y="0"/>
            <a:ext cx="5148263" cy="6858000"/>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pic>
        <p:nvPicPr>
          <p:cNvPr id="6" name="Picture 8">
            <a:extLst>
              <a:ext uri="{FF2B5EF4-FFF2-40B4-BE49-F238E27FC236}">
                <a16:creationId xmlns:a16="http://schemas.microsoft.com/office/drawing/2014/main" id="{F47FD6A2-9B1A-A473-6CA7-B84B2281E62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9788" y="457200"/>
            <a:ext cx="3932237" cy="1600200"/>
          </a:xfrm>
        </p:spPr>
        <p:txBody>
          <a:bodyPr anchor="b">
            <a:noAutofit/>
          </a:bodyPr>
          <a:lstStyle>
            <a:lvl1pPr algn="ctr">
              <a:defRPr sz="4000" b="1"/>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5">
            <a:extLst>
              <a:ext uri="{FF2B5EF4-FFF2-40B4-BE49-F238E27FC236}">
                <a16:creationId xmlns:a16="http://schemas.microsoft.com/office/drawing/2014/main" id="{A9DCF1AD-838B-C8E9-5FCF-6DD6B155AADA}"/>
              </a:ext>
            </a:extLst>
          </p:cNvPr>
          <p:cNvSpPr>
            <a:spLocks noGrp="1"/>
          </p:cNvSpPr>
          <p:nvPr>
            <p:ph type="sldNum" sz="quarter" idx="10"/>
          </p:nvPr>
        </p:nvSpPr>
        <p:spPr/>
        <p:txBody>
          <a:bodyPr/>
          <a:lstStyle>
            <a:lvl1pPr>
              <a:defRPr/>
            </a:lvl1pPr>
          </a:lstStyle>
          <a:p>
            <a:pPr>
              <a:defRPr/>
            </a:pPr>
            <a:fld id="{14FAE627-1DF3-49BC-B983-BD1A3FD6F355}" type="slidenum">
              <a:rPr lang="en-US" altLang="en-US"/>
              <a:pPr>
                <a:defRPr/>
              </a:pPr>
              <a:t>‹#›</a:t>
            </a:fld>
            <a:endParaRPr lang="en-US" altLang="en-US"/>
          </a:p>
        </p:txBody>
      </p:sp>
    </p:spTree>
    <p:extLst>
      <p:ext uri="{BB962C8B-B14F-4D97-AF65-F5344CB8AC3E}">
        <p14:creationId xmlns:p14="http://schemas.microsoft.com/office/powerpoint/2010/main" val="407200788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9">
            <a:extLst>
              <a:ext uri="{FF2B5EF4-FFF2-40B4-BE49-F238E27FC236}">
                <a16:creationId xmlns:a16="http://schemas.microsoft.com/office/drawing/2014/main" id="{030AE037-2F18-EB89-55B9-642FBD221339}"/>
              </a:ext>
            </a:extLst>
          </p:cNvPr>
          <p:cNvSpPr>
            <a:spLocks noGrp="1"/>
          </p:cNvSpPr>
          <p:nvPr>
            <p:ph type="sldNum" sz="quarter" idx="10"/>
          </p:nvPr>
        </p:nvSpPr>
        <p:spPr/>
        <p:txBody>
          <a:bodyPr/>
          <a:lstStyle>
            <a:lvl1pPr>
              <a:defRPr/>
            </a:lvl1pPr>
          </a:lstStyle>
          <a:p>
            <a:pPr>
              <a:defRPr/>
            </a:pPr>
            <a:fld id="{014A0F93-66A1-4976-B2F4-037026ADE29F}" type="slidenum">
              <a:rPr lang="en-US" altLang="en-US"/>
              <a:pPr>
                <a:defRPr/>
              </a:pPr>
              <a:t>‹#›</a:t>
            </a:fld>
            <a:endParaRPr lang="en-US" altLang="en-US"/>
          </a:p>
        </p:txBody>
      </p:sp>
    </p:spTree>
    <p:extLst>
      <p:ext uri="{BB962C8B-B14F-4D97-AF65-F5344CB8AC3E}">
        <p14:creationId xmlns:p14="http://schemas.microsoft.com/office/powerpoint/2010/main" val="406545009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userDrawn="1">
  <p:cSld name="5_Black Lower Third">
    <p:bg>
      <p:bgPr>
        <a:solidFill>
          <a:srgbClr val="F0F2F6"/>
        </a:solidFill>
        <a:effectLst/>
      </p:bgPr>
    </p:bg>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B32B2708-0624-3911-7A5D-37B6B3AD1274}"/>
              </a:ext>
            </a:extLst>
          </p:cNvPr>
          <p:cNvSpPr/>
          <p:nvPr userDrawn="1"/>
        </p:nvSpPr>
        <p:spPr>
          <a:xfrm>
            <a:off x="0" y="0"/>
            <a:ext cx="12192000" cy="2274888"/>
          </a:xfrm>
          <a:prstGeom prst="rect">
            <a:avLst/>
          </a:prstGeom>
          <a:ln>
            <a:noFill/>
          </a:ln>
        </p:spPr>
        <p:style>
          <a:lnRef idx="2">
            <a:schemeClr val="accent6"/>
          </a:lnRef>
          <a:fillRef idx="1">
            <a:schemeClr val="lt1"/>
          </a:fillRef>
          <a:effectRef idx="0">
            <a:schemeClr val="accent6"/>
          </a:effectRef>
          <a:fontRef idx="minor">
            <a:schemeClr val="dk1"/>
          </a:fontRef>
        </p:style>
        <p:txBody>
          <a:bodyPr lIns="11908" tIns="11908" rIns="11908" bIns="11908" anchor="ctr"/>
          <a:lstStyle/>
          <a:p>
            <a:pPr algn="ctr" defTabSz="914665" eaLnBrk="1" fontAlgn="auto" hangingPunct="1">
              <a:spcBef>
                <a:spcPts val="0"/>
              </a:spcBef>
              <a:spcAft>
                <a:spcPts val="0"/>
              </a:spcAft>
              <a:defRPr sz="3400" cap="none" spc="0">
                <a:solidFill>
                  <a:schemeClr val="accent5">
                    <a:lumOff val="4705"/>
                  </a:schemeClr>
                </a:solidFill>
                <a:latin typeface="Arial"/>
                <a:ea typeface="Arial"/>
                <a:cs typeface="Arial"/>
                <a:sym typeface="Arial"/>
              </a:defRPr>
            </a:pPr>
            <a:endParaRPr sz="1700">
              <a:solidFill>
                <a:schemeClr val="accent5">
                  <a:lumOff val="4705"/>
                </a:schemeClr>
              </a:solidFill>
              <a:latin typeface="Arial"/>
              <a:ea typeface="Arial"/>
              <a:cs typeface="Arial"/>
              <a:sym typeface="Arial"/>
            </a:endParaRPr>
          </a:p>
        </p:txBody>
      </p:sp>
      <p:sp>
        <p:nvSpPr>
          <p:cNvPr id="4" name="NWPP">
            <a:extLst>
              <a:ext uri="{FF2B5EF4-FFF2-40B4-BE49-F238E27FC236}">
                <a16:creationId xmlns:a16="http://schemas.microsoft.com/office/drawing/2014/main" id="{730E6BC2-0CFD-05CD-BF74-A56AF5E0E857}"/>
              </a:ext>
            </a:extLst>
          </p:cNvPr>
          <p:cNvSpPr txBox="1"/>
          <p:nvPr/>
        </p:nvSpPr>
        <p:spPr>
          <a:xfrm>
            <a:off x="642938" y="6545263"/>
            <a:ext cx="2095500" cy="139700"/>
          </a:xfrm>
          <a:prstGeom prst="rect">
            <a:avLst/>
          </a:prstGeom>
          <a:ln w="12700">
            <a:miter lim="400000"/>
          </a:ln>
        </p:spPr>
        <p:txBody>
          <a:bodyPr lIns="0" tIns="0" rIns="0" bIns="0">
            <a:spAutoFit/>
          </a:bodyPr>
          <a:lstStyle>
            <a:lvl1pPr defTabSz="1829329">
              <a:lnSpc>
                <a:spcPct val="100000"/>
              </a:lnSpc>
              <a:defRPr sz="1800" cap="none" spc="0">
                <a:solidFill>
                  <a:srgbClr val="558390"/>
                </a:solidFill>
                <a:latin typeface="Avenir Next Demi Bold"/>
                <a:ea typeface="Avenir Next Demi Bold"/>
                <a:cs typeface="Avenir Next Demi Bold"/>
                <a:sym typeface="Avenir Next Demi Bold"/>
              </a:defRPr>
            </a:lvl1pPr>
          </a:lstStyle>
          <a:p>
            <a:pPr eaLnBrk="1" fontAlgn="auto" hangingPunct="1">
              <a:spcBef>
                <a:spcPts val="0"/>
              </a:spcBef>
              <a:spcAft>
                <a:spcPts val="0"/>
              </a:spcAft>
              <a:defRPr/>
            </a:pPr>
            <a:r>
              <a:rPr sz="900"/>
              <a:t>NWPP</a:t>
            </a:r>
          </a:p>
        </p:txBody>
      </p:sp>
      <p:sp>
        <p:nvSpPr>
          <p:cNvPr id="3" name="Text Placeholder 2"/>
          <p:cNvSpPr>
            <a:spLocks noGrp="1"/>
          </p:cNvSpPr>
          <p:nvPr>
            <p:ph type="body" sz="quarter" idx="10"/>
          </p:nvPr>
        </p:nvSpPr>
        <p:spPr>
          <a:xfrm>
            <a:off x="1091184" y="2597151"/>
            <a:ext cx="7621017" cy="3840163"/>
          </a:xfrm>
        </p:spPr>
        <p:txBody>
          <a:bodyPr/>
          <a:lstStyle>
            <a:lvl1pPr marL="371475" marR="0" indent="-371475" algn="l" defTabSz="412869" rtl="0" fontAlgn="auto" latinLnBrk="0" hangingPunct="0">
              <a:lnSpc>
                <a:spcPct val="100000"/>
              </a:lnSpc>
              <a:spcBef>
                <a:spcPts val="900"/>
              </a:spcBef>
              <a:spcAft>
                <a:spcPts val="300"/>
              </a:spcAft>
              <a:buClrTx/>
              <a:buSzTx/>
              <a:buFontTx/>
              <a:buChar char="–"/>
              <a:tabLst/>
              <a:defRPr kumimoji="0" lang="en-US" sz="3250" b="0" i="0" u="none" strike="noStrike" cap="none" spc="0" normalizeH="0" baseline="0" dirty="0" smtClean="0">
                <a:ln>
                  <a:noFill/>
                </a:ln>
                <a:solidFill>
                  <a:srgbClr val="4B7D9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914400" indent="-346075">
              <a:spcBef>
                <a:spcPts val="900"/>
              </a:spcBef>
              <a:spcAft>
                <a:spcPts val="0"/>
              </a:spcAft>
              <a:defRPr i="1">
                <a:solidFill>
                  <a:srgbClr val="4B7D95"/>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7" name="Title 3"/>
          <p:cNvSpPr>
            <a:spLocks noGrp="1"/>
          </p:cNvSpPr>
          <p:nvPr>
            <p:ph type="title"/>
          </p:nvPr>
        </p:nvSpPr>
        <p:spPr>
          <a:xfrm>
            <a:off x="518785" y="249762"/>
            <a:ext cx="3151515" cy="1600200"/>
          </a:xfrm>
        </p:spPr>
        <p:txBody>
          <a:bodyPr anchor="b">
            <a:noAutofit/>
          </a:bodyPr>
          <a:lstStyle>
            <a:lvl1pPr marL="0" marR="0" indent="0" algn="l" defTabSz="412869" rtl="0" fontAlgn="auto" latinLnBrk="0" hangingPunct="0">
              <a:lnSpc>
                <a:spcPct val="100000"/>
              </a:lnSpc>
              <a:spcBef>
                <a:spcPts val="0"/>
              </a:spcBef>
              <a:spcAft>
                <a:spcPts val="0"/>
              </a:spcAft>
              <a:buClrTx/>
              <a:buSzTx/>
              <a:buFontTx/>
              <a:buNone/>
              <a:tabLst/>
              <a:defRPr kumimoji="0" lang="en-US" sz="5750" b="1" i="0" u="none" strike="noStrike" cap="small" spc="0" normalizeH="0" baseline="0" dirty="0">
                <a:ln>
                  <a:noFill/>
                </a:ln>
                <a:solidFill>
                  <a:schemeClr val="accent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stStyle>
          <a:p>
            <a:r>
              <a:rPr lang="en-US"/>
              <a:t>Click</a:t>
            </a:r>
          </a:p>
        </p:txBody>
      </p:sp>
      <p:sp>
        <p:nvSpPr>
          <p:cNvPr id="9" name="Text Placeholder 7"/>
          <p:cNvSpPr>
            <a:spLocks noGrp="1"/>
          </p:cNvSpPr>
          <p:nvPr>
            <p:ph type="body" sz="quarter" idx="11"/>
          </p:nvPr>
        </p:nvSpPr>
        <p:spPr>
          <a:xfrm>
            <a:off x="3670300" y="250032"/>
            <a:ext cx="7658100" cy="1600200"/>
          </a:xfrm>
        </p:spPr>
        <p:txBody>
          <a:bodyPr anchor="b">
            <a:noAutofit/>
          </a:bodyPr>
          <a:lstStyle>
            <a:lvl1pPr marL="0" indent="7144">
              <a:buNone/>
              <a:defRPr sz="4800" b="1" cap="small" baseline="0">
                <a:solidFill>
                  <a:schemeClr val="accent6">
                    <a:lumMod val="50000"/>
                  </a:schemeClr>
                </a:solidFill>
              </a:defRPr>
            </a:lvl1pPr>
            <a:lvl2pPr>
              <a:buNone/>
              <a:defRPr/>
            </a:lvl2pPr>
          </a:lstStyle>
          <a:p>
            <a:pPr lvl="0"/>
            <a:r>
              <a:rPr lang="en-US"/>
              <a:t>Click to edit Master text styles</a:t>
            </a:r>
          </a:p>
        </p:txBody>
      </p:sp>
      <p:sp>
        <p:nvSpPr>
          <p:cNvPr id="5" name="Slide Number">
            <a:extLst>
              <a:ext uri="{FF2B5EF4-FFF2-40B4-BE49-F238E27FC236}">
                <a16:creationId xmlns:a16="http://schemas.microsoft.com/office/drawing/2014/main" id="{D63BB300-8A47-75AB-FB23-71F1C89C3852}"/>
              </a:ext>
            </a:extLst>
          </p:cNvPr>
          <p:cNvSpPr txBox="1">
            <a:spLocks noGrp="1"/>
          </p:cNvSpPr>
          <p:nvPr>
            <p:ph type="sldNum" sz="quarter" idx="12"/>
          </p:nvPr>
        </p:nvSpPr>
        <p:spPr>
          <a:xfrm>
            <a:off x="196850" y="6545263"/>
            <a:ext cx="322263" cy="139700"/>
          </a:xfrm>
        </p:spPr>
        <p:txBody>
          <a:bodyPr/>
          <a:lstStyle>
            <a:lvl1pPr>
              <a:defRPr>
                <a:solidFill>
                  <a:srgbClr val="2A2D31"/>
                </a:solidFill>
              </a:defRPr>
            </a:lvl1pPr>
          </a:lstStyle>
          <a:p>
            <a:pPr>
              <a:defRPr/>
            </a:pPr>
            <a:fld id="{140D25CA-FF50-406A-9228-3C16527053E6}" type="slidenum">
              <a:rPr lang="en-US" altLang="en-US"/>
              <a:pPr>
                <a:defRPr/>
              </a:pPr>
              <a:t>‹#›</a:t>
            </a:fld>
            <a:endParaRPr lang="en-US" altLang="en-US"/>
          </a:p>
        </p:txBody>
      </p:sp>
    </p:spTree>
    <p:extLst>
      <p:ext uri="{BB962C8B-B14F-4D97-AF65-F5344CB8AC3E}">
        <p14:creationId xmlns:p14="http://schemas.microsoft.com/office/powerpoint/2010/main" val="1610365516"/>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a:extLst>
              <a:ext uri="{FF2B5EF4-FFF2-40B4-BE49-F238E27FC236}">
                <a16:creationId xmlns:a16="http://schemas.microsoft.com/office/drawing/2014/main" id="{DB38CD13-6D26-8B81-9926-26A1CC4AF5C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1788" y="230188"/>
            <a:ext cx="1371600"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6">
            <a:extLst>
              <a:ext uri="{FF2B5EF4-FFF2-40B4-BE49-F238E27FC236}">
                <a16:creationId xmlns:a16="http://schemas.microsoft.com/office/drawing/2014/main" id="{79DBB9BB-8CE2-3B11-4950-DE75B1F7075E}"/>
              </a:ext>
            </a:extLst>
          </p:cNvPr>
          <p:cNvGrpSpPr>
            <a:grpSpLocks/>
          </p:cNvGrpSpPr>
          <p:nvPr userDrawn="1"/>
        </p:nvGrpSpPr>
        <p:grpSpPr bwMode="auto">
          <a:xfrm rot="-5400000">
            <a:off x="420688" y="5029200"/>
            <a:ext cx="1597025" cy="1603375"/>
            <a:chOff x="357809" y="365125"/>
            <a:chExt cx="1596887" cy="1602823"/>
          </a:xfrm>
        </p:grpSpPr>
        <p:cxnSp>
          <p:nvCxnSpPr>
            <p:cNvPr id="6" name="Straight Connector 5">
              <a:extLst>
                <a:ext uri="{FF2B5EF4-FFF2-40B4-BE49-F238E27FC236}">
                  <a16:creationId xmlns:a16="http://schemas.microsoft.com/office/drawing/2014/main" id="{1F94570E-47D1-1899-7332-1A1B9B36B981}"/>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40F550-3998-9E08-98E7-9996065A2F6A}"/>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8" name="Group 19">
            <a:extLst>
              <a:ext uri="{FF2B5EF4-FFF2-40B4-BE49-F238E27FC236}">
                <a16:creationId xmlns:a16="http://schemas.microsoft.com/office/drawing/2014/main" id="{77CDFB03-502D-FE6D-532E-F8D19B56BFBA}"/>
              </a:ext>
            </a:extLst>
          </p:cNvPr>
          <p:cNvGrpSpPr>
            <a:grpSpLocks/>
          </p:cNvGrpSpPr>
          <p:nvPr userDrawn="1"/>
        </p:nvGrpSpPr>
        <p:grpSpPr bwMode="auto">
          <a:xfrm rot="5400000">
            <a:off x="10177463" y="228600"/>
            <a:ext cx="1597025" cy="1603375"/>
            <a:chOff x="357809" y="365125"/>
            <a:chExt cx="1596887" cy="1602823"/>
          </a:xfrm>
        </p:grpSpPr>
        <p:cxnSp>
          <p:nvCxnSpPr>
            <p:cNvPr id="9" name="Straight Connector 8">
              <a:extLst>
                <a:ext uri="{FF2B5EF4-FFF2-40B4-BE49-F238E27FC236}">
                  <a16:creationId xmlns:a16="http://schemas.microsoft.com/office/drawing/2014/main" id="{6A6F0004-16FB-1D38-C58C-8758437DAF92}"/>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860D6D9-45CA-4A60-88DA-41C17CDEC8FF}"/>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24000" y="1122363"/>
            <a:ext cx="9144000" cy="2387600"/>
          </a:xfrm>
        </p:spPr>
        <p:txBody>
          <a:bodyPr anchor="b"/>
          <a:lstStyle>
            <a:lvl1pPr algn="ctr">
              <a:defRPr sz="6000" baseline="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Slide Number Placeholder 16">
            <a:extLst>
              <a:ext uri="{FF2B5EF4-FFF2-40B4-BE49-F238E27FC236}">
                <a16:creationId xmlns:a16="http://schemas.microsoft.com/office/drawing/2014/main" id="{F1EC096A-6A70-6EC3-F3FB-D7C941728F1D}"/>
              </a:ext>
            </a:extLst>
          </p:cNvPr>
          <p:cNvSpPr>
            <a:spLocks noGrp="1"/>
          </p:cNvSpPr>
          <p:nvPr>
            <p:ph type="sldNum" sz="quarter" idx="10"/>
          </p:nvPr>
        </p:nvSpPr>
        <p:spPr/>
        <p:txBody>
          <a:bodyPr/>
          <a:lstStyle>
            <a:lvl1pPr>
              <a:defRPr/>
            </a:lvl1pPr>
          </a:lstStyle>
          <a:p>
            <a:pPr>
              <a:defRPr/>
            </a:pPr>
            <a:fld id="{A147B053-762D-475B-B757-34C248812275}" type="slidenum">
              <a:rPr lang="en-US" altLang="en-US"/>
              <a:pPr>
                <a:defRPr/>
              </a:pPr>
              <a:t>‹#›</a:t>
            </a:fld>
            <a:endParaRPr lang="en-US" altLang="en-US"/>
          </a:p>
        </p:txBody>
      </p:sp>
    </p:spTree>
    <p:extLst>
      <p:ext uri="{BB962C8B-B14F-4D97-AF65-F5344CB8AC3E}">
        <p14:creationId xmlns:p14="http://schemas.microsoft.com/office/powerpoint/2010/main" val="386641444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p:spPr>
        <p:txBody>
          <a:bodyPr>
            <a:normAutofit/>
          </a:bodyPr>
          <a:lstStyle>
            <a:lvl1pPr marL="0" indent="0">
              <a:buNone/>
              <a:defRPr sz="3200" b="1" i="1">
                <a:solidFill>
                  <a:schemeClr val="accent2">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832104" y="1709928"/>
            <a:ext cx="10515600" cy="2852928"/>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A3CBFFD7-BEFE-C2BA-95DD-71405B2F9834}"/>
              </a:ext>
            </a:extLst>
          </p:cNvPr>
          <p:cNvSpPr>
            <a:spLocks noGrp="1"/>
          </p:cNvSpPr>
          <p:nvPr>
            <p:ph type="sldNum" sz="quarter" idx="10"/>
          </p:nvPr>
        </p:nvSpPr>
        <p:spPr/>
        <p:txBody>
          <a:bodyPr/>
          <a:lstStyle>
            <a:lvl1pPr>
              <a:defRPr/>
            </a:lvl1pPr>
          </a:lstStyle>
          <a:p>
            <a:pPr>
              <a:defRPr/>
            </a:pPr>
            <a:fld id="{2D492D52-90CD-471D-B218-A7DDAF305CCC}" type="slidenum">
              <a:rPr lang="en-US" altLang="en-US"/>
              <a:pPr>
                <a:defRPr/>
              </a:pPr>
              <a:t>‹#›</a:t>
            </a:fld>
            <a:endParaRPr lang="en-US" altLang="en-US"/>
          </a:p>
        </p:txBody>
      </p:sp>
    </p:spTree>
    <p:extLst>
      <p:ext uri="{BB962C8B-B14F-4D97-AF65-F5344CB8AC3E}">
        <p14:creationId xmlns:p14="http://schemas.microsoft.com/office/powerpoint/2010/main" val="385991642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8EF4993A-3335-3BBE-D2D5-03DA4B072B14}"/>
              </a:ext>
            </a:extLst>
          </p:cNvPr>
          <p:cNvSpPr>
            <a:spLocks noGrp="1"/>
          </p:cNvSpPr>
          <p:nvPr>
            <p:ph type="sldNum" sz="quarter" idx="10"/>
          </p:nvPr>
        </p:nvSpPr>
        <p:spPr/>
        <p:txBody>
          <a:bodyPr/>
          <a:lstStyle>
            <a:lvl1pPr>
              <a:defRPr/>
            </a:lvl1pPr>
          </a:lstStyle>
          <a:p>
            <a:pPr>
              <a:defRPr/>
            </a:pPr>
            <a:fld id="{8C02459A-BAEE-4DAB-B213-6F5D49B416DC}" type="slidenum">
              <a:rPr lang="en-US" altLang="en-US"/>
              <a:pPr>
                <a:defRPr/>
              </a:pPr>
              <a:t>‹#›</a:t>
            </a:fld>
            <a:endParaRPr lang="en-US" altLang="en-US"/>
          </a:p>
        </p:txBody>
      </p:sp>
    </p:spTree>
    <p:extLst>
      <p:ext uri="{BB962C8B-B14F-4D97-AF65-F5344CB8AC3E}">
        <p14:creationId xmlns:p14="http://schemas.microsoft.com/office/powerpoint/2010/main" val="100633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25FA4E14-5CF3-62CA-B368-C1BFEFACFBCC}"/>
              </a:ext>
            </a:extLst>
          </p:cNvPr>
          <p:cNvSpPr>
            <a:spLocks noGrp="1"/>
          </p:cNvSpPr>
          <p:nvPr>
            <p:ph type="sldNum" sz="quarter" idx="10"/>
          </p:nvPr>
        </p:nvSpPr>
        <p:spPr/>
        <p:txBody>
          <a:bodyPr/>
          <a:lstStyle>
            <a:lvl1pPr>
              <a:defRPr/>
            </a:lvl1pPr>
          </a:lstStyle>
          <a:p>
            <a:pPr>
              <a:defRPr/>
            </a:pPr>
            <a:fld id="{C314A88F-9AAD-47A3-B050-960ADAE2FE81}" type="slidenum">
              <a:rPr lang="en-US" altLang="en-US"/>
              <a:pPr>
                <a:defRPr/>
              </a:pPr>
              <a:t>‹#›</a:t>
            </a:fld>
            <a:endParaRPr lang="en-US" altLang="en-US"/>
          </a:p>
        </p:txBody>
      </p:sp>
    </p:spTree>
    <p:extLst>
      <p:ext uri="{BB962C8B-B14F-4D97-AF65-F5344CB8AC3E}">
        <p14:creationId xmlns:p14="http://schemas.microsoft.com/office/powerpoint/2010/main" val="313541211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Wide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39127"/>
            <a:ext cx="420624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4DBA621E-103F-135D-D796-D3AE74C4C109}"/>
              </a:ext>
            </a:extLst>
          </p:cNvPr>
          <p:cNvSpPr>
            <a:spLocks noGrp="1"/>
          </p:cNvSpPr>
          <p:nvPr>
            <p:ph type="sldNum" sz="quarter" idx="10"/>
          </p:nvPr>
        </p:nvSpPr>
        <p:spPr/>
        <p:txBody>
          <a:bodyPr/>
          <a:lstStyle>
            <a:lvl1pPr>
              <a:defRPr/>
            </a:lvl1pPr>
          </a:lstStyle>
          <a:p>
            <a:pPr>
              <a:defRPr/>
            </a:pPr>
            <a:fld id="{C6999369-7FDD-4081-B07A-3A4EFE37F9E4}" type="slidenum">
              <a:rPr lang="en-US" altLang="en-US"/>
              <a:pPr>
                <a:defRPr/>
              </a:pPr>
              <a:t>‹#›</a:t>
            </a:fld>
            <a:endParaRPr lang="en-US" altLang="en-US"/>
          </a:p>
        </p:txBody>
      </p:sp>
    </p:spTree>
    <p:extLst>
      <p:ext uri="{BB962C8B-B14F-4D97-AF65-F5344CB8AC3E}">
        <p14:creationId xmlns:p14="http://schemas.microsoft.com/office/powerpoint/2010/main" val="295727455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Narrow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760"/>
            <a:ext cx="256032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4181B367-719E-35DC-FBDA-114C4DC314B2}"/>
              </a:ext>
            </a:extLst>
          </p:cNvPr>
          <p:cNvSpPr>
            <a:spLocks noGrp="1"/>
          </p:cNvSpPr>
          <p:nvPr>
            <p:ph type="sldNum" sz="quarter" idx="10"/>
          </p:nvPr>
        </p:nvSpPr>
        <p:spPr/>
        <p:txBody>
          <a:bodyPr/>
          <a:lstStyle>
            <a:lvl1pPr>
              <a:defRPr/>
            </a:lvl1pPr>
          </a:lstStyle>
          <a:p>
            <a:pPr>
              <a:defRPr/>
            </a:pPr>
            <a:fld id="{885B9B07-A55B-49F4-BB4A-EB1833B11652}" type="slidenum">
              <a:rPr lang="en-US" altLang="en-US"/>
              <a:pPr>
                <a:defRPr/>
              </a:pPr>
              <a:t>‹#›</a:t>
            </a:fld>
            <a:endParaRPr lang="en-US" altLang="en-US"/>
          </a:p>
        </p:txBody>
      </p:sp>
    </p:spTree>
    <p:extLst>
      <p:ext uri="{BB962C8B-B14F-4D97-AF65-F5344CB8AC3E}">
        <p14:creationId xmlns:p14="http://schemas.microsoft.com/office/powerpoint/2010/main" val="227465624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Content Loca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65124"/>
            <a:ext cx="2560320" cy="5843016"/>
          </a:xfrm>
          <a:solidFill>
            <a:schemeClr val="accent1"/>
          </a:solidFill>
        </p:spPr>
        <p:txBody>
          <a:bodyPr anchor="ctr" anchorCtr="1"/>
          <a:lstStyle>
            <a:lvl1pPr marL="0" indent="0" algn="r">
              <a:buNone/>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520EC17D-2FC4-0396-2062-2DD66191D04D}"/>
              </a:ext>
            </a:extLst>
          </p:cNvPr>
          <p:cNvSpPr>
            <a:spLocks noGrp="1"/>
          </p:cNvSpPr>
          <p:nvPr>
            <p:ph type="sldNum" sz="quarter" idx="14"/>
          </p:nvPr>
        </p:nvSpPr>
        <p:spPr/>
        <p:txBody>
          <a:bodyPr/>
          <a:lstStyle>
            <a:lvl1pPr>
              <a:defRPr/>
            </a:lvl1pPr>
          </a:lstStyle>
          <a:p>
            <a:pPr>
              <a:defRPr/>
            </a:pPr>
            <a:fld id="{F324F5D6-11D0-4EC8-8E38-6D53A65EC38E}" type="slidenum">
              <a:rPr lang="en-US" altLang="en-US"/>
              <a:pPr>
                <a:defRPr/>
              </a:pPr>
              <a:t>‹#›</a:t>
            </a:fld>
            <a:endParaRPr lang="en-US" altLang="en-US"/>
          </a:p>
        </p:txBody>
      </p:sp>
    </p:spTree>
    <p:extLst>
      <p:ext uri="{BB962C8B-B14F-4D97-AF65-F5344CB8AC3E}">
        <p14:creationId xmlns:p14="http://schemas.microsoft.com/office/powerpoint/2010/main" val="344198086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25FA4E14-5CF3-62CA-B368-C1BFEFACFBCC}"/>
              </a:ext>
            </a:extLst>
          </p:cNvPr>
          <p:cNvSpPr>
            <a:spLocks noGrp="1"/>
          </p:cNvSpPr>
          <p:nvPr>
            <p:ph type="sldNum" sz="quarter" idx="10"/>
          </p:nvPr>
        </p:nvSpPr>
        <p:spPr/>
        <p:txBody>
          <a:bodyPr/>
          <a:lstStyle>
            <a:lvl1pPr>
              <a:defRPr/>
            </a:lvl1pPr>
          </a:lstStyle>
          <a:p>
            <a:pPr>
              <a:defRPr/>
            </a:pPr>
            <a:fld id="{C314A88F-9AAD-47A3-B050-960ADAE2FE81}" type="slidenum">
              <a:rPr lang="en-US" altLang="en-US"/>
              <a:pPr>
                <a:defRPr/>
              </a:pPr>
              <a:t>‹#›</a:t>
            </a:fld>
            <a:endParaRPr lang="en-US" altLang="en-US"/>
          </a:p>
        </p:txBody>
      </p:sp>
    </p:spTree>
    <p:extLst>
      <p:ext uri="{BB962C8B-B14F-4D97-AF65-F5344CB8AC3E}">
        <p14:creationId xmlns:p14="http://schemas.microsoft.com/office/powerpoint/2010/main" val="39739835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a:extLst>
              <a:ext uri="{FF2B5EF4-FFF2-40B4-BE49-F238E27FC236}">
                <a16:creationId xmlns:a16="http://schemas.microsoft.com/office/drawing/2014/main" id="{935987EA-07CF-2BD4-C0CD-973CA1A9F928}"/>
              </a:ext>
            </a:extLst>
          </p:cNvPr>
          <p:cNvSpPr>
            <a:spLocks noGrp="1"/>
          </p:cNvSpPr>
          <p:nvPr>
            <p:ph type="sldNum" sz="quarter" idx="10"/>
          </p:nvPr>
        </p:nvSpPr>
        <p:spPr/>
        <p:txBody>
          <a:bodyPr/>
          <a:lstStyle>
            <a:lvl1pPr>
              <a:defRPr/>
            </a:lvl1pPr>
          </a:lstStyle>
          <a:p>
            <a:pPr>
              <a:defRPr/>
            </a:pPr>
            <a:fld id="{340992D8-D83F-4EBC-9ABE-4F3A0E36FE54}" type="slidenum">
              <a:rPr lang="en-US" altLang="en-US"/>
              <a:pPr>
                <a:defRPr/>
              </a:pPr>
              <a:t>‹#›</a:t>
            </a:fld>
            <a:endParaRPr lang="en-US" altLang="en-US"/>
          </a:p>
        </p:txBody>
      </p:sp>
    </p:spTree>
    <p:extLst>
      <p:ext uri="{BB962C8B-B14F-4D97-AF65-F5344CB8AC3E}">
        <p14:creationId xmlns:p14="http://schemas.microsoft.com/office/powerpoint/2010/main" val="271876298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4">
            <a:extLst>
              <a:ext uri="{FF2B5EF4-FFF2-40B4-BE49-F238E27FC236}">
                <a16:creationId xmlns:a16="http://schemas.microsoft.com/office/drawing/2014/main" id="{47BA31E6-B03E-9E9F-A1A2-36C03C3CA81E}"/>
              </a:ext>
            </a:extLst>
          </p:cNvPr>
          <p:cNvSpPr>
            <a:spLocks noGrp="1"/>
          </p:cNvSpPr>
          <p:nvPr>
            <p:ph type="sldNum" sz="quarter" idx="10"/>
          </p:nvPr>
        </p:nvSpPr>
        <p:spPr/>
        <p:txBody>
          <a:bodyPr/>
          <a:lstStyle>
            <a:lvl1pPr>
              <a:defRPr/>
            </a:lvl1pPr>
          </a:lstStyle>
          <a:p>
            <a:pPr>
              <a:defRPr/>
            </a:pPr>
            <a:fld id="{02F0C05F-B217-4519-B2DF-6107AD879F46}" type="slidenum">
              <a:rPr lang="en-US" altLang="en-US"/>
              <a:pPr>
                <a:defRPr/>
              </a:pPr>
              <a:t>‹#›</a:t>
            </a:fld>
            <a:endParaRPr lang="en-US" altLang="en-US"/>
          </a:p>
        </p:txBody>
      </p:sp>
    </p:spTree>
    <p:extLst>
      <p:ext uri="{BB962C8B-B14F-4D97-AF65-F5344CB8AC3E}">
        <p14:creationId xmlns:p14="http://schemas.microsoft.com/office/powerpoint/2010/main" val="120494132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Centered 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2766218"/>
            <a:ext cx="10515600" cy="1325563"/>
          </a:xfrm>
        </p:spPr>
        <p:txBody>
          <a:bodyPr/>
          <a:lstStyle>
            <a:lvl1pPr algn="ctr">
              <a:defRPr/>
            </a:lvl1pPr>
          </a:lstStyle>
          <a:p>
            <a:r>
              <a:rPr lang="en-US"/>
              <a:t>Click to edit Master title style</a:t>
            </a:r>
          </a:p>
        </p:txBody>
      </p:sp>
      <p:sp>
        <p:nvSpPr>
          <p:cNvPr id="3" name="Slide Number Placeholder 4">
            <a:extLst>
              <a:ext uri="{FF2B5EF4-FFF2-40B4-BE49-F238E27FC236}">
                <a16:creationId xmlns:a16="http://schemas.microsoft.com/office/drawing/2014/main" id="{733A0D63-B461-59C3-34D4-6CA3266973B8}"/>
              </a:ext>
            </a:extLst>
          </p:cNvPr>
          <p:cNvSpPr>
            <a:spLocks noGrp="1"/>
          </p:cNvSpPr>
          <p:nvPr>
            <p:ph type="sldNum" sz="quarter" idx="10"/>
          </p:nvPr>
        </p:nvSpPr>
        <p:spPr/>
        <p:txBody>
          <a:bodyPr/>
          <a:lstStyle>
            <a:lvl1pPr>
              <a:defRPr/>
            </a:lvl1pPr>
          </a:lstStyle>
          <a:p>
            <a:pPr>
              <a:defRPr/>
            </a:pPr>
            <a:fld id="{B34ADA7F-97DA-4C9C-B4FF-26944C924037}" type="slidenum">
              <a:rPr lang="en-US" altLang="en-US"/>
              <a:pPr>
                <a:defRPr/>
              </a:pPr>
              <a:t>‹#›</a:t>
            </a:fld>
            <a:endParaRPr lang="en-US" altLang="en-US"/>
          </a:p>
        </p:txBody>
      </p:sp>
    </p:spTree>
    <p:extLst>
      <p:ext uri="{BB962C8B-B14F-4D97-AF65-F5344CB8AC3E}">
        <p14:creationId xmlns:p14="http://schemas.microsoft.com/office/powerpoint/2010/main" val="396970948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Autofit/>
          </a:bodyPr>
          <a:lstStyle>
            <a:lvl1pPr algn="ctr">
              <a:defRPr sz="40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2907D9A8-D290-0E49-6FF5-B86185D4A302}"/>
              </a:ext>
            </a:extLst>
          </p:cNvPr>
          <p:cNvSpPr>
            <a:spLocks noGrp="1"/>
          </p:cNvSpPr>
          <p:nvPr>
            <p:ph type="sldNum" sz="quarter" idx="10"/>
          </p:nvPr>
        </p:nvSpPr>
        <p:spPr/>
        <p:txBody>
          <a:bodyPr/>
          <a:lstStyle>
            <a:lvl1pPr>
              <a:defRPr/>
            </a:lvl1pPr>
          </a:lstStyle>
          <a:p>
            <a:pPr>
              <a:defRPr/>
            </a:pPr>
            <a:fld id="{6C9EA3A8-6E6D-4CEE-BA7A-A05142B14A1E}" type="slidenum">
              <a:rPr lang="en-US" altLang="en-US"/>
              <a:pPr>
                <a:defRPr/>
              </a:pPr>
              <a:t>‹#›</a:t>
            </a:fld>
            <a:endParaRPr lang="en-US" altLang="en-US"/>
          </a:p>
        </p:txBody>
      </p:sp>
    </p:spTree>
    <p:extLst>
      <p:ext uri="{BB962C8B-B14F-4D97-AF65-F5344CB8AC3E}">
        <p14:creationId xmlns:p14="http://schemas.microsoft.com/office/powerpoint/2010/main" val="102300398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8157E345-D5ED-3217-AF6A-31881B195F02}"/>
              </a:ext>
            </a:extLst>
          </p:cNvPr>
          <p:cNvSpPr>
            <a:spLocks noGrp="1"/>
          </p:cNvSpPr>
          <p:nvPr>
            <p:ph type="sldNum" sz="quarter" idx="10"/>
          </p:nvPr>
        </p:nvSpPr>
        <p:spPr/>
        <p:txBody>
          <a:bodyPr/>
          <a:lstStyle>
            <a:lvl1pPr>
              <a:defRPr/>
            </a:lvl1pPr>
          </a:lstStyle>
          <a:p>
            <a:pPr>
              <a:defRPr/>
            </a:pPr>
            <a:fld id="{0D307B1D-9E51-49C8-884F-F0FBD62F6A41}" type="slidenum">
              <a:rPr lang="en-US" altLang="en-US"/>
              <a:pPr>
                <a:defRPr/>
              </a:pPr>
              <a:t>‹#›</a:t>
            </a:fld>
            <a:endParaRPr lang="en-US" altLang="en-US"/>
          </a:p>
        </p:txBody>
      </p:sp>
    </p:spTree>
    <p:extLst>
      <p:ext uri="{BB962C8B-B14F-4D97-AF65-F5344CB8AC3E}">
        <p14:creationId xmlns:p14="http://schemas.microsoft.com/office/powerpoint/2010/main" val="4022238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Intro Slide (OPTIONAL)">
    <p:bg>
      <p:bgPr>
        <a:solidFill>
          <a:srgbClr val="CF102D"/>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694" y="-1"/>
            <a:ext cx="12195694" cy="6858001"/>
          </a:xfrm>
          <a:prstGeom prst="rect">
            <a:avLst/>
          </a:prstGeom>
        </p:spPr>
      </p:pic>
      <p:sp>
        <p:nvSpPr>
          <p:cNvPr id="13" name="Freeform 12"/>
          <p:cNvSpPr/>
          <p:nvPr userDrawn="1"/>
        </p:nvSpPr>
        <p:spPr bwMode="gray">
          <a:xfrm>
            <a:off x="0" y="0"/>
            <a:ext cx="8239328" cy="6858000"/>
          </a:xfrm>
          <a:custGeom>
            <a:avLst/>
            <a:gdLst>
              <a:gd name="connsiteX0" fmla="*/ 1412263 w 8239328"/>
              <a:gd name="connsiteY0" fmla="*/ 0 h 6858000"/>
              <a:gd name="connsiteX1" fmla="*/ 6611273 w 8239328"/>
              <a:gd name="connsiteY1" fmla="*/ 0 h 6858000"/>
              <a:gd name="connsiteX2" fmla="*/ 6700889 w 8239328"/>
              <a:gd name="connsiteY2" fmla="*/ 70424 h 6858000"/>
              <a:gd name="connsiteX3" fmla="*/ 8239328 w 8239328"/>
              <a:gd name="connsiteY3" fmla="*/ 3332615 h 6858000"/>
              <a:gd name="connsiteX4" fmla="*/ 6375437 w 8239328"/>
              <a:gd name="connsiteY4" fmla="*/ 6838174 h 6858000"/>
              <a:gd name="connsiteX5" fmla="*/ 6344512 w 8239328"/>
              <a:gd name="connsiteY5" fmla="*/ 6858000 h 6858000"/>
              <a:gd name="connsiteX6" fmla="*/ 1679024 w 8239328"/>
              <a:gd name="connsiteY6" fmla="*/ 6858000 h 6858000"/>
              <a:gd name="connsiteX7" fmla="*/ 1648099 w 8239328"/>
              <a:gd name="connsiteY7" fmla="*/ 6838174 h 6858000"/>
              <a:gd name="connsiteX8" fmla="*/ 40735 w 8239328"/>
              <a:gd name="connsiteY8" fmla="*/ 4786192 h 6858000"/>
              <a:gd name="connsiteX9" fmla="*/ 0 w 8239328"/>
              <a:gd name="connsiteY9" fmla="*/ 4665803 h 6858000"/>
              <a:gd name="connsiteX10" fmla="*/ 0 w 8239328"/>
              <a:gd name="connsiteY10" fmla="*/ 1999427 h 6858000"/>
              <a:gd name="connsiteX11" fmla="*/ 40735 w 8239328"/>
              <a:gd name="connsiteY11" fmla="*/ 1879038 h 6858000"/>
              <a:gd name="connsiteX12" fmla="*/ 1322647 w 8239328"/>
              <a:gd name="connsiteY12" fmla="*/ 7042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39328" h="6858000">
                <a:moveTo>
                  <a:pt x="1412263" y="0"/>
                </a:moveTo>
                <a:lnTo>
                  <a:pt x="6611273" y="0"/>
                </a:lnTo>
                <a:lnTo>
                  <a:pt x="6700889" y="70424"/>
                </a:lnTo>
                <a:cubicBezTo>
                  <a:pt x="7640452" y="845821"/>
                  <a:pt x="8239328" y="2019281"/>
                  <a:pt x="8239328" y="3332615"/>
                </a:cubicBezTo>
                <a:cubicBezTo>
                  <a:pt x="8239328" y="4791876"/>
                  <a:pt x="7499975" y="6078451"/>
                  <a:pt x="6375437" y="6838174"/>
                </a:cubicBezTo>
                <a:lnTo>
                  <a:pt x="6344512" y="6858000"/>
                </a:lnTo>
                <a:lnTo>
                  <a:pt x="1679024" y="6858000"/>
                </a:lnTo>
                <a:lnTo>
                  <a:pt x="1648099" y="6838174"/>
                </a:lnTo>
                <a:cubicBezTo>
                  <a:pt x="917149" y="6344354"/>
                  <a:pt x="348940" y="5627939"/>
                  <a:pt x="40735" y="4786192"/>
                </a:cubicBezTo>
                <a:lnTo>
                  <a:pt x="0" y="4665803"/>
                </a:lnTo>
                <a:lnTo>
                  <a:pt x="0" y="1999427"/>
                </a:lnTo>
                <a:lnTo>
                  <a:pt x="40735" y="1879038"/>
                </a:lnTo>
                <a:cubicBezTo>
                  <a:pt x="301524" y="1166791"/>
                  <a:pt x="748470" y="544278"/>
                  <a:pt x="1322647" y="70424"/>
                </a:cubicBezTo>
                <a:close/>
              </a:path>
            </a:pathLst>
          </a:custGeom>
          <a:solidFill>
            <a:srgbClr val="CF102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bwMode="white">
          <a:xfrm>
            <a:off x="1064406" y="1136821"/>
            <a:ext cx="10069032" cy="2965621"/>
          </a:xfrm>
        </p:spPr>
        <p:txBody>
          <a:bodyPr anchor="b">
            <a:normAutofit/>
          </a:bodyPr>
          <a:lstStyle>
            <a:lvl1pPr algn="l">
              <a:lnSpc>
                <a:spcPct val="75000"/>
              </a:lnSpc>
              <a:defRPr sz="54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p>
        </p:txBody>
      </p:sp>
      <p:sp>
        <p:nvSpPr>
          <p:cNvPr id="3" name="Subtitle 2"/>
          <p:cNvSpPr>
            <a:spLocks noGrp="1"/>
          </p:cNvSpPr>
          <p:nvPr>
            <p:ph type="subTitle" idx="1"/>
          </p:nvPr>
        </p:nvSpPr>
        <p:spPr bwMode="white">
          <a:xfrm>
            <a:off x="1064405" y="4102442"/>
            <a:ext cx="7174923" cy="1757251"/>
          </a:xfrm>
        </p:spPr>
        <p:txBody>
          <a:bodyPr>
            <a:normAutofit/>
          </a:bodyPr>
          <a:lstStyle>
            <a:lvl1pPr marL="0" indent="0" algn="l">
              <a:buNone/>
              <a:defRPr sz="3200" cap="all"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63397" y="455492"/>
            <a:ext cx="3347210" cy="1154786"/>
          </a:xfrm>
          <a:prstGeom prst="rect">
            <a:avLst/>
          </a:prstGeom>
        </p:spPr>
      </p:pic>
      <p:sp>
        <p:nvSpPr>
          <p:cNvPr id="15" name="TextBox 14"/>
          <p:cNvSpPr txBox="1"/>
          <p:nvPr userDrawn="1"/>
        </p:nvSpPr>
        <p:spPr bwMode="white">
          <a:xfrm>
            <a:off x="4211237" y="6390804"/>
            <a:ext cx="1833837" cy="276999"/>
          </a:xfrm>
          <a:prstGeom prst="rect">
            <a:avLst/>
          </a:prstGeom>
          <a:noFill/>
        </p:spPr>
        <p:txBody>
          <a:bodyPr wrap="square" rtlCol="0">
            <a:spAutoFit/>
          </a:bodyPr>
          <a:lstStyle/>
          <a:p>
            <a:r>
              <a:rPr lang="en-US" sz="1200" err="1">
                <a:latin typeface="Segoe UI Semilight" panose="020B0402040204020203" pitchFamily="34" charset="0"/>
                <a:cs typeface="Segoe UI Semilight" panose="020B0402040204020203" pitchFamily="34" charset="0"/>
              </a:rPr>
              <a:t>SouthwestPowerPool</a:t>
            </a:r>
            <a:endParaRPr lang="en-US" sz="1200">
              <a:latin typeface="Segoe UI Semilight" panose="020B0402040204020203" pitchFamily="34" charset="0"/>
              <a:cs typeface="Segoe UI Semilight" panose="020B0402040204020203" pitchFamily="34" charset="0"/>
            </a:endParaRPr>
          </a:p>
        </p:txBody>
      </p:sp>
      <p:sp>
        <p:nvSpPr>
          <p:cNvPr id="16" name="TextBox 15"/>
          <p:cNvSpPr txBox="1"/>
          <p:nvPr userDrawn="1"/>
        </p:nvSpPr>
        <p:spPr bwMode="white">
          <a:xfrm>
            <a:off x="6380514" y="6376351"/>
            <a:ext cx="979933" cy="276999"/>
          </a:xfrm>
          <a:prstGeom prst="rect">
            <a:avLst/>
          </a:prstGeom>
          <a:noFill/>
        </p:spPr>
        <p:txBody>
          <a:bodyPr wrap="square" rtlCol="0">
            <a:spAutoFit/>
          </a:bodyPr>
          <a:lstStyle/>
          <a:p>
            <a:r>
              <a:rPr lang="en-US" sz="1200" err="1">
                <a:latin typeface="Segoe UI Semilight" panose="020B0402040204020203" pitchFamily="34" charset="0"/>
                <a:cs typeface="Segoe UI Semilight" panose="020B0402040204020203" pitchFamily="34" charset="0"/>
              </a:rPr>
              <a:t>SPPorg</a:t>
            </a:r>
            <a:endParaRPr lang="en-US" sz="1200">
              <a:latin typeface="Segoe UI Semilight" panose="020B0402040204020203" pitchFamily="34" charset="0"/>
              <a:cs typeface="Segoe UI Semilight" panose="020B0402040204020203" pitchFamily="34" charset="0"/>
            </a:endParaRPr>
          </a:p>
        </p:txBody>
      </p:sp>
      <p:sp>
        <p:nvSpPr>
          <p:cNvPr id="17" name="TextBox 16"/>
          <p:cNvSpPr txBox="1"/>
          <p:nvPr userDrawn="1"/>
        </p:nvSpPr>
        <p:spPr bwMode="white">
          <a:xfrm>
            <a:off x="7585616" y="6376351"/>
            <a:ext cx="1929074" cy="276999"/>
          </a:xfrm>
          <a:prstGeom prst="rect">
            <a:avLst/>
          </a:prstGeom>
          <a:noFill/>
        </p:spPr>
        <p:txBody>
          <a:bodyPr wrap="square" rtlCol="0">
            <a:spAutoFit/>
          </a:bodyPr>
          <a:lstStyle/>
          <a:p>
            <a:r>
              <a:rPr lang="en-US" sz="1200">
                <a:latin typeface="Segoe UI Semilight" panose="020B0402040204020203" pitchFamily="34" charset="0"/>
                <a:cs typeface="Segoe UI Semilight" panose="020B0402040204020203" pitchFamily="34" charset="0"/>
              </a:rPr>
              <a:t>southwest-power-pool</a:t>
            </a:r>
          </a:p>
        </p:txBody>
      </p:sp>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927962" y="6394208"/>
            <a:ext cx="269235" cy="269235"/>
          </a:xfrm>
          <a:prstGeom prst="rect">
            <a:avLst/>
          </a:prstGeom>
        </p:spPr>
      </p:pic>
      <p:pic>
        <p:nvPicPr>
          <p:cNvPr id="19" name="Picture 18"/>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075298" y="6380816"/>
            <a:ext cx="297489" cy="297489"/>
          </a:xfrm>
          <a:prstGeom prst="rect">
            <a:avLst/>
          </a:prstGeom>
        </p:spPr>
      </p:pic>
      <p:pic>
        <p:nvPicPr>
          <p:cNvPr id="20" name="Picture 19"/>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294547" y="6366090"/>
            <a:ext cx="307777" cy="307777"/>
          </a:xfrm>
          <a:prstGeom prst="rect">
            <a:avLst/>
          </a:prstGeom>
        </p:spPr>
      </p:pic>
      <p:sp>
        <p:nvSpPr>
          <p:cNvPr id="21" name="Rectangle 1"/>
          <p:cNvSpPr>
            <a:spLocks noChangeArrowheads="1"/>
          </p:cNvSpPr>
          <p:nvPr userDrawn="1"/>
        </p:nvSpPr>
        <p:spPr bwMode="white">
          <a:xfrm>
            <a:off x="1225568" y="6245621"/>
            <a:ext cx="25289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1" u="none" strike="noStrike" cap="none" normalizeH="0" baseline="0">
              <a:ln>
                <a:noFill/>
              </a:ln>
              <a:solidFill>
                <a:srgbClr val="000000"/>
              </a:solidFill>
              <a:effectLst/>
              <a:latin typeface="Segoe UI Semilight" panose="020B0402040204020203" pitchFamily="34" charset="0"/>
              <a:cs typeface="Segoe UI Semilight" panose="020B04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FFFFFF"/>
                </a:solidFill>
                <a:effectLst/>
                <a:latin typeface="Segoe UI Semilight" panose="020B0402040204020203" pitchFamily="34" charset="0"/>
                <a:cs typeface="Segoe UI Semilight" panose="020B0402040204020203" pitchFamily="34" charset="0"/>
              </a:rPr>
              <a:t>Helping our members work together to keep the lights on... today and in the future.</a:t>
            </a:r>
            <a:endParaRPr kumimoji="0" lang="en-US" altLang="en-US" sz="1000" b="0" i="1" u="none" strike="noStrike" cap="none" normalizeH="0" baseline="0">
              <a:ln>
                <a:noFill/>
              </a:ln>
              <a:solidFill>
                <a:schemeClr val="tx1"/>
              </a:solidFill>
              <a:effectLst/>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793134284"/>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a:extLst>
              <a:ext uri="{FF2B5EF4-FFF2-40B4-BE49-F238E27FC236}">
                <a16:creationId xmlns:a16="http://schemas.microsoft.com/office/drawing/2014/main" id="{935987EA-07CF-2BD4-C0CD-973CA1A9F928}"/>
              </a:ext>
            </a:extLst>
          </p:cNvPr>
          <p:cNvSpPr>
            <a:spLocks noGrp="1"/>
          </p:cNvSpPr>
          <p:nvPr>
            <p:ph type="sldNum" sz="quarter" idx="10"/>
          </p:nvPr>
        </p:nvSpPr>
        <p:spPr/>
        <p:txBody>
          <a:bodyPr/>
          <a:lstStyle>
            <a:lvl1pPr>
              <a:defRPr/>
            </a:lvl1pPr>
          </a:lstStyle>
          <a:p>
            <a:pPr>
              <a:defRPr/>
            </a:pPr>
            <a:fld id="{340992D8-D83F-4EBC-9ABE-4F3A0E36FE54}" type="slidenum">
              <a:rPr lang="en-US" altLang="en-US"/>
              <a:pPr>
                <a:defRPr/>
              </a:pPr>
              <a:t>‹#›</a:t>
            </a:fld>
            <a:endParaRPr lang="en-US" altLang="en-US"/>
          </a:p>
        </p:txBody>
      </p:sp>
    </p:spTree>
    <p:extLst>
      <p:ext uri="{BB962C8B-B14F-4D97-AF65-F5344CB8AC3E}">
        <p14:creationId xmlns:p14="http://schemas.microsoft.com/office/powerpoint/2010/main" val="16951015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itle" preserve="1">
  <p:cSld name="Title Slide (REQUIRED)">
    <p:bg>
      <p:bgRef idx="1001">
        <a:schemeClr val="bg1"/>
      </p:bgRef>
    </p:bg>
    <p:spTree>
      <p:nvGrpSpPr>
        <p:cNvPr id="1" name=""/>
        <p:cNvGrpSpPr/>
        <p:nvPr/>
      </p:nvGrpSpPr>
      <p:grpSpPr>
        <a:xfrm>
          <a:off x="0" y="0"/>
          <a:ext cx="0" cy="0"/>
          <a:chOff x="0" y="0"/>
          <a:chExt cx="0" cy="0"/>
        </a:xfrm>
      </p:grpSpPr>
      <p:sp>
        <p:nvSpPr>
          <p:cNvPr id="24" name="Freeform 23"/>
          <p:cNvSpPr/>
          <p:nvPr userDrawn="1"/>
        </p:nvSpPr>
        <p:spPr bwMode="ltGray">
          <a:xfrm>
            <a:off x="0" y="0"/>
            <a:ext cx="8239328" cy="6858000"/>
          </a:xfrm>
          <a:custGeom>
            <a:avLst/>
            <a:gdLst>
              <a:gd name="connsiteX0" fmla="*/ 1412263 w 8239328"/>
              <a:gd name="connsiteY0" fmla="*/ 0 h 6858000"/>
              <a:gd name="connsiteX1" fmla="*/ 6611273 w 8239328"/>
              <a:gd name="connsiteY1" fmla="*/ 0 h 6858000"/>
              <a:gd name="connsiteX2" fmla="*/ 6700889 w 8239328"/>
              <a:gd name="connsiteY2" fmla="*/ 70424 h 6858000"/>
              <a:gd name="connsiteX3" fmla="*/ 8239328 w 8239328"/>
              <a:gd name="connsiteY3" fmla="*/ 3332615 h 6858000"/>
              <a:gd name="connsiteX4" fmla="*/ 6375437 w 8239328"/>
              <a:gd name="connsiteY4" fmla="*/ 6838174 h 6858000"/>
              <a:gd name="connsiteX5" fmla="*/ 6344512 w 8239328"/>
              <a:gd name="connsiteY5" fmla="*/ 6858000 h 6858000"/>
              <a:gd name="connsiteX6" fmla="*/ 1679024 w 8239328"/>
              <a:gd name="connsiteY6" fmla="*/ 6858000 h 6858000"/>
              <a:gd name="connsiteX7" fmla="*/ 1648099 w 8239328"/>
              <a:gd name="connsiteY7" fmla="*/ 6838174 h 6858000"/>
              <a:gd name="connsiteX8" fmla="*/ 40735 w 8239328"/>
              <a:gd name="connsiteY8" fmla="*/ 4786192 h 6858000"/>
              <a:gd name="connsiteX9" fmla="*/ 0 w 8239328"/>
              <a:gd name="connsiteY9" fmla="*/ 4665803 h 6858000"/>
              <a:gd name="connsiteX10" fmla="*/ 0 w 8239328"/>
              <a:gd name="connsiteY10" fmla="*/ 1999427 h 6858000"/>
              <a:gd name="connsiteX11" fmla="*/ 40735 w 8239328"/>
              <a:gd name="connsiteY11" fmla="*/ 1879038 h 6858000"/>
              <a:gd name="connsiteX12" fmla="*/ 1322647 w 8239328"/>
              <a:gd name="connsiteY12" fmla="*/ 7042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39328" h="6858000">
                <a:moveTo>
                  <a:pt x="1412263" y="0"/>
                </a:moveTo>
                <a:lnTo>
                  <a:pt x="6611273" y="0"/>
                </a:lnTo>
                <a:lnTo>
                  <a:pt x="6700889" y="70424"/>
                </a:lnTo>
                <a:cubicBezTo>
                  <a:pt x="7640452" y="845821"/>
                  <a:pt x="8239328" y="2019281"/>
                  <a:pt x="8239328" y="3332615"/>
                </a:cubicBezTo>
                <a:cubicBezTo>
                  <a:pt x="8239328" y="4791876"/>
                  <a:pt x="7499975" y="6078451"/>
                  <a:pt x="6375437" y="6838174"/>
                </a:cubicBezTo>
                <a:lnTo>
                  <a:pt x="6344512" y="6858000"/>
                </a:lnTo>
                <a:lnTo>
                  <a:pt x="1679024" y="6858000"/>
                </a:lnTo>
                <a:lnTo>
                  <a:pt x="1648099" y="6838174"/>
                </a:lnTo>
                <a:cubicBezTo>
                  <a:pt x="917149" y="6344354"/>
                  <a:pt x="348940" y="5627939"/>
                  <a:pt x="40735" y="4786192"/>
                </a:cubicBezTo>
                <a:lnTo>
                  <a:pt x="0" y="4665803"/>
                </a:lnTo>
                <a:lnTo>
                  <a:pt x="0" y="1999427"/>
                </a:lnTo>
                <a:lnTo>
                  <a:pt x="40735" y="1879038"/>
                </a:lnTo>
                <a:cubicBezTo>
                  <a:pt x="301524" y="1166791"/>
                  <a:pt x="748470" y="544278"/>
                  <a:pt x="1322647" y="70424"/>
                </a:cubicBezTo>
                <a:close/>
              </a:path>
            </a:pathLst>
          </a:custGeom>
          <a:solidFill>
            <a:srgbClr val="CF1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73790" y="1128409"/>
            <a:ext cx="10050012" cy="2943753"/>
          </a:xfrm>
        </p:spPr>
        <p:txBody>
          <a:bodyPr anchor="b">
            <a:normAutofit/>
          </a:bodyPr>
          <a:lstStyle>
            <a:lvl1pPr algn="l">
              <a:lnSpc>
                <a:spcPct val="75000"/>
              </a:lnSpc>
              <a:defRPr sz="5400" baseline="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p>
        </p:txBody>
      </p:sp>
      <p:sp>
        <p:nvSpPr>
          <p:cNvPr id="3" name="Subtitle 2"/>
          <p:cNvSpPr>
            <a:spLocks noGrp="1"/>
          </p:cNvSpPr>
          <p:nvPr>
            <p:ph type="subTitle" idx="1"/>
          </p:nvPr>
        </p:nvSpPr>
        <p:spPr>
          <a:xfrm>
            <a:off x="1073790" y="4124527"/>
            <a:ext cx="10050013" cy="1672577"/>
          </a:xfrm>
        </p:spPr>
        <p:txBody>
          <a:bodyPr>
            <a:normAutofit/>
          </a:bodyPr>
          <a:lstStyle>
            <a:lvl1pPr marL="0" indent="0" algn="l">
              <a:buNone/>
              <a:defRPr sz="3200" cap="all"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63397" y="455492"/>
            <a:ext cx="3347210" cy="1154786"/>
          </a:xfrm>
          <a:prstGeom prst="rect">
            <a:avLst/>
          </a:prstGeom>
        </p:spPr>
      </p:pic>
      <p:sp>
        <p:nvSpPr>
          <p:cNvPr id="17" name="TextBox 16"/>
          <p:cNvSpPr txBox="1"/>
          <p:nvPr userDrawn="1"/>
        </p:nvSpPr>
        <p:spPr bwMode="invGray">
          <a:xfrm>
            <a:off x="4211237" y="6390804"/>
            <a:ext cx="1833837" cy="276999"/>
          </a:xfrm>
          <a:prstGeom prst="rect">
            <a:avLst/>
          </a:prstGeom>
          <a:noFill/>
        </p:spPr>
        <p:txBody>
          <a:bodyPr wrap="square" rtlCol="0">
            <a:spAutoFit/>
          </a:bodyPr>
          <a:lstStyle/>
          <a:p>
            <a:r>
              <a:rPr lang="en-US" sz="1200" err="1">
                <a:latin typeface="Segoe UI Semilight" panose="020B0402040204020203" pitchFamily="34" charset="0"/>
                <a:cs typeface="Segoe UI Semilight" panose="020B0402040204020203" pitchFamily="34" charset="0"/>
              </a:rPr>
              <a:t>SouthwestPowerPool</a:t>
            </a:r>
            <a:endParaRPr lang="en-US" sz="1200">
              <a:latin typeface="Segoe UI Semilight" panose="020B0402040204020203" pitchFamily="34" charset="0"/>
              <a:cs typeface="Segoe UI Semilight" panose="020B0402040204020203" pitchFamily="34" charset="0"/>
            </a:endParaRPr>
          </a:p>
        </p:txBody>
      </p:sp>
      <p:sp>
        <p:nvSpPr>
          <p:cNvPr id="18" name="TextBox 17"/>
          <p:cNvSpPr txBox="1"/>
          <p:nvPr userDrawn="1"/>
        </p:nvSpPr>
        <p:spPr bwMode="invGray">
          <a:xfrm>
            <a:off x="6380514" y="6376351"/>
            <a:ext cx="979933" cy="276999"/>
          </a:xfrm>
          <a:prstGeom prst="rect">
            <a:avLst/>
          </a:prstGeom>
          <a:noFill/>
        </p:spPr>
        <p:txBody>
          <a:bodyPr wrap="square" rtlCol="0">
            <a:spAutoFit/>
          </a:bodyPr>
          <a:lstStyle/>
          <a:p>
            <a:r>
              <a:rPr lang="en-US" sz="1200" err="1">
                <a:latin typeface="Segoe UI Semilight" panose="020B0402040204020203" pitchFamily="34" charset="0"/>
                <a:cs typeface="Segoe UI Semilight" panose="020B0402040204020203" pitchFamily="34" charset="0"/>
              </a:rPr>
              <a:t>SPPorg</a:t>
            </a:r>
            <a:endParaRPr lang="en-US" sz="1200">
              <a:latin typeface="Segoe UI Semilight" panose="020B0402040204020203" pitchFamily="34" charset="0"/>
              <a:cs typeface="Segoe UI Semilight" panose="020B0402040204020203" pitchFamily="34" charset="0"/>
            </a:endParaRPr>
          </a:p>
        </p:txBody>
      </p:sp>
      <p:sp>
        <p:nvSpPr>
          <p:cNvPr id="19" name="TextBox 18"/>
          <p:cNvSpPr txBox="1"/>
          <p:nvPr userDrawn="1"/>
        </p:nvSpPr>
        <p:spPr bwMode="invGray">
          <a:xfrm>
            <a:off x="7585616" y="6376351"/>
            <a:ext cx="1929074" cy="276999"/>
          </a:xfrm>
          <a:prstGeom prst="rect">
            <a:avLst/>
          </a:prstGeom>
          <a:noFill/>
        </p:spPr>
        <p:txBody>
          <a:bodyPr wrap="square" rtlCol="0">
            <a:spAutoFit/>
          </a:bodyPr>
          <a:lstStyle/>
          <a:p>
            <a:r>
              <a:rPr lang="en-US" sz="1200">
                <a:latin typeface="Segoe UI Semilight" panose="020B0402040204020203" pitchFamily="34" charset="0"/>
                <a:cs typeface="Segoe UI Semilight" panose="020B0402040204020203" pitchFamily="34" charset="0"/>
              </a:rPr>
              <a:t>southwest-power-pool</a:t>
            </a:r>
          </a:p>
        </p:txBody>
      </p:sp>
      <p:pic>
        <p:nvPicPr>
          <p:cNvPr id="20" name="Picture 1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bwMode="invGray">
          <a:xfrm>
            <a:off x="3927962" y="6394208"/>
            <a:ext cx="269235" cy="269235"/>
          </a:xfrm>
          <a:prstGeom prst="rect">
            <a:avLst/>
          </a:prstGeom>
        </p:spPr>
      </p:pic>
      <p:pic>
        <p:nvPicPr>
          <p:cNvPr id="23" name="Picture 2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bwMode="invGray">
          <a:xfrm>
            <a:off x="6075298" y="6380816"/>
            <a:ext cx="297489" cy="297489"/>
          </a:xfrm>
          <a:prstGeom prst="rect">
            <a:avLst/>
          </a:prstGeom>
        </p:spPr>
      </p:pic>
      <p:pic>
        <p:nvPicPr>
          <p:cNvPr id="25" name="Picture 24"/>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bwMode="invGray">
          <a:xfrm>
            <a:off x="7294547" y="6366090"/>
            <a:ext cx="307777" cy="307777"/>
          </a:xfrm>
          <a:prstGeom prst="rect">
            <a:avLst/>
          </a:prstGeom>
        </p:spPr>
      </p:pic>
      <p:sp>
        <p:nvSpPr>
          <p:cNvPr id="26" name="Rectangle 1"/>
          <p:cNvSpPr>
            <a:spLocks noChangeArrowheads="1"/>
          </p:cNvSpPr>
          <p:nvPr userDrawn="1"/>
        </p:nvSpPr>
        <p:spPr bwMode="invGray">
          <a:xfrm>
            <a:off x="1225568" y="6245621"/>
            <a:ext cx="25289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1" u="none" strike="noStrike" cap="none" normalizeH="0" baseline="0">
              <a:ln>
                <a:noFill/>
              </a:ln>
              <a:solidFill>
                <a:srgbClr val="000000"/>
              </a:solidFill>
              <a:effectLst/>
              <a:latin typeface="Segoe UI Semilight" panose="020B0402040204020203" pitchFamily="34" charset="0"/>
              <a:cs typeface="Segoe UI Semilight" panose="020B04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FFFFFF"/>
                </a:solidFill>
                <a:effectLst/>
                <a:latin typeface="Segoe UI Semilight" panose="020B0402040204020203" pitchFamily="34" charset="0"/>
                <a:cs typeface="Segoe UI Semilight" panose="020B0402040204020203" pitchFamily="34" charset="0"/>
              </a:rPr>
              <a:t>Helping our members work together to keep the lights on... today and in the future.</a:t>
            </a:r>
            <a:endParaRPr kumimoji="0" lang="en-US" altLang="en-US" sz="1000" b="0" i="1" u="none" strike="noStrike" cap="none" normalizeH="0" baseline="0">
              <a:ln>
                <a:noFill/>
              </a:ln>
              <a:solidFill>
                <a:schemeClr val="tx1"/>
              </a:solidFill>
              <a:effectLst/>
              <a:latin typeface="Segoe UI Semilight" panose="020B0402040204020203" pitchFamily="34" charset="0"/>
              <a:cs typeface="Segoe UI Semilight" panose="020B0402040204020203" pitchFamily="34" charset="0"/>
            </a:endParaRPr>
          </a:p>
        </p:txBody>
      </p:sp>
      <p:sp>
        <p:nvSpPr>
          <p:cNvPr id="21" name="Oval 20"/>
          <p:cNvSpPr/>
          <p:nvPr userDrawn="1"/>
        </p:nvSpPr>
        <p:spPr bwMode="ltGray">
          <a:xfrm>
            <a:off x="11680382" y="6363350"/>
            <a:ext cx="348347" cy="35587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5"/>
          <p:cNvSpPr txBox="1">
            <a:spLocks/>
          </p:cNvSpPr>
          <p:nvPr userDrawn="1"/>
        </p:nvSpPr>
        <p:spPr bwMode="inv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a:p>
        </p:txBody>
      </p:sp>
    </p:spTree>
    <p:extLst>
      <p:ext uri="{BB962C8B-B14F-4D97-AF65-F5344CB8AC3E}">
        <p14:creationId xmlns:p14="http://schemas.microsoft.com/office/powerpoint/2010/main" val="4054115588"/>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itle" preserve="1">
  <p:cSld name="Section Header (OPTIONAL)">
    <p:bg>
      <p:bgRef idx="1001">
        <a:schemeClr val="bg1"/>
      </p:bgRef>
    </p:bg>
    <p:spTree>
      <p:nvGrpSpPr>
        <p:cNvPr id="1" name=""/>
        <p:cNvGrpSpPr/>
        <p:nvPr/>
      </p:nvGrpSpPr>
      <p:grpSpPr>
        <a:xfrm>
          <a:off x="0" y="0"/>
          <a:ext cx="0" cy="0"/>
          <a:chOff x="0" y="0"/>
          <a:chExt cx="0" cy="0"/>
        </a:xfrm>
      </p:grpSpPr>
      <p:sp>
        <p:nvSpPr>
          <p:cNvPr id="24" name="Freeform 23"/>
          <p:cNvSpPr/>
          <p:nvPr userDrawn="1"/>
        </p:nvSpPr>
        <p:spPr bwMode="ltGray">
          <a:xfrm>
            <a:off x="0" y="0"/>
            <a:ext cx="8239328" cy="6858000"/>
          </a:xfrm>
          <a:custGeom>
            <a:avLst/>
            <a:gdLst>
              <a:gd name="connsiteX0" fmla="*/ 1412263 w 8239328"/>
              <a:gd name="connsiteY0" fmla="*/ 0 h 6858000"/>
              <a:gd name="connsiteX1" fmla="*/ 6611273 w 8239328"/>
              <a:gd name="connsiteY1" fmla="*/ 0 h 6858000"/>
              <a:gd name="connsiteX2" fmla="*/ 6700889 w 8239328"/>
              <a:gd name="connsiteY2" fmla="*/ 70424 h 6858000"/>
              <a:gd name="connsiteX3" fmla="*/ 8239328 w 8239328"/>
              <a:gd name="connsiteY3" fmla="*/ 3332615 h 6858000"/>
              <a:gd name="connsiteX4" fmla="*/ 6375437 w 8239328"/>
              <a:gd name="connsiteY4" fmla="*/ 6838174 h 6858000"/>
              <a:gd name="connsiteX5" fmla="*/ 6344512 w 8239328"/>
              <a:gd name="connsiteY5" fmla="*/ 6858000 h 6858000"/>
              <a:gd name="connsiteX6" fmla="*/ 1679024 w 8239328"/>
              <a:gd name="connsiteY6" fmla="*/ 6858000 h 6858000"/>
              <a:gd name="connsiteX7" fmla="*/ 1648099 w 8239328"/>
              <a:gd name="connsiteY7" fmla="*/ 6838174 h 6858000"/>
              <a:gd name="connsiteX8" fmla="*/ 40735 w 8239328"/>
              <a:gd name="connsiteY8" fmla="*/ 4786192 h 6858000"/>
              <a:gd name="connsiteX9" fmla="*/ 0 w 8239328"/>
              <a:gd name="connsiteY9" fmla="*/ 4665803 h 6858000"/>
              <a:gd name="connsiteX10" fmla="*/ 0 w 8239328"/>
              <a:gd name="connsiteY10" fmla="*/ 1999427 h 6858000"/>
              <a:gd name="connsiteX11" fmla="*/ 40735 w 8239328"/>
              <a:gd name="connsiteY11" fmla="*/ 1879038 h 6858000"/>
              <a:gd name="connsiteX12" fmla="*/ 1322647 w 8239328"/>
              <a:gd name="connsiteY12" fmla="*/ 7042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39328" h="6858000">
                <a:moveTo>
                  <a:pt x="1412263" y="0"/>
                </a:moveTo>
                <a:lnTo>
                  <a:pt x="6611273" y="0"/>
                </a:lnTo>
                <a:lnTo>
                  <a:pt x="6700889" y="70424"/>
                </a:lnTo>
                <a:cubicBezTo>
                  <a:pt x="7640452" y="845821"/>
                  <a:pt x="8239328" y="2019281"/>
                  <a:pt x="8239328" y="3332615"/>
                </a:cubicBezTo>
                <a:cubicBezTo>
                  <a:pt x="8239328" y="4791876"/>
                  <a:pt x="7499975" y="6078451"/>
                  <a:pt x="6375437" y="6838174"/>
                </a:cubicBezTo>
                <a:lnTo>
                  <a:pt x="6344512" y="6858000"/>
                </a:lnTo>
                <a:lnTo>
                  <a:pt x="1679024" y="6858000"/>
                </a:lnTo>
                <a:lnTo>
                  <a:pt x="1648099" y="6838174"/>
                </a:lnTo>
                <a:cubicBezTo>
                  <a:pt x="917149" y="6344354"/>
                  <a:pt x="348940" y="5627939"/>
                  <a:pt x="40735" y="4786192"/>
                </a:cubicBezTo>
                <a:lnTo>
                  <a:pt x="0" y="4665803"/>
                </a:lnTo>
                <a:lnTo>
                  <a:pt x="0" y="1999427"/>
                </a:lnTo>
                <a:lnTo>
                  <a:pt x="40735" y="1879038"/>
                </a:lnTo>
                <a:cubicBezTo>
                  <a:pt x="301524" y="1166791"/>
                  <a:pt x="748470" y="544278"/>
                  <a:pt x="1322647" y="7042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73791" y="1171692"/>
            <a:ext cx="10050012" cy="2913747"/>
          </a:xfrm>
        </p:spPr>
        <p:txBody>
          <a:bodyPr anchor="b">
            <a:normAutofit/>
          </a:bodyPr>
          <a:lstStyle>
            <a:lvl1pPr algn="l">
              <a:lnSpc>
                <a:spcPct val="75000"/>
              </a:lnSpc>
              <a:defRPr sz="5400" baseline="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p>
        </p:txBody>
      </p:sp>
      <p:sp>
        <p:nvSpPr>
          <p:cNvPr id="3" name="Subtitle 2"/>
          <p:cNvSpPr>
            <a:spLocks noGrp="1"/>
          </p:cNvSpPr>
          <p:nvPr>
            <p:ph type="subTitle" idx="1"/>
          </p:nvPr>
        </p:nvSpPr>
        <p:spPr>
          <a:xfrm>
            <a:off x="1073790" y="4124528"/>
            <a:ext cx="10050013" cy="1796213"/>
          </a:xfrm>
        </p:spPr>
        <p:txBody>
          <a:bodyPr>
            <a:normAutofit/>
          </a:bodyPr>
          <a:lstStyle>
            <a:lvl1pPr marL="0" indent="0" algn="l">
              <a:buNone/>
              <a:defRPr sz="3200" cap="all"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21" name="Oval 20"/>
          <p:cNvSpPr/>
          <p:nvPr userDrawn="1"/>
        </p:nvSpPr>
        <p:spPr bwMode="ltGray">
          <a:xfrm>
            <a:off x="11680382" y="6363350"/>
            <a:ext cx="348347" cy="35587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5"/>
          <p:cNvSpPr txBox="1">
            <a:spLocks/>
          </p:cNvSpPr>
          <p:nvPr userDrawn="1"/>
        </p:nvSpPr>
        <p:spPr bwMode="inv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a:p>
        </p:txBody>
      </p:sp>
      <p:pic>
        <p:nvPicPr>
          <p:cNvPr id="15" name="Picture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95559" y="6371739"/>
            <a:ext cx="600933" cy="306452"/>
          </a:xfrm>
          <a:prstGeom prst="rect">
            <a:avLst/>
          </a:prstGeom>
        </p:spPr>
      </p:pic>
    </p:spTree>
    <p:extLst>
      <p:ext uri="{BB962C8B-B14F-4D97-AF65-F5344CB8AC3E}">
        <p14:creationId xmlns:p14="http://schemas.microsoft.com/office/powerpoint/2010/main" val="2928021318"/>
      </p:ext>
    </p:extLst>
  </p:cSld>
  <p:clrMapOvr>
    <a:overrideClrMapping bg1="dk1" tx1="lt1" bg2="dk2" tx2="lt2" accent1="accent1" accent2="accent2" accent3="accent3" accent4="accent4" accent5="accent5" accent6="accent6" hlink="hlink" folHlink="folHlink"/>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Header and Content (DEFAU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937158" y="1597688"/>
            <a:ext cx="10058401" cy="4850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642509-68C0-49FF-AA82-087CA2A66798}" type="datetime1">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8239359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73790" y="1510018"/>
            <a:ext cx="4946010" cy="47740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10018"/>
            <a:ext cx="4965970" cy="47740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6EB6DD-A361-4CC5-B004-1A67B5354FCC}" type="datetime1">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6268745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368CC8-4543-4B94-B127-FB149B89365B}" type="datetime1">
              <a:rPr lang="en-US" smtClean="0"/>
              <a:t>7/24/2023</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1449807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Content Only with No Header">
    <p:spTree>
      <p:nvGrpSpPr>
        <p:cNvPr id="1" name=""/>
        <p:cNvGrpSpPr/>
        <p:nvPr/>
      </p:nvGrpSpPr>
      <p:grpSpPr>
        <a:xfrm>
          <a:off x="0" y="0"/>
          <a:ext cx="0" cy="0"/>
          <a:chOff x="0" y="0"/>
          <a:chExt cx="0" cy="0"/>
        </a:xfrm>
      </p:grpSpPr>
      <p:sp>
        <p:nvSpPr>
          <p:cNvPr id="3" name="Content Placeholder 2"/>
          <p:cNvSpPr>
            <a:spLocks noGrp="1"/>
          </p:cNvSpPr>
          <p:nvPr>
            <p:ph idx="1"/>
          </p:nvPr>
        </p:nvSpPr>
        <p:spPr>
          <a:xfrm>
            <a:off x="937158" y="570452"/>
            <a:ext cx="10058401" cy="58774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483952-86B6-4B3D-BEE4-D1F0BB7E5CD1}" type="datetime1">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1580882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D5D2B-A981-47A1-8E84-6B02D6902A2F}" type="datetime1">
              <a:rPr lang="en-US" smtClean="0"/>
              <a:t>7/24/2023</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1115054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Full Page Graphic">
    <p:spTree>
      <p:nvGrpSpPr>
        <p:cNvPr id="1" name=""/>
        <p:cNvGrpSpPr/>
        <p:nvPr/>
      </p:nvGrpSpPr>
      <p:grpSpPr>
        <a:xfrm>
          <a:off x="0" y="0"/>
          <a:ext cx="0" cy="0"/>
          <a:chOff x="0" y="0"/>
          <a:chExt cx="0" cy="0"/>
        </a:xfrm>
      </p:grpSpPr>
      <p:sp>
        <p:nvSpPr>
          <p:cNvPr id="7" name="Picture Placeholder 6"/>
          <p:cNvSpPr>
            <a:spLocks noGrp="1"/>
          </p:cNvSpPr>
          <p:nvPr>
            <p:ph type="pic" sz="quarter" idx="12"/>
          </p:nvPr>
        </p:nvSpPr>
        <p:spPr>
          <a:xfrm>
            <a:off x="0" y="0"/>
            <a:ext cx="12192000" cy="6858000"/>
          </a:xfrm>
        </p:spPr>
        <p:txBody>
          <a:bodyPr/>
          <a:lstStyle/>
          <a:p>
            <a:r>
              <a:rPr lang="en-US"/>
              <a:t>Click icon to add picture</a:t>
            </a:r>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fld id="{E43C2A93-78AF-43AC-BA3E-AF048F8F711A}" type="datetime1">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txBox="1">
            <a:spLocks/>
          </p:cNvSpPr>
          <p:nvPr userDrawn="1"/>
        </p:nvSpPr>
        <p:spPr bwMode="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Tree>
    <p:extLst>
      <p:ext uri="{BB962C8B-B14F-4D97-AF65-F5344CB8AC3E}">
        <p14:creationId xmlns:p14="http://schemas.microsoft.com/office/powerpoint/2010/main" val="61472415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Full Page Graphic with Body Text">
    <p:spTree>
      <p:nvGrpSpPr>
        <p:cNvPr id="1" name=""/>
        <p:cNvGrpSpPr/>
        <p:nvPr/>
      </p:nvGrpSpPr>
      <p:grpSpPr>
        <a:xfrm>
          <a:off x="0" y="0"/>
          <a:ext cx="0" cy="0"/>
          <a:chOff x="0" y="0"/>
          <a:chExt cx="0" cy="0"/>
        </a:xfrm>
      </p:grpSpPr>
      <p:sp>
        <p:nvSpPr>
          <p:cNvPr id="7" name="Picture Placeholder 6"/>
          <p:cNvSpPr>
            <a:spLocks noGrp="1"/>
          </p:cNvSpPr>
          <p:nvPr>
            <p:ph type="pic" sz="quarter" idx="12"/>
          </p:nvPr>
        </p:nvSpPr>
        <p:spPr>
          <a:xfrm>
            <a:off x="0" y="0"/>
            <a:ext cx="12192000" cy="6858000"/>
          </a:xfrm>
        </p:spPr>
        <p:txBody>
          <a:bodyPr/>
          <a:lstStyle/>
          <a:p>
            <a:r>
              <a:rPr lang="en-US"/>
              <a:t>Click icon to add picture</a:t>
            </a:r>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fld id="{463D0A85-342E-47DD-812D-8F3356B6252F}" type="datetime1">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txBox="1">
            <a:spLocks/>
          </p:cNvSpPr>
          <p:nvPr userDrawn="1"/>
        </p:nvSpPr>
        <p:spPr bwMode="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 name="Content Placeholder 2"/>
          <p:cNvSpPr>
            <a:spLocks noGrp="1"/>
          </p:cNvSpPr>
          <p:nvPr>
            <p:ph idx="1"/>
          </p:nvPr>
        </p:nvSpPr>
        <p:spPr>
          <a:xfrm>
            <a:off x="937158" y="1597688"/>
            <a:ext cx="10058401" cy="4850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64206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2844" y="564204"/>
            <a:ext cx="4159182" cy="1214354"/>
          </a:xfrm>
        </p:spPr>
        <p:txBody>
          <a:bodyPr anchor="ctr">
            <a:normAutofit/>
          </a:bodyPr>
          <a:lstStyle>
            <a:lvl1pPr>
              <a:defRPr sz="3200"/>
            </a:lvl1pPr>
          </a:lstStyle>
          <a:p>
            <a:r>
              <a:rPr lang="en-US"/>
              <a:t>Click to edit Master title style</a:t>
            </a:r>
          </a:p>
        </p:txBody>
      </p:sp>
      <p:sp>
        <p:nvSpPr>
          <p:cNvPr id="3" name="Content Placeholder 2"/>
          <p:cNvSpPr>
            <a:spLocks noGrp="1"/>
          </p:cNvSpPr>
          <p:nvPr>
            <p:ph idx="1"/>
          </p:nvPr>
        </p:nvSpPr>
        <p:spPr>
          <a:xfrm>
            <a:off x="5183187" y="564204"/>
            <a:ext cx="6392727" cy="5729591"/>
          </a:xfrm>
        </p:spPr>
        <p:txBody>
          <a:bodyPr>
            <a:normAutofit/>
          </a:bodyPr>
          <a:lstStyle>
            <a:lvl1pPr>
              <a:spcBef>
                <a:spcPts val="0"/>
              </a:spcBef>
              <a:defRPr sz="2800"/>
            </a:lvl1pPr>
            <a:lvl2pPr>
              <a:defRPr sz="2800"/>
            </a:lvl2pPr>
            <a:lvl3pPr>
              <a:defRPr sz="2800"/>
            </a:lvl3pPr>
            <a:lvl4pPr>
              <a:defRPr sz="2800"/>
            </a:lvl4pPr>
            <a:lvl5pPr>
              <a:defRPr sz="2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2844" y="1848113"/>
            <a:ext cx="4159181" cy="4445683"/>
          </a:xfrm>
        </p:spPr>
        <p:txBody>
          <a:bodyPr>
            <a:normAutofit/>
          </a:bodyPr>
          <a:lstStyle>
            <a:lvl1pPr marL="0" indent="0">
              <a:buNone/>
              <a:defRPr sz="2400" cap="none"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1111A6-EEC7-4625-8BEF-9F2A72D46C91}" type="datetime1">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4486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4">
            <a:extLst>
              <a:ext uri="{FF2B5EF4-FFF2-40B4-BE49-F238E27FC236}">
                <a16:creationId xmlns:a16="http://schemas.microsoft.com/office/drawing/2014/main" id="{47BA31E6-B03E-9E9F-A1A2-36C03C3CA81E}"/>
              </a:ext>
            </a:extLst>
          </p:cNvPr>
          <p:cNvSpPr>
            <a:spLocks noGrp="1"/>
          </p:cNvSpPr>
          <p:nvPr>
            <p:ph type="sldNum" sz="quarter" idx="10"/>
          </p:nvPr>
        </p:nvSpPr>
        <p:spPr/>
        <p:txBody>
          <a:bodyPr/>
          <a:lstStyle>
            <a:lvl1pPr>
              <a:defRPr/>
            </a:lvl1pPr>
          </a:lstStyle>
          <a:p>
            <a:pPr>
              <a:defRPr/>
            </a:pPr>
            <a:fld id="{02F0C05F-B217-4519-B2DF-6107AD879F46}" type="slidenum">
              <a:rPr lang="en-US" altLang="en-US"/>
              <a:pPr>
                <a:defRPr/>
              </a:pPr>
              <a:t>‹#›</a:t>
            </a:fld>
            <a:endParaRPr lang="en-US" altLang="en-US"/>
          </a:p>
        </p:txBody>
      </p:sp>
    </p:spTree>
    <p:extLst>
      <p:ext uri="{BB962C8B-B14F-4D97-AF65-F5344CB8AC3E}">
        <p14:creationId xmlns:p14="http://schemas.microsoft.com/office/powerpoint/2010/main" val="416148525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2843" y="554478"/>
            <a:ext cx="4688205" cy="1193936"/>
          </a:xfrm>
        </p:spPr>
        <p:txBody>
          <a:bodyPr anchor="ctr">
            <a:normAutofit/>
          </a:bodyPr>
          <a:lstStyle>
            <a:lvl1pPr>
              <a:defRPr sz="3200"/>
            </a:lvl1pPr>
          </a:lstStyle>
          <a:p>
            <a:r>
              <a:rPr lang="en-US"/>
              <a:t>Click to edit Master title style</a:t>
            </a:r>
          </a:p>
        </p:txBody>
      </p:sp>
      <p:sp>
        <p:nvSpPr>
          <p:cNvPr id="3" name="Picture Placeholder 2"/>
          <p:cNvSpPr>
            <a:spLocks noGrp="1"/>
          </p:cNvSpPr>
          <p:nvPr>
            <p:ph type="pic" idx="1"/>
          </p:nvPr>
        </p:nvSpPr>
        <p:spPr>
          <a:xfrm>
            <a:off x="5666119" y="554477"/>
            <a:ext cx="5825665" cy="5586831"/>
          </a:xfrm>
          <a:ln w="76200">
            <a:solidFill>
              <a:schemeClr val="bg1">
                <a:lumMod val="95000"/>
              </a:schemeClr>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12844" y="1828800"/>
            <a:ext cx="4688205" cy="4445540"/>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BD5239-85A8-4DA2-9827-8535D43DDDE3}" type="datetime1">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4532482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Contact Info (OPTIONAL)">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5963055" y="564204"/>
            <a:ext cx="5566322" cy="2733473"/>
          </a:xfrm>
        </p:spPr>
        <p:txBody>
          <a:bodyPr anchor="b">
            <a:normAutofit/>
          </a:bodyPr>
          <a:lstStyle>
            <a:lvl1pPr algn="l">
              <a:lnSpc>
                <a:spcPct val="75000"/>
              </a:lnSpc>
              <a:defRPr sz="3600" baseline="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p>
        </p:txBody>
      </p:sp>
      <p:sp>
        <p:nvSpPr>
          <p:cNvPr id="3" name="Subtitle 2"/>
          <p:cNvSpPr>
            <a:spLocks noGrp="1"/>
          </p:cNvSpPr>
          <p:nvPr>
            <p:ph type="subTitle" idx="1"/>
          </p:nvPr>
        </p:nvSpPr>
        <p:spPr>
          <a:xfrm>
            <a:off x="5963055" y="3297677"/>
            <a:ext cx="5566322" cy="3032117"/>
          </a:xfrm>
        </p:spPr>
        <p:txBody>
          <a:bodyPr>
            <a:normAutofit/>
          </a:bodyPr>
          <a:lstStyle>
            <a:lvl1pPr marL="0" indent="0" algn="l">
              <a:spcBef>
                <a:spcPts val="0"/>
              </a:spcBef>
              <a:buNone/>
              <a:defRPr sz="2000" cap="none"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5" name="Picture Placeholder 4"/>
          <p:cNvSpPr>
            <a:spLocks noGrp="1"/>
          </p:cNvSpPr>
          <p:nvPr>
            <p:ph type="pic" sz="quarter" idx="12"/>
          </p:nvPr>
        </p:nvSpPr>
        <p:spPr>
          <a:xfrm>
            <a:off x="622164" y="729338"/>
            <a:ext cx="4864235" cy="4919662"/>
          </a:xfrm>
          <a:prstGeom prst="rect">
            <a:avLst/>
          </a:prstGeom>
          <a:ln w="76200">
            <a:solidFill>
              <a:schemeClr val="bg2">
                <a:lumMod val="75000"/>
              </a:schemeClr>
            </a:solidFill>
          </a:ln>
        </p:spPr>
        <p:txBody>
          <a:bodyPr/>
          <a:lstStyle/>
          <a:p>
            <a:r>
              <a:rPr lang="en-US"/>
              <a:t>Click icon to add picture</a:t>
            </a:r>
          </a:p>
        </p:txBody>
      </p:sp>
      <p:sp>
        <p:nvSpPr>
          <p:cNvPr id="21" name="Oval 20"/>
          <p:cNvSpPr/>
          <p:nvPr userDrawn="1"/>
        </p:nvSpPr>
        <p:spPr bwMode="ltGray">
          <a:xfrm>
            <a:off x="11680382" y="6363350"/>
            <a:ext cx="348347" cy="35587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5"/>
          <p:cNvSpPr txBox="1">
            <a:spLocks/>
          </p:cNvSpPr>
          <p:nvPr userDrawn="1"/>
        </p:nvSpPr>
        <p:spPr bwMode="inv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a:p>
        </p:txBody>
      </p:sp>
      <p:pic>
        <p:nvPicPr>
          <p:cNvPr id="15" name="Picture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95559" y="6371739"/>
            <a:ext cx="600933" cy="306452"/>
          </a:xfrm>
          <a:prstGeom prst="rect">
            <a:avLst/>
          </a:prstGeom>
        </p:spPr>
      </p:pic>
    </p:spTree>
    <p:extLst>
      <p:ext uri="{BB962C8B-B14F-4D97-AF65-F5344CB8AC3E}">
        <p14:creationId xmlns:p14="http://schemas.microsoft.com/office/powerpoint/2010/main" val="1148645006"/>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x">
  <p:cSld name="1_White Solid">
    <p:bg>
      <p:bgPr>
        <a:solidFill>
          <a:srgbClr val="F0F2F6"/>
        </a:solidFill>
        <a:effectLst/>
      </p:bgPr>
    </p:bg>
    <p:spTree>
      <p:nvGrpSpPr>
        <p:cNvPr id="1" name=""/>
        <p:cNvGrpSpPr/>
        <p:nvPr/>
      </p:nvGrpSpPr>
      <p:grpSpPr>
        <a:xfrm>
          <a:off x="0" y="0"/>
          <a:ext cx="0" cy="0"/>
          <a:chOff x="0" y="0"/>
          <a:chExt cx="0" cy="0"/>
        </a:xfrm>
      </p:grpSpPr>
      <p:sp>
        <p:nvSpPr>
          <p:cNvPr id="27"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Tree>
    <p:extLst>
      <p:ext uri="{BB962C8B-B14F-4D97-AF65-F5344CB8AC3E}">
        <p14:creationId xmlns:p14="http://schemas.microsoft.com/office/powerpoint/2010/main" val="404293473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1.png"/><Relationship Id="rId5" Type="http://schemas.openxmlformats.org/officeDocument/2006/relationships/slideLayout" Target="../slideLayouts/slideLayout18.xml"/><Relationship Id="rId10"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image" Target="../media/image1.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image" Target="../media/image5.png"/><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5" Type="http://schemas.openxmlformats.org/officeDocument/2006/relationships/image" Target="../media/image1.png"/><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theme" Target="../theme/theme6.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slideLayout" Target="../slideLayouts/slideLayout91.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5" Type="http://schemas.openxmlformats.org/officeDocument/2006/relationships/image" Target="../media/image7.png"/><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8.xml"/><Relationship Id="rId1" Type="http://schemas.openxmlformats.org/officeDocument/2006/relationships/slideLayout" Target="../slideLayouts/slideLayout9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41E7-D071-CEDD-54D6-ABAB4EB277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27" name="Text Placeholder 2">
            <a:extLst>
              <a:ext uri="{FF2B5EF4-FFF2-40B4-BE49-F238E27FC236}">
                <a16:creationId xmlns:a16="http://schemas.microsoft.com/office/drawing/2014/main" id="{8901F996-190E-3A3D-3C19-FEAC61A5FF7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Slide Number Placeholder 4">
            <a:extLst>
              <a:ext uri="{FF2B5EF4-FFF2-40B4-BE49-F238E27FC236}">
                <a16:creationId xmlns:a16="http://schemas.microsoft.com/office/drawing/2014/main" id="{1DCBA47F-6A93-B4CF-BE26-506AE10458EC}"/>
              </a:ext>
            </a:extLst>
          </p:cNvPr>
          <p:cNvSpPr>
            <a:spLocks noGrp="1"/>
          </p:cNvSpPr>
          <p:nvPr>
            <p:ph type="sldNum" sz="quarter" idx="4"/>
          </p:nvPr>
        </p:nvSpPr>
        <p:spPr>
          <a:xfrm>
            <a:off x="11187113" y="6357938"/>
            <a:ext cx="5635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9545B86-5946-44C4-96CF-91AD74D52DAC}" type="slidenum">
              <a:rPr lang="en-US" altLang="en-US"/>
              <a:pPr>
                <a:defRPr/>
              </a:pPr>
              <a:t>‹#›</a:t>
            </a:fld>
            <a:endParaRPr lang="en-US" altLang="en-US"/>
          </a:p>
        </p:txBody>
      </p:sp>
      <p:pic>
        <p:nvPicPr>
          <p:cNvPr id="1029" name="Picture 8">
            <a:extLst>
              <a:ext uri="{FF2B5EF4-FFF2-40B4-BE49-F238E27FC236}">
                <a16:creationId xmlns:a16="http://schemas.microsoft.com/office/drawing/2014/main" id="{00C5BB42-CA9C-82BB-D2D1-424CE8039A8C}"/>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6363" y="6176963"/>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 5">
            <a:extLst>
              <a:ext uri="{FF2B5EF4-FFF2-40B4-BE49-F238E27FC236}">
                <a16:creationId xmlns:a16="http://schemas.microsoft.com/office/drawing/2014/main" id="{232F7887-18E9-E12B-39E7-22978630050B}"/>
              </a:ext>
            </a:extLst>
          </p:cNvPr>
          <p:cNvGrpSpPr>
            <a:grpSpLocks/>
          </p:cNvGrpSpPr>
          <p:nvPr userDrawn="1"/>
        </p:nvGrpSpPr>
        <p:grpSpPr bwMode="auto">
          <a:xfrm>
            <a:off x="420688" y="228600"/>
            <a:ext cx="1597025" cy="1603375"/>
            <a:chOff x="457200" y="182880"/>
            <a:chExt cx="1596887" cy="1602823"/>
          </a:xfrm>
        </p:grpSpPr>
        <p:cxnSp>
          <p:nvCxnSpPr>
            <p:cNvPr id="11" name="Straight Connector 10">
              <a:extLst>
                <a:ext uri="{FF2B5EF4-FFF2-40B4-BE49-F238E27FC236}">
                  <a16:creationId xmlns:a16="http://schemas.microsoft.com/office/drawing/2014/main" id="{FB1AFB2C-E0B3-566B-AC71-92A7BBCD47C9}"/>
                </a:ext>
              </a:extLst>
            </p:cNvPr>
            <p:cNvCxnSpPr/>
            <p:nvPr userDrawn="1"/>
          </p:nvCxnSpPr>
          <p:spPr>
            <a:xfrm>
              <a:off x="457200" y="182880"/>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71B240-485E-DA67-00A6-DEE7E68D7E08}"/>
                </a:ext>
              </a:extLst>
            </p:cNvPr>
            <p:cNvCxnSpPr>
              <a:cxnSpLocks/>
            </p:cNvCxnSpPr>
            <p:nvPr userDrawn="1"/>
          </p:nvCxnSpPr>
          <p:spPr>
            <a:xfrm flipH="1">
              <a:off x="457200" y="182880"/>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031" name="Group 12">
            <a:extLst>
              <a:ext uri="{FF2B5EF4-FFF2-40B4-BE49-F238E27FC236}">
                <a16:creationId xmlns:a16="http://schemas.microsoft.com/office/drawing/2014/main" id="{9AADD1E4-26F5-AA52-7770-3F1D771D820E}"/>
              </a:ext>
            </a:extLst>
          </p:cNvPr>
          <p:cNvGrpSpPr>
            <a:grpSpLocks/>
          </p:cNvGrpSpPr>
          <p:nvPr userDrawn="1"/>
        </p:nvGrpSpPr>
        <p:grpSpPr bwMode="auto">
          <a:xfrm rot="10800000">
            <a:off x="10177463" y="5029200"/>
            <a:ext cx="1597025" cy="1603375"/>
            <a:chOff x="357809" y="365125"/>
            <a:chExt cx="1596887" cy="1602823"/>
          </a:xfrm>
        </p:grpSpPr>
        <p:cxnSp>
          <p:nvCxnSpPr>
            <p:cNvPr id="15" name="Straight Connector 14">
              <a:extLst>
                <a:ext uri="{FF2B5EF4-FFF2-40B4-BE49-F238E27FC236}">
                  <a16:creationId xmlns:a16="http://schemas.microsoft.com/office/drawing/2014/main" id="{BAC2C450-EECF-3718-D665-CF1E27D0AF4A}"/>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1D2299A-1F7C-A5F2-2F8D-50DEC2B72510}"/>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12631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725" r:id="rId13"/>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sz="2800" kern="120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sz="2400" kern="120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sz="2000" kern="1200">
          <a:solidFill>
            <a:schemeClr val="tx1"/>
          </a:solidFill>
          <a:latin typeface="+mn-lt"/>
          <a:ea typeface="+mn-ea"/>
          <a:cs typeface="+mn-cs"/>
        </a:defRPr>
      </a:lvl3pPr>
      <a:lvl4pPr marL="1371600" algn="l" rtl="0" eaLnBrk="0" fontAlgn="base" hangingPunct="0">
        <a:spcBef>
          <a:spcPts val="1000"/>
        </a:spcBef>
        <a:spcAft>
          <a:spcPct val="0"/>
        </a:spcAft>
        <a:defRPr i="1" kern="120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grpSp>
        <p:nvGrpSpPr>
          <p:cNvPr id="4098" name="Group 6">
            <a:extLst>
              <a:ext uri="{FF2B5EF4-FFF2-40B4-BE49-F238E27FC236}">
                <a16:creationId xmlns:a16="http://schemas.microsoft.com/office/drawing/2014/main" id="{AF0305B1-85E5-DB55-99FE-2D37E09F5673}"/>
              </a:ext>
            </a:extLst>
          </p:cNvPr>
          <p:cNvGrpSpPr>
            <a:grpSpLocks/>
          </p:cNvGrpSpPr>
          <p:nvPr/>
        </p:nvGrpSpPr>
        <p:grpSpPr bwMode="auto">
          <a:xfrm>
            <a:off x="150813" y="0"/>
            <a:ext cx="2436812" cy="6858000"/>
            <a:chOff x="1320800" y="0"/>
            <a:chExt cx="2436813" cy="6858001"/>
          </a:xfrm>
        </p:grpSpPr>
        <p:sp>
          <p:nvSpPr>
            <p:cNvPr id="4103" name="Freeform 6">
              <a:extLst>
                <a:ext uri="{FF2B5EF4-FFF2-40B4-BE49-F238E27FC236}">
                  <a16:creationId xmlns:a16="http://schemas.microsoft.com/office/drawing/2014/main" id="{750DB4FA-1B70-AE76-93F3-8C2360B50B32}"/>
                </a:ext>
              </a:extLst>
            </p:cNvPr>
            <p:cNvSpPr>
              <a:spLocks/>
            </p:cNvSpPr>
            <p:nvPr/>
          </p:nvSpPr>
          <p:spPr bwMode="auto">
            <a:xfrm>
              <a:off x="1627188" y="0"/>
              <a:ext cx="1122363" cy="5329238"/>
            </a:xfrm>
            <a:custGeom>
              <a:avLst/>
              <a:gdLst>
                <a:gd name="T0" fmla="*/ 0 w 707"/>
                <a:gd name="T1" fmla="*/ 2147483646 h 3357"/>
                <a:gd name="T2" fmla="*/ 2147483646 w 707"/>
                <a:gd name="T3" fmla="*/ 2147483646 h 3357"/>
                <a:gd name="T4" fmla="*/ 2147483646 w 707"/>
                <a:gd name="T5" fmla="*/ 0 h 3357"/>
                <a:gd name="T6" fmla="*/ 2147483646 w 707"/>
                <a:gd name="T7" fmla="*/ 0 h 3357"/>
                <a:gd name="T8" fmla="*/ 0 w 707"/>
                <a:gd name="T9" fmla="*/ 2147483646 h 33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7" h="3357">
                  <a:moveTo>
                    <a:pt x="0" y="3330"/>
                  </a:moveTo>
                  <a:lnTo>
                    <a:pt x="156" y="3357"/>
                  </a:lnTo>
                  <a:lnTo>
                    <a:pt x="707" y="0"/>
                  </a:lnTo>
                  <a:lnTo>
                    <a:pt x="547" y="0"/>
                  </a:lnTo>
                  <a:lnTo>
                    <a:pt x="0" y="333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a:extLst>
                <a:ext uri="{FF2B5EF4-FFF2-40B4-BE49-F238E27FC236}">
                  <a16:creationId xmlns:a16="http://schemas.microsoft.com/office/drawing/2014/main" id="{F2821311-EA23-3305-BE71-E1F30F97B345}"/>
                </a:ext>
              </a:extLst>
            </p:cNvPr>
            <p:cNvSpPr/>
            <p:nvPr/>
          </p:nvSpPr>
          <p:spPr bwMode="auto">
            <a:xfrm>
              <a:off x="1320800" y="0"/>
              <a:ext cx="1117600" cy="5276851"/>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a:extLst>
                <a:ext uri="{FF2B5EF4-FFF2-40B4-BE49-F238E27FC236}">
                  <a16:creationId xmlns:a16="http://schemas.microsoft.com/office/drawing/2014/main" id="{73371D42-0D5B-F5A9-CAF5-DBE47696E747}"/>
                </a:ext>
              </a:extLst>
            </p:cNvPr>
            <p:cNvSpPr/>
            <p:nvPr/>
          </p:nvSpPr>
          <p:spPr bwMode="auto">
            <a:xfrm>
              <a:off x="1320800" y="5238751"/>
              <a:ext cx="1228726"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a:extLst>
                <a:ext uri="{FF2B5EF4-FFF2-40B4-BE49-F238E27FC236}">
                  <a16:creationId xmlns:a16="http://schemas.microsoft.com/office/drawing/2014/main" id="{1488D404-360C-4D88-247D-70D8F22E1C85}"/>
                </a:ext>
              </a:extLst>
            </p:cNvPr>
            <p:cNvSpPr/>
            <p:nvPr/>
          </p:nvSpPr>
          <p:spPr bwMode="auto">
            <a:xfrm>
              <a:off x="1627187" y="5291139"/>
              <a:ext cx="1495426" cy="1566862"/>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a:extLst>
                <a:ext uri="{FF2B5EF4-FFF2-40B4-BE49-F238E27FC236}">
                  <a16:creationId xmlns:a16="http://schemas.microsoft.com/office/drawing/2014/main" id="{7A8E85AD-5F82-7F20-968B-04D22FA52D1C}"/>
                </a:ext>
              </a:extLst>
            </p:cNvPr>
            <p:cNvSpPr/>
            <p:nvPr/>
          </p:nvSpPr>
          <p:spPr bwMode="auto">
            <a:xfrm>
              <a:off x="1627187" y="5286376"/>
              <a:ext cx="2130426"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a:extLst>
                <a:ext uri="{FF2B5EF4-FFF2-40B4-BE49-F238E27FC236}">
                  <a16:creationId xmlns:a16="http://schemas.microsoft.com/office/drawing/2014/main" id="{0C6D4AFA-5397-4573-549B-6A42E3290203}"/>
                </a:ext>
              </a:extLst>
            </p:cNvPr>
            <p:cNvSpPr/>
            <p:nvPr/>
          </p:nvSpPr>
          <p:spPr bwMode="auto">
            <a:xfrm>
              <a:off x="1320800" y="5238751"/>
              <a:ext cx="1695451"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a:extLst>
              <a:ext uri="{FF2B5EF4-FFF2-40B4-BE49-F238E27FC236}">
                <a16:creationId xmlns:a16="http://schemas.microsoft.com/office/drawing/2014/main" id="{79F3686B-236F-1EFF-F885-D7BE782562B6}"/>
              </a:ext>
            </a:extLst>
          </p:cNvPr>
          <p:cNvSpPr>
            <a:spLocks noGrp="1"/>
          </p:cNvSpPr>
          <p:nvPr>
            <p:ph type="title"/>
          </p:nvPr>
        </p:nvSpPr>
        <p:spPr>
          <a:xfrm>
            <a:off x="1484313" y="685800"/>
            <a:ext cx="10018712" cy="1752600"/>
          </a:xfrm>
          <a:prstGeom prst="rect">
            <a:avLst/>
          </a:prstGeom>
          <a:effectLst/>
        </p:spPr>
        <p:txBody>
          <a:bodyPr vert="horz" lIns="91440" tIns="45720" rIns="91440" bIns="45720" rtlCol="0" anchor="ctr">
            <a:normAutofit/>
          </a:bodyPr>
          <a:lstStyle/>
          <a:p>
            <a:r>
              <a:rPr lang="en-US"/>
              <a:t>Click to edit Master title style</a:t>
            </a:r>
          </a:p>
        </p:txBody>
      </p:sp>
      <p:sp>
        <p:nvSpPr>
          <p:cNvPr id="4100" name="Text Placeholder 2">
            <a:extLst>
              <a:ext uri="{FF2B5EF4-FFF2-40B4-BE49-F238E27FC236}">
                <a16:creationId xmlns:a16="http://schemas.microsoft.com/office/drawing/2014/main" id="{7160BE07-B763-68B6-447F-2DF236199B42}"/>
              </a:ext>
            </a:extLst>
          </p:cNvPr>
          <p:cNvSpPr>
            <a:spLocks noGrp="1"/>
          </p:cNvSpPr>
          <p:nvPr>
            <p:ph type="body" idx="1"/>
          </p:nvPr>
        </p:nvSpPr>
        <p:spPr bwMode="auto">
          <a:xfrm>
            <a:off x="1484313" y="2667000"/>
            <a:ext cx="10018712"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a:extLst>
              <a:ext uri="{FF2B5EF4-FFF2-40B4-BE49-F238E27FC236}">
                <a16:creationId xmlns:a16="http://schemas.microsoft.com/office/drawing/2014/main" id="{DCA2D8C9-C83C-F85E-D371-016AA24BC10B}"/>
              </a:ext>
            </a:extLst>
          </p:cNvPr>
          <p:cNvSpPr>
            <a:spLocks noGrp="1"/>
          </p:cNvSpPr>
          <p:nvPr>
            <p:ph type="sldNum" sz="quarter" idx="4"/>
          </p:nvPr>
        </p:nvSpPr>
        <p:spPr>
          <a:xfrm>
            <a:off x="11182350" y="6354763"/>
            <a:ext cx="5524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lvl1pPr>
          </a:lstStyle>
          <a:p>
            <a:pPr>
              <a:defRPr/>
            </a:pPr>
            <a:fld id="{26AA41B1-C8E8-4E50-A3A4-2D85338801C3}" type="slidenum">
              <a:rPr lang="en-US" altLang="en-US"/>
              <a:pPr>
                <a:defRPr/>
              </a:pPr>
              <a:t>‹#›</a:t>
            </a:fld>
            <a:endParaRPr lang="en-US" altLang="en-US"/>
          </a:p>
        </p:txBody>
      </p:sp>
      <p:pic>
        <p:nvPicPr>
          <p:cNvPr id="4102" name="Picture 13">
            <a:extLst>
              <a:ext uri="{FF2B5EF4-FFF2-40B4-BE49-F238E27FC236}">
                <a16:creationId xmlns:a16="http://schemas.microsoft.com/office/drawing/2014/main" id="{505171EF-6DB3-7E6D-ED75-3A39B7DBAA12}"/>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097954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679" r:id="rId5"/>
    <p:sldLayoutId id="2147483680" r:id="rId6"/>
    <p:sldLayoutId id="2147483681" r:id="rId7"/>
    <p:sldLayoutId id="2147483682" r:id="rId8"/>
    <p:sldLayoutId id="2147483683" r:id="rId9"/>
  </p:sldLayoutIdLst>
  <p:hf hdr="0" ftr="0" dt="0"/>
  <p:txStyles>
    <p:titleStyle>
      <a:lvl1pPr algn="ctr" defTabSz="457200" rtl="0" eaLnBrk="0" fontAlgn="base" hangingPunct="0">
        <a:spcBef>
          <a:spcPct val="0"/>
        </a:spcBef>
        <a:spcAft>
          <a:spcPct val="0"/>
        </a:spcAft>
        <a:defRPr sz="5400" b="1" kern="1200" cap="small" spc="-150">
          <a:ln w="3175" cmpd="sng">
            <a:noFill/>
          </a:ln>
          <a:solidFill>
            <a:schemeClr val="tx1"/>
          </a:solidFill>
          <a:latin typeface="+mj-lt"/>
          <a:ea typeface="+mj-ea"/>
          <a:cs typeface="+mj-cs"/>
        </a:defRPr>
      </a:lvl1pPr>
      <a:lvl2pPr algn="ctr" defTabSz="457200" rtl="0" eaLnBrk="0" fontAlgn="base" hangingPunct="0">
        <a:spcBef>
          <a:spcPct val="0"/>
        </a:spcBef>
        <a:spcAft>
          <a:spcPct val="0"/>
        </a:spcAft>
        <a:defRPr sz="5400" b="1">
          <a:solidFill>
            <a:schemeClr val="tx1"/>
          </a:solidFill>
          <a:latin typeface="Nirmala UI" panose="020B0502040204020203" pitchFamily="34" charset="0"/>
        </a:defRPr>
      </a:lvl2pPr>
      <a:lvl3pPr algn="ctr" defTabSz="457200" rtl="0" eaLnBrk="0" fontAlgn="base" hangingPunct="0">
        <a:spcBef>
          <a:spcPct val="0"/>
        </a:spcBef>
        <a:spcAft>
          <a:spcPct val="0"/>
        </a:spcAft>
        <a:defRPr sz="5400" b="1">
          <a:solidFill>
            <a:schemeClr val="tx1"/>
          </a:solidFill>
          <a:latin typeface="Nirmala UI" panose="020B0502040204020203" pitchFamily="34" charset="0"/>
        </a:defRPr>
      </a:lvl3pPr>
      <a:lvl4pPr algn="ctr" defTabSz="457200" rtl="0" eaLnBrk="0" fontAlgn="base" hangingPunct="0">
        <a:spcBef>
          <a:spcPct val="0"/>
        </a:spcBef>
        <a:spcAft>
          <a:spcPct val="0"/>
        </a:spcAft>
        <a:defRPr sz="5400" b="1">
          <a:solidFill>
            <a:schemeClr val="tx1"/>
          </a:solidFill>
          <a:latin typeface="Nirmala UI" panose="020B0502040204020203" pitchFamily="34" charset="0"/>
        </a:defRPr>
      </a:lvl4pPr>
      <a:lvl5pPr algn="ctr" defTabSz="457200" rtl="0" eaLnBrk="0" fontAlgn="base" hangingPunct="0">
        <a:spcBef>
          <a:spcPct val="0"/>
        </a:spcBef>
        <a:spcAft>
          <a:spcPct val="0"/>
        </a:spcAft>
        <a:defRPr sz="5400" b="1">
          <a:solidFill>
            <a:schemeClr val="tx1"/>
          </a:solidFill>
          <a:latin typeface="Nirmala UI" panose="020B0502040204020203"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1000"/>
        </a:spcAft>
        <a:buSzPct val="145000"/>
        <a:buFont typeface="Bahnschrift SemiLight Condensed" panose="020B0502040204020203" pitchFamily="34" charset="0"/>
        <a:buChar char="»"/>
        <a:defRPr sz="2800" kern="1200">
          <a:solidFill>
            <a:schemeClr val="tx1"/>
          </a:solidFill>
          <a:latin typeface="+mn-lt"/>
          <a:ea typeface="+mn-ea"/>
          <a:cs typeface="+mn-cs"/>
        </a:defRPr>
      </a:lvl1pPr>
      <a:lvl2pPr marL="742950" indent="-285750" algn="l" defTabSz="457200" rtl="0" eaLnBrk="0" fontAlgn="base" hangingPunct="0">
        <a:spcBef>
          <a:spcPts val="1000"/>
        </a:spcBef>
        <a:spcAft>
          <a:spcPts val="1000"/>
        </a:spcAft>
        <a:buSzPct val="145000"/>
        <a:buFont typeface="Symbol" panose="05050102010706020507" pitchFamily="18" charset="2"/>
        <a:buChar char="-"/>
        <a:defRPr sz="2400" kern="1200">
          <a:solidFill>
            <a:schemeClr val="tx1"/>
          </a:solidFill>
          <a:latin typeface="+mn-lt"/>
          <a:ea typeface="+mn-ea"/>
          <a:cs typeface="+mn-cs"/>
        </a:defRPr>
      </a:lvl2pPr>
      <a:lvl3pPr marL="1200150" indent="-285750" algn="l" defTabSz="457200" rtl="0" eaLnBrk="0" fontAlgn="base" hangingPunct="0">
        <a:spcBef>
          <a:spcPct val="20000"/>
        </a:spcBef>
        <a:spcAft>
          <a:spcPts val="1000"/>
        </a:spcAft>
        <a:buSzPct val="145000"/>
        <a:buFont typeface="Bahnschrift SemiLight Condensed" panose="020B0502040204020203" pitchFamily="34" charset="0"/>
        <a:buChar char="&gt;"/>
        <a:defRPr sz="2000" kern="1200">
          <a:solidFill>
            <a:schemeClr val="tx1"/>
          </a:solidFill>
          <a:latin typeface="+mn-lt"/>
          <a:ea typeface="+mn-ea"/>
          <a:cs typeface="+mn-cs"/>
        </a:defRPr>
      </a:lvl3pPr>
      <a:lvl4pPr marL="1371600" algn="l" defTabSz="457200" rtl="0" eaLnBrk="0" fontAlgn="base" hangingPunct="0">
        <a:spcBef>
          <a:spcPct val="20000"/>
        </a:spcBef>
        <a:spcAft>
          <a:spcPts val="1000"/>
        </a:spcAft>
        <a:buSzPct val="145000"/>
        <a:buFont typeface="Bahnschrift SemiLight Condensed" panose="020B0502040204020203" pitchFamily="34" charset="0"/>
        <a:defRPr i="1" kern="1200">
          <a:solidFill>
            <a:schemeClr val="tx1"/>
          </a:solidFill>
          <a:latin typeface="+mn-lt"/>
          <a:ea typeface="+mn-ea"/>
          <a:cs typeface="+mn-cs"/>
        </a:defRPr>
      </a:lvl4pPr>
      <a:lvl5pPr marL="2000250" indent="-171450" algn="l" defTabSz="457200" rtl="0" eaLnBrk="0" fontAlgn="base" hangingPunct="0">
        <a:spcBef>
          <a:spcPct val="20000"/>
        </a:spcBef>
        <a:spcAft>
          <a:spcPts val="1000"/>
        </a:spcAft>
        <a:buSzPct val="145000"/>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1E246A-399E-CB15-EA4E-B2CFBED76C87}"/>
              </a:ext>
            </a:extLst>
          </p:cNvPr>
          <p:cNvSpPr/>
          <p:nvPr userDrawn="1"/>
        </p:nvSpPr>
        <p:spPr>
          <a:xfrm>
            <a:off x="0" y="-71438"/>
            <a:ext cx="12192000" cy="1825626"/>
          </a:xfrm>
          <a:prstGeom prst="rect">
            <a:avLst/>
          </a:prstGeom>
          <a:solidFill>
            <a:schemeClr val="accent1"/>
          </a:solidFill>
          <a:ln>
            <a:solidFill>
              <a:schemeClr val="accent1"/>
            </a:solidFill>
          </a:ln>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a:extLst>
              <a:ext uri="{FF2B5EF4-FFF2-40B4-BE49-F238E27FC236}">
                <a16:creationId xmlns:a16="http://schemas.microsoft.com/office/drawing/2014/main" id="{8726AD2E-57F5-EF91-DB58-0E4FCC3087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2052" name="Text Placeholder 2">
            <a:extLst>
              <a:ext uri="{FF2B5EF4-FFF2-40B4-BE49-F238E27FC236}">
                <a16:creationId xmlns:a16="http://schemas.microsoft.com/office/drawing/2014/main" id="{F6515C04-AF98-614E-6292-B2DB613D11F2}"/>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Slide Number Placeholder 9">
            <a:extLst>
              <a:ext uri="{FF2B5EF4-FFF2-40B4-BE49-F238E27FC236}">
                <a16:creationId xmlns:a16="http://schemas.microsoft.com/office/drawing/2014/main" id="{03168F9D-D26C-6BCE-9B1D-E613B6D95C38}"/>
              </a:ext>
            </a:extLst>
          </p:cNvPr>
          <p:cNvSpPr>
            <a:spLocks noGrp="1"/>
          </p:cNvSpPr>
          <p:nvPr>
            <p:ph type="sldNum" sz="quarter" idx="4"/>
          </p:nvPr>
        </p:nvSpPr>
        <p:spPr>
          <a:xfrm>
            <a:off x="11182350" y="6354763"/>
            <a:ext cx="56832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B8C8D"/>
                </a:solidFill>
              </a:defRPr>
            </a:lvl1pPr>
          </a:lstStyle>
          <a:p>
            <a:pPr>
              <a:defRPr/>
            </a:pPr>
            <a:fld id="{E181433A-8A18-47B5-968B-5E30549AB252}" type="slidenum">
              <a:rPr lang="en-US" altLang="en-US"/>
              <a:pPr>
                <a:defRPr/>
              </a:pPr>
              <a:t>‹#›</a:t>
            </a:fld>
            <a:endParaRPr lang="en-US" altLang="en-US"/>
          </a:p>
        </p:txBody>
      </p:sp>
      <p:pic>
        <p:nvPicPr>
          <p:cNvPr id="2054" name="Picture 10">
            <a:extLst>
              <a:ext uri="{FF2B5EF4-FFF2-40B4-BE49-F238E27FC236}">
                <a16:creationId xmlns:a16="http://schemas.microsoft.com/office/drawing/2014/main" id="{CDBEDBD6-2C7D-6BB1-1000-A37332BF99B3}"/>
              </a:ext>
            </a:extLst>
          </p:cNvPr>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46753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73" r:id="rId13"/>
    <p:sldLayoutId id="2147483674" r:id="rId14"/>
    <p:sldLayoutId id="2147483675" r:id="rId15"/>
    <p:sldLayoutId id="2147483676" r:id="rId16"/>
    <p:sldLayoutId id="2147483677" r:id="rId17"/>
    <p:sldLayoutId id="2147483678" r:id="rId18"/>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lang="en-US" sz="2800" kern="1200" dirty="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lang="en-US" sz="2400" kern="1200" dirty="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lang="en-US" sz="2000" kern="1200" dirty="0">
          <a:solidFill>
            <a:schemeClr val="tx1"/>
          </a:solidFill>
          <a:latin typeface="+mn-lt"/>
          <a:ea typeface="+mn-ea"/>
          <a:cs typeface="+mn-cs"/>
        </a:defRPr>
      </a:lvl3pPr>
      <a:lvl4pPr marL="1371600" algn="l" rtl="0" eaLnBrk="0" fontAlgn="base" hangingPunct="0">
        <a:spcBef>
          <a:spcPts val="1000"/>
        </a:spcBef>
        <a:spcAft>
          <a:spcPct val="0"/>
        </a:spcAft>
        <a:defRPr lang="en-US" i="1" kern="1200" dirty="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lang="en-US"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C83239-225C-0EBB-FE5A-B96D3F5829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7171" name="Text Placeholder 2">
            <a:extLst>
              <a:ext uri="{FF2B5EF4-FFF2-40B4-BE49-F238E27FC236}">
                <a16:creationId xmlns:a16="http://schemas.microsoft.com/office/drawing/2014/main" id="{92963AD3-064E-E09D-D6D2-DE15B17694D9}"/>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Slide Number Placeholder 4">
            <a:extLst>
              <a:ext uri="{FF2B5EF4-FFF2-40B4-BE49-F238E27FC236}">
                <a16:creationId xmlns:a16="http://schemas.microsoft.com/office/drawing/2014/main" id="{642B2B48-B755-D808-D449-AF722471D723}"/>
              </a:ext>
            </a:extLst>
          </p:cNvPr>
          <p:cNvSpPr>
            <a:spLocks noGrp="1"/>
          </p:cNvSpPr>
          <p:nvPr>
            <p:ph type="sldNum" sz="quarter" idx="4"/>
          </p:nvPr>
        </p:nvSpPr>
        <p:spPr>
          <a:xfrm>
            <a:off x="11187113" y="6357938"/>
            <a:ext cx="5635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75481B6-EDE7-4936-85F4-C640E16F6ED7}" type="slidenum">
              <a:rPr lang="en-US"/>
              <a:pPr>
                <a:defRPr/>
              </a:pPr>
              <a:t>‹#›</a:t>
            </a:fld>
            <a:endParaRPr lang="en-US"/>
          </a:p>
        </p:txBody>
      </p:sp>
      <p:pic>
        <p:nvPicPr>
          <p:cNvPr id="7173" name="Picture 8">
            <a:extLst>
              <a:ext uri="{FF2B5EF4-FFF2-40B4-BE49-F238E27FC236}">
                <a16:creationId xmlns:a16="http://schemas.microsoft.com/office/drawing/2014/main" id="{BB9DFF25-D754-4A3D-1249-70EF5134684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6363" y="6176963"/>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4" name="Group 5">
            <a:extLst>
              <a:ext uri="{FF2B5EF4-FFF2-40B4-BE49-F238E27FC236}">
                <a16:creationId xmlns:a16="http://schemas.microsoft.com/office/drawing/2014/main" id="{3E9A97CF-140C-5CF1-E3D2-8E6B6918E161}"/>
              </a:ext>
            </a:extLst>
          </p:cNvPr>
          <p:cNvGrpSpPr>
            <a:grpSpLocks/>
          </p:cNvGrpSpPr>
          <p:nvPr userDrawn="1"/>
        </p:nvGrpSpPr>
        <p:grpSpPr bwMode="auto">
          <a:xfrm>
            <a:off x="420688" y="228600"/>
            <a:ext cx="1597025" cy="1603375"/>
            <a:chOff x="457200" y="182880"/>
            <a:chExt cx="1596887" cy="1602823"/>
          </a:xfrm>
        </p:grpSpPr>
        <p:cxnSp>
          <p:nvCxnSpPr>
            <p:cNvPr id="11" name="Straight Connector 10">
              <a:extLst>
                <a:ext uri="{FF2B5EF4-FFF2-40B4-BE49-F238E27FC236}">
                  <a16:creationId xmlns:a16="http://schemas.microsoft.com/office/drawing/2014/main" id="{41A5872B-7077-9EE9-47A6-8A34CCB82B08}"/>
                </a:ext>
              </a:extLst>
            </p:cNvPr>
            <p:cNvCxnSpPr/>
            <p:nvPr userDrawn="1"/>
          </p:nvCxnSpPr>
          <p:spPr>
            <a:xfrm>
              <a:off x="457200" y="182880"/>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F11D42B-7B4F-B737-4832-46357A043024}"/>
                </a:ext>
              </a:extLst>
            </p:cNvPr>
            <p:cNvCxnSpPr>
              <a:cxnSpLocks/>
            </p:cNvCxnSpPr>
            <p:nvPr userDrawn="1"/>
          </p:nvCxnSpPr>
          <p:spPr>
            <a:xfrm flipH="1">
              <a:off x="457200" y="182880"/>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175" name="Group 12">
            <a:extLst>
              <a:ext uri="{FF2B5EF4-FFF2-40B4-BE49-F238E27FC236}">
                <a16:creationId xmlns:a16="http://schemas.microsoft.com/office/drawing/2014/main" id="{F548697C-C879-0B73-E4C9-D9EFDAE013CE}"/>
              </a:ext>
            </a:extLst>
          </p:cNvPr>
          <p:cNvGrpSpPr>
            <a:grpSpLocks/>
          </p:cNvGrpSpPr>
          <p:nvPr userDrawn="1"/>
        </p:nvGrpSpPr>
        <p:grpSpPr bwMode="auto">
          <a:xfrm rot="10800000">
            <a:off x="10177463" y="5029200"/>
            <a:ext cx="1597025" cy="1603375"/>
            <a:chOff x="357809" y="365125"/>
            <a:chExt cx="1596887" cy="1602823"/>
          </a:xfrm>
        </p:grpSpPr>
        <p:cxnSp>
          <p:nvCxnSpPr>
            <p:cNvPr id="15" name="Straight Connector 14">
              <a:extLst>
                <a:ext uri="{FF2B5EF4-FFF2-40B4-BE49-F238E27FC236}">
                  <a16:creationId xmlns:a16="http://schemas.microsoft.com/office/drawing/2014/main" id="{829711A5-0A79-4830-00A1-0395E9A1A6D8}"/>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01B92F5-8AE7-3909-C3D6-9EB7F0AD2FDC}"/>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2848798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sz="2800" kern="120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sz="2400" kern="120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sz="2000" kern="1200">
          <a:solidFill>
            <a:schemeClr val="tx1"/>
          </a:solidFill>
          <a:latin typeface="+mn-lt"/>
          <a:ea typeface="+mn-ea"/>
          <a:cs typeface="+mn-cs"/>
        </a:defRPr>
      </a:lvl3pPr>
      <a:lvl4pPr marL="1371600" algn="l" rtl="0" eaLnBrk="0" fontAlgn="base" hangingPunct="0">
        <a:spcBef>
          <a:spcPts val="1000"/>
        </a:spcBef>
        <a:spcAft>
          <a:spcPct val="0"/>
        </a:spcAft>
        <a:defRPr i="1" kern="120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83F0D8A-F3CB-D97A-9F24-670CB7C5309E}"/>
              </a:ext>
            </a:extLst>
          </p:cNvPr>
          <p:cNvSpPr/>
          <p:nvPr userDrawn="1"/>
        </p:nvSpPr>
        <p:spPr>
          <a:xfrm>
            <a:off x="0" y="-134938"/>
            <a:ext cx="12192000" cy="1825626"/>
          </a:xfrm>
          <a:prstGeom prst="rect">
            <a:avLst/>
          </a:prstGeom>
          <a:solidFill>
            <a:schemeClr val="tx2"/>
          </a:solidFill>
          <a:ln>
            <a:solidFill>
              <a:schemeClr val="tx1"/>
            </a:solidFill>
          </a:ln>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cap="small"/>
          </a:p>
        </p:txBody>
      </p:sp>
      <p:sp>
        <p:nvSpPr>
          <p:cNvPr id="2" name="Title Placeholder 1">
            <a:extLst>
              <a:ext uri="{FF2B5EF4-FFF2-40B4-BE49-F238E27FC236}">
                <a16:creationId xmlns:a16="http://schemas.microsoft.com/office/drawing/2014/main" id="{548A8822-A2AA-E229-3129-94C570FF7B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076" name="Text Placeholder 2">
            <a:extLst>
              <a:ext uri="{FF2B5EF4-FFF2-40B4-BE49-F238E27FC236}">
                <a16:creationId xmlns:a16="http://schemas.microsoft.com/office/drawing/2014/main" id="{09DE1879-860F-0A3E-D69E-3FB15BFFB232}"/>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Slide Number Placeholder 9">
            <a:extLst>
              <a:ext uri="{FF2B5EF4-FFF2-40B4-BE49-F238E27FC236}">
                <a16:creationId xmlns:a16="http://schemas.microsoft.com/office/drawing/2014/main" id="{FCDA1C40-D6CC-F574-2ACB-737ACD81E97D}"/>
              </a:ext>
            </a:extLst>
          </p:cNvPr>
          <p:cNvSpPr>
            <a:spLocks noGrp="1"/>
          </p:cNvSpPr>
          <p:nvPr>
            <p:ph type="sldNum" sz="quarter" idx="4"/>
          </p:nvPr>
        </p:nvSpPr>
        <p:spPr>
          <a:xfrm>
            <a:off x="11182350" y="6354763"/>
            <a:ext cx="56832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B8C8D"/>
                </a:solidFill>
              </a:defRPr>
            </a:lvl1pPr>
          </a:lstStyle>
          <a:p>
            <a:pPr>
              <a:defRPr/>
            </a:pPr>
            <a:fld id="{522AE20F-FB39-4F0B-9BFF-DCA5C4F27B1F}" type="slidenum">
              <a:rPr lang="en-US" altLang="en-US"/>
              <a:pPr>
                <a:defRPr/>
              </a:pPr>
              <a:t>‹#›</a:t>
            </a:fld>
            <a:endParaRPr lang="en-US" altLang="en-US"/>
          </a:p>
        </p:txBody>
      </p:sp>
      <p:pic>
        <p:nvPicPr>
          <p:cNvPr id="3078" name="Picture 10">
            <a:extLst>
              <a:ext uri="{FF2B5EF4-FFF2-40B4-BE49-F238E27FC236}">
                <a16:creationId xmlns:a16="http://schemas.microsoft.com/office/drawing/2014/main" id="{7F566EF4-9F79-83D2-5AD4-C7C07CC99D43}"/>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392474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hf hdr="0" ftr="0" dt="0"/>
  <p:txStyles>
    <p:titleStyle>
      <a:lvl1pPr algn="l" rtl="0" eaLnBrk="0" fontAlgn="base" hangingPunct="0">
        <a:lnSpc>
          <a:spcPct val="90000"/>
        </a:lnSpc>
        <a:spcBef>
          <a:spcPct val="0"/>
        </a:spcBef>
        <a:spcAft>
          <a:spcPct val="0"/>
        </a:spcAft>
        <a:defRPr sz="5400" b="1" kern="1200" cap="small">
          <a:solidFill>
            <a:schemeClr val="bg1"/>
          </a:solidFill>
          <a:latin typeface="+mj-lt"/>
          <a:ea typeface="+mj-ea"/>
          <a:cs typeface="+mj-cs"/>
        </a:defRPr>
      </a:lvl1pPr>
      <a:lvl2pPr algn="l" rtl="0" eaLnBrk="0" fontAlgn="base" hangingPunct="0">
        <a:lnSpc>
          <a:spcPct val="90000"/>
        </a:lnSpc>
        <a:spcBef>
          <a:spcPct val="0"/>
        </a:spcBef>
        <a:spcAft>
          <a:spcPct val="0"/>
        </a:spcAft>
        <a:defRPr sz="5400" b="1">
          <a:solidFill>
            <a:schemeClr val="bg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bg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bg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bg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bg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bg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bg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bg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lang="en-US" sz="2800" kern="1200" dirty="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lang="en-US" sz="2400" kern="1200" dirty="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lang="en-US" sz="2000" kern="1200" dirty="0">
          <a:solidFill>
            <a:schemeClr val="tx1"/>
          </a:solidFill>
          <a:latin typeface="+mn-lt"/>
          <a:ea typeface="+mn-ea"/>
          <a:cs typeface="+mn-cs"/>
        </a:defRPr>
      </a:lvl3pPr>
      <a:lvl4pPr marL="1371600" algn="l" rtl="0" eaLnBrk="0" fontAlgn="base" hangingPunct="0">
        <a:spcBef>
          <a:spcPts val="1000"/>
        </a:spcBef>
        <a:spcAft>
          <a:spcPct val="0"/>
        </a:spcAft>
        <a:defRPr lang="en-US" i="1" kern="1200" dirty="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lang="en-US"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41E7-D071-CEDD-54D6-ABAB4EB277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27" name="Text Placeholder 2">
            <a:extLst>
              <a:ext uri="{FF2B5EF4-FFF2-40B4-BE49-F238E27FC236}">
                <a16:creationId xmlns:a16="http://schemas.microsoft.com/office/drawing/2014/main" id="{8901F996-190E-3A3D-3C19-FEAC61A5FF7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Slide Number Placeholder 4">
            <a:extLst>
              <a:ext uri="{FF2B5EF4-FFF2-40B4-BE49-F238E27FC236}">
                <a16:creationId xmlns:a16="http://schemas.microsoft.com/office/drawing/2014/main" id="{1DCBA47F-6A93-B4CF-BE26-506AE10458EC}"/>
              </a:ext>
            </a:extLst>
          </p:cNvPr>
          <p:cNvSpPr>
            <a:spLocks noGrp="1"/>
          </p:cNvSpPr>
          <p:nvPr>
            <p:ph type="sldNum" sz="quarter" idx="4"/>
          </p:nvPr>
        </p:nvSpPr>
        <p:spPr>
          <a:xfrm>
            <a:off x="11187113" y="6357938"/>
            <a:ext cx="5635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9545B86-5946-44C4-96CF-91AD74D52DAC}" type="slidenum">
              <a:rPr lang="en-US" altLang="en-US"/>
              <a:pPr>
                <a:defRPr/>
              </a:pPr>
              <a:t>‹#›</a:t>
            </a:fld>
            <a:endParaRPr lang="en-US" altLang="en-US"/>
          </a:p>
        </p:txBody>
      </p:sp>
      <p:pic>
        <p:nvPicPr>
          <p:cNvPr id="1029" name="Picture 8">
            <a:extLst>
              <a:ext uri="{FF2B5EF4-FFF2-40B4-BE49-F238E27FC236}">
                <a16:creationId xmlns:a16="http://schemas.microsoft.com/office/drawing/2014/main" id="{00C5BB42-CA9C-82BB-D2D1-424CE8039A8C}"/>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6363" y="6176963"/>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 5">
            <a:extLst>
              <a:ext uri="{FF2B5EF4-FFF2-40B4-BE49-F238E27FC236}">
                <a16:creationId xmlns:a16="http://schemas.microsoft.com/office/drawing/2014/main" id="{232F7887-18E9-E12B-39E7-22978630050B}"/>
              </a:ext>
            </a:extLst>
          </p:cNvPr>
          <p:cNvGrpSpPr>
            <a:grpSpLocks/>
          </p:cNvGrpSpPr>
          <p:nvPr userDrawn="1"/>
        </p:nvGrpSpPr>
        <p:grpSpPr bwMode="auto">
          <a:xfrm>
            <a:off x="420688" y="228600"/>
            <a:ext cx="1597025" cy="1603375"/>
            <a:chOff x="457200" y="182880"/>
            <a:chExt cx="1596887" cy="1602823"/>
          </a:xfrm>
        </p:grpSpPr>
        <p:cxnSp>
          <p:nvCxnSpPr>
            <p:cNvPr id="11" name="Straight Connector 10">
              <a:extLst>
                <a:ext uri="{FF2B5EF4-FFF2-40B4-BE49-F238E27FC236}">
                  <a16:creationId xmlns:a16="http://schemas.microsoft.com/office/drawing/2014/main" id="{FB1AFB2C-E0B3-566B-AC71-92A7BBCD47C9}"/>
                </a:ext>
              </a:extLst>
            </p:cNvPr>
            <p:cNvCxnSpPr/>
            <p:nvPr userDrawn="1"/>
          </p:nvCxnSpPr>
          <p:spPr>
            <a:xfrm>
              <a:off x="457200" y="182880"/>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71B240-485E-DA67-00A6-DEE7E68D7E08}"/>
                </a:ext>
              </a:extLst>
            </p:cNvPr>
            <p:cNvCxnSpPr>
              <a:cxnSpLocks/>
            </p:cNvCxnSpPr>
            <p:nvPr userDrawn="1"/>
          </p:nvCxnSpPr>
          <p:spPr>
            <a:xfrm flipH="1">
              <a:off x="457200" y="182880"/>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031" name="Group 12">
            <a:extLst>
              <a:ext uri="{FF2B5EF4-FFF2-40B4-BE49-F238E27FC236}">
                <a16:creationId xmlns:a16="http://schemas.microsoft.com/office/drawing/2014/main" id="{9AADD1E4-26F5-AA52-7770-3F1D771D820E}"/>
              </a:ext>
            </a:extLst>
          </p:cNvPr>
          <p:cNvGrpSpPr>
            <a:grpSpLocks/>
          </p:cNvGrpSpPr>
          <p:nvPr userDrawn="1"/>
        </p:nvGrpSpPr>
        <p:grpSpPr bwMode="auto">
          <a:xfrm rot="10800000">
            <a:off x="10177463" y="5029200"/>
            <a:ext cx="1597025" cy="1603375"/>
            <a:chOff x="357809" y="365125"/>
            <a:chExt cx="1596887" cy="1602823"/>
          </a:xfrm>
        </p:grpSpPr>
        <p:cxnSp>
          <p:nvCxnSpPr>
            <p:cNvPr id="15" name="Straight Connector 14">
              <a:extLst>
                <a:ext uri="{FF2B5EF4-FFF2-40B4-BE49-F238E27FC236}">
                  <a16:creationId xmlns:a16="http://schemas.microsoft.com/office/drawing/2014/main" id="{BAC2C450-EECF-3718-D665-CF1E27D0AF4A}"/>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1D2299A-1F7C-A5F2-2F8D-50DEC2B72510}"/>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47746791"/>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sz="2800" kern="120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sz="2400" kern="120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sz="2000" kern="1200">
          <a:solidFill>
            <a:schemeClr val="tx1"/>
          </a:solidFill>
          <a:latin typeface="+mn-lt"/>
          <a:ea typeface="+mn-ea"/>
          <a:cs typeface="+mn-cs"/>
        </a:defRPr>
      </a:lvl3pPr>
      <a:lvl4pPr marL="1371600" algn="l" rtl="0" eaLnBrk="0" fontAlgn="base" hangingPunct="0">
        <a:spcBef>
          <a:spcPts val="1000"/>
        </a:spcBef>
        <a:spcAft>
          <a:spcPct val="0"/>
        </a:spcAft>
        <a:defRPr i="1" kern="120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395" y="570452"/>
            <a:ext cx="10942151" cy="93956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37158" y="1607736"/>
            <a:ext cx="10058401" cy="48401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666119" y="6363350"/>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4DA71BB1-9BC4-4406-9E5A-BA831E2A511D}" type="datetime1">
              <a:rPr lang="en-US" smtClean="0"/>
              <a:t>7/24/2023</a:t>
            </a:fld>
            <a:endParaRPr lang="en-US"/>
          </a:p>
        </p:txBody>
      </p:sp>
      <p:sp>
        <p:nvSpPr>
          <p:cNvPr id="5" name="Footer Placeholder 4"/>
          <p:cNvSpPr>
            <a:spLocks noGrp="1"/>
          </p:cNvSpPr>
          <p:nvPr>
            <p:ph type="ftr" sz="quarter" idx="3"/>
          </p:nvPr>
        </p:nvSpPr>
        <p:spPr>
          <a:xfrm>
            <a:off x="1073790" y="6363350"/>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9" name="Oval 8"/>
          <p:cNvSpPr/>
          <p:nvPr userDrawn="1"/>
        </p:nvSpPr>
        <p:spPr bwMode="gray">
          <a:xfrm>
            <a:off x="11680382" y="6363350"/>
            <a:ext cx="348347" cy="355870"/>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txBox="1">
            <a:spLocks/>
          </p:cNvSpPr>
          <p:nvPr userDrawn="1"/>
        </p:nvSpPr>
        <p:spPr bwMode="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a:p>
        </p:txBody>
      </p:sp>
      <p:pic>
        <p:nvPicPr>
          <p:cNvPr id="11" name="Picture 10"/>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10995559" y="6371739"/>
            <a:ext cx="600933" cy="306452"/>
          </a:xfrm>
          <a:prstGeom prst="rect">
            <a:avLst/>
          </a:prstGeom>
        </p:spPr>
      </p:pic>
    </p:spTree>
    <p:extLst>
      <p:ext uri="{BB962C8B-B14F-4D97-AF65-F5344CB8AC3E}">
        <p14:creationId xmlns:p14="http://schemas.microsoft.com/office/powerpoint/2010/main" val="3836468898"/>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Lst>
  <p:hf sldNum="0" hdr="0" ftr="0"/>
  <p:txStyles>
    <p:titleStyle>
      <a:lvl1pPr algn="l" defTabSz="914400" rtl="0" eaLnBrk="1" latinLnBrk="0" hangingPunct="1">
        <a:lnSpc>
          <a:spcPct val="75000"/>
        </a:lnSpc>
        <a:spcBef>
          <a:spcPct val="0"/>
        </a:spcBef>
        <a:buNone/>
        <a:defRPr sz="3200" kern="1200" cap="all" baseline="0">
          <a:solidFill>
            <a:srgbClr val="2A363B"/>
          </a:solidFill>
          <a:latin typeface="Segoe UI Black" panose="020B0A02040204020203" pitchFamily="34" charset="0"/>
          <a:ea typeface="Segoe UI Black" panose="020B0A02040204020203" pitchFamily="34" charset="0"/>
          <a:cs typeface="Segoe UI Black" panose="020B0A02040204020203" pitchFamily="34" charset="0"/>
        </a:defRPr>
      </a:lvl1pPr>
    </p:titleStyle>
    <p:bodyStyle>
      <a:lvl1pPr marL="228600" indent="-228600" algn="l" defTabSz="914400" rtl="0" eaLnBrk="1" latinLnBrk="0" hangingPunct="1">
        <a:lnSpc>
          <a:spcPct val="100000"/>
        </a:lnSpc>
        <a:spcBef>
          <a:spcPts val="1200"/>
        </a:spcBef>
        <a:spcAft>
          <a:spcPts val="600"/>
        </a:spcAft>
        <a:buClr>
          <a:schemeClr val="tx1">
            <a:lumMod val="65000"/>
            <a:lumOff val="35000"/>
          </a:schemeClr>
        </a:buClr>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511175"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796925"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3pPr>
      <a:lvl4pPr marL="1082675"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4pPr>
      <a:lvl5pPr marL="1376363"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087C3A-4AA3-46D4-5864-42C7D88C26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27" name="Text Placeholder 2">
            <a:extLst>
              <a:ext uri="{FF2B5EF4-FFF2-40B4-BE49-F238E27FC236}">
                <a16:creationId xmlns:a16="http://schemas.microsoft.com/office/drawing/2014/main" id="{6D095BE4-479F-D1D8-C3CF-691EE771813C}"/>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Slide Number Placeholder 4">
            <a:extLst>
              <a:ext uri="{FF2B5EF4-FFF2-40B4-BE49-F238E27FC236}">
                <a16:creationId xmlns:a16="http://schemas.microsoft.com/office/drawing/2014/main" id="{4EDCAC5F-8C94-655F-EB90-ADD62CE158E9}"/>
              </a:ext>
            </a:extLst>
          </p:cNvPr>
          <p:cNvSpPr>
            <a:spLocks noGrp="1"/>
          </p:cNvSpPr>
          <p:nvPr>
            <p:ph type="sldNum" sz="quarter" idx="4"/>
          </p:nvPr>
        </p:nvSpPr>
        <p:spPr>
          <a:xfrm>
            <a:off x="11187113" y="6357938"/>
            <a:ext cx="5635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FAF7E90-A768-49DB-928A-4888D268305C}" type="slidenum">
              <a:rPr lang="en-US" altLang="en-US"/>
              <a:pPr>
                <a:defRPr/>
              </a:pPr>
              <a:t>‹#›</a:t>
            </a:fld>
            <a:endParaRPr lang="en-US" altLang="en-US"/>
          </a:p>
        </p:txBody>
      </p:sp>
      <p:pic>
        <p:nvPicPr>
          <p:cNvPr id="1029" name="Picture 8">
            <a:extLst>
              <a:ext uri="{FF2B5EF4-FFF2-40B4-BE49-F238E27FC236}">
                <a16:creationId xmlns:a16="http://schemas.microsoft.com/office/drawing/2014/main" id="{610A2458-89F9-005F-ED7F-E0B62E5F480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6363" y="6176963"/>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 5">
            <a:extLst>
              <a:ext uri="{FF2B5EF4-FFF2-40B4-BE49-F238E27FC236}">
                <a16:creationId xmlns:a16="http://schemas.microsoft.com/office/drawing/2014/main" id="{23E7F27F-E907-2935-20AA-081EC42000F4}"/>
              </a:ext>
            </a:extLst>
          </p:cNvPr>
          <p:cNvGrpSpPr>
            <a:grpSpLocks/>
          </p:cNvGrpSpPr>
          <p:nvPr userDrawn="1"/>
        </p:nvGrpSpPr>
        <p:grpSpPr bwMode="auto">
          <a:xfrm>
            <a:off x="420688" y="228600"/>
            <a:ext cx="1597025" cy="1603375"/>
            <a:chOff x="457200" y="182880"/>
            <a:chExt cx="1596887" cy="1602823"/>
          </a:xfrm>
        </p:grpSpPr>
        <p:cxnSp>
          <p:nvCxnSpPr>
            <p:cNvPr id="11" name="Straight Connector 10">
              <a:extLst>
                <a:ext uri="{FF2B5EF4-FFF2-40B4-BE49-F238E27FC236}">
                  <a16:creationId xmlns:a16="http://schemas.microsoft.com/office/drawing/2014/main" id="{05D81846-613C-8223-3F98-B6A7FE639D4C}"/>
                </a:ext>
              </a:extLst>
            </p:cNvPr>
            <p:cNvCxnSpPr/>
            <p:nvPr userDrawn="1"/>
          </p:nvCxnSpPr>
          <p:spPr>
            <a:xfrm>
              <a:off x="457200" y="182880"/>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71D7656-8103-5283-C382-88A99D7C88EA}"/>
                </a:ext>
              </a:extLst>
            </p:cNvPr>
            <p:cNvCxnSpPr>
              <a:cxnSpLocks/>
            </p:cNvCxnSpPr>
            <p:nvPr userDrawn="1"/>
          </p:nvCxnSpPr>
          <p:spPr>
            <a:xfrm flipH="1">
              <a:off x="457200" y="182880"/>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031" name="Group 12">
            <a:extLst>
              <a:ext uri="{FF2B5EF4-FFF2-40B4-BE49-F238E27FC236}">
                <a16:creationId xmlns:a16="http://schemas.microsoft.com/office/drawing/2014/main" id="{6D7D0CFF-3879-BF85-7647-730F743EE41F}"/>
              </a:ext>
            </a:extLst>
          </p:cNvPr>
          <p:cNvGrpSpPr>
            <a:grpSpLocks/>
          </p:cNvGrpSpPr>
          <p:nvPr userDrawn="1"/>
        </p:nvGrpSpPr>
        <p:grpSpPr bwMode="auto">
          <a:xfrm rot="10800000">
            <a:off x="10177463" y="5029200"/>
            <a:ext cx="1597025" cy="1603375"/>
            <a:chOff x="357809" y="365125"/>
            <a:chExt cx="1596887" cy="1602823"/>
          </a:xfrm>
        </p:grpSpPr>
        <p:cxnSp>
          <p:nvCxnSpPr>
            <p:cNvPr id="15" name="Straight Connector 14">
              <a:extLst>
                <a:ext uri="{FF2B5EF4-FFF2-40B4-BE49-F238E27FC236}">
                  <a16:creationId xmlns:a16="http://schemas.microsoft.com/office/drawing/2014/main" id="{35563666-D4FE-A1AF-39B1-E3DAB680BE06}"/>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A0160A-E5F2-4271-7AEF-828710AFCB6F}"/>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94918316"/>
      </p:ext>
    </p:extLst>
  </p:cSld>
  <p:clrMap bg1="lt1" tx1="dk1" bg2="lt2" tx2="dk2" accent1="accent1" accent2="accent2" accent3="accent3" accent4="accent4" accent5="accent5" accent6="accent6" hlink="hlink" folHlink="folHlink"/>
  <p:sldLayoutIdLst>
    <p:sldLayoutId id="2147483761" r:id="rId1"/>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sz="2800" kern="120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sz="2400" kern="120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sz="2000" kern="1200">
          <a:solidFill>
            <a:schemeClr val="tx1"/>
          </a:solidFill>
          <a:latin typeface="+mn-lt"/>
          <a:ea typeface="+mn-ea"/>
          <a:cs typeface="+mn-cs"/>
        </a:defRPr>
      </a:lvl3pPr>
      <a:lvl4pPr marL="1371600" algn="l" rtl="0" eaLnBrk="0" fontAlgn="base" hangingPunct="0">
        <a:spcBef>
          <a:spcPts val="1000"/>
        </a:spcBef>
        <a:spcAft>
          <a:spcPct val="0"/>
        </a:spcAft>
        <a:defRPr i="1" kern="120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8.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8CAE5-AD10-3445-1237-2A22C5B2D384}"/>
              </a:ext>
            </a:extLst>
          </p:cNvPr>
          <p:cNvSpPr>
            <a:spLocks noGrp="1"/>
          </p:cNvSpPr>
          <p:nvPr>
            <p:ph type="ctrTitle"/>
          </p:nvPr>
        </p:nvSpPr>
        <p:spPr/>
        <p:txBody>
          <a:bodyPr/>
          <a:lstStyle/>
          <a:p>
            <a:r>
              <a:rPr lang="en-US"/>
              <a:t>Western Resource Adequacy Program</a:t>
            </a:r>
          </a:p>
        </p:txBody>
      </p:sp>
      <p:sp>
        <p:nvSpPr>
          <p:cNvPr id="3" name="Subtitle 2">
            <a:extLst>
              <a:ext uri="{FF2B5EF4-FFF2-40B4-BE49-F238E27FC236}">
                <a16:creationId xmlns:a16="http://schemas.microsoft.com/office/drawing/2014/main" id="{8A043143-CC22-7FE8-2758-D3E8B8CA4A0B}"/>
              </a:ext>
            </a:extLst>
          </p:cNvPr>
          <p:cNvSpPr>
            <a:spLocks noGrp="1"/>
          </p:cNvSpPr>
          <p:nvPr>
            <p:ph type="subTitle" idx="1"/>
          </p:nvPr>
        </p:nvSpPr>
        <p:spPr/>
        <p:txBody>
          <a:bodyPr/>
          <a:lstStyle/>
          <a:p>
            <a:r>
              <a:rPr lang="en-US">
                <a:solidFill>
                  <a:schemeClr val="accent2">
                    <a:lumMod val="75000"/>
                  </a:schemeClr>
                </a:solidFill>
              </a:rPr>
              <a:t>July 24, 2023</a:t>
            </a:r>
          </a:p>
        </p:txBody>
      </p:sp>
      <p:sp>
        <p:nvSpPr>
          <p:cNvPr id="4" name="Slide Number Placeholder 3">
            <a:extLst>
              <a:ext uri="{FF2B5EF4-FFF2-40B4-BE49-F238E27FC236}">
                <a16:creationId xmlns:a16="http://schemas.microsoft.com/office/drawing/2014/main" id="{DE3959B6-347B-F1CD-CBE3-056C7EF1B595}"/>
              </a:ext>
            </a:extLst>
          </p:cNvPr>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147B053-762D-475B-B757-34C248812275}" type="slidenum">
              <a:rPr kumimoji="0" lang="en-US" altLang="en-US" sz="1200" b="0" i="0" u="none" strike="noStrike" kern="1200" cap="none" spc="0" normalizeH="0" baseline="0" noProof="0" smtClean="0">
                <a:ln>
                  <a:noFill/>
                </a:ln>
                <a:solidFill>
                  <a:srgbClr val="898989"/>
                </a:solidFill>
                <a:effectLst/>
                <a:uLnTx/>
                <a:uFillTx/>
                <a:latin typeface="Nirmala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898989"/>
              </a:solidFill>
              <a:effectLst/>
              <a:uLnTx/>
              <a:uFillTx/>
              <a:latin typeface="Nirmala UI" panose="020B0502040204020203" pitchFamily="34" charset="0"/>
              <a:ea typeface="+mn-ea"/>
              <a:cs typeface="+mn-cs"/>
            </a:endParaRPr>
          </a:p>
        </p:txBody>
      </p:sp>
      <p:sp>
        <p:nvSpPr>
          <p:cNvPr id="7" name="TextBox 6">
            <a:extLst>
              <a:ext uri="{FF2B5EF4-FFF2-40B4-BE49-F238E27FC236}">
                <a16:creationId xmlns:a16="http://schemas.microsoft.com/office/drawing/2014/main" id="{AD0E6668-BECA-599F-AF92-2F8D1D4038AC}"/>
              </a:ext>
            </a:extLst>
          </p:cNvPr>
          <p:cNvSpPr txBox="1"/>
          <p:nvPr/>
        </p:nvSpPr>
        <p:spPr>
          <a:xfrm>
            <a:off x="2759600" y="4580394"/>
            <a:ext cx="6672795" cy="707886"/>
          </a:xfrm>
          <a:prstGeom prst="rect">
            <a:avLst/>
          </a:prstGeom>
          <a:noFill/>
        </p:spPr>
        <p:txBody>
          <a:bodyPr wrap="square" rtlCol="0">
            <a:spAutoFit/>
          </a:bodyPr>
          <a:lstStyle/>
          <a:p>
            <a:pPr algn="ctr"/>
            <a:r>
              <a:rPr lang="en-US" sz="2000" b="1"/>
              <a:t>Rebecca Sexton</a:t>
            </a:r>
          </a:p>
          <a:p>
            <a:pPr algn="ctr"/>
            <a:r>
              <a:rPr lang="en-US" sz="2000"/>
              <a:t>Director of Strategic Engagement and Communications</a:t>
            </a:r>
          </a:p>
        </p:txBody>
      </p:sp>
    </p:spTree>
    <p:extLst>
      <p:ext uri="{BB962C8B-B14F-4D97-AF65-F5344CB8AC3E}">
        <p14:creationId xmlns:p14="http://schemas.microsoft.com/office/powerpoint/2010/main" val="1893012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0FBDB91-00DA-8C53-781F-7449F2CD9745}"/>
              </a:ext>
            </a:extLst>
          </p:cNvPr>
          <p:cNvSpPr>
            <a:spLocks noGrp="1"/>
          </p:cNvSpPr>
          <p:nvPr>
            <p:ph type="title"/>
          </p:nvPr>
        </p:nvSpPr>
        <p:spPr/>
        <p:txBody>
          <a:bodyPr>
            <a:normAutofit/>
          </a:bodyPr>
          <a:lstStyle/>
          <a:p>
            <a:r>
              <a:rPr kumimoji="0" lang="en-US" sz="5400" b="1" i="0" u="none" strike="noStrike" kern="1200" cap="small" spc="0" normalizeH="0" baseline="0" noProof="0">
                <a:ln>
                  <a:noFill/>
                </a:ln>
                <a:solidFill>
                  <a:prstClr val="white"/>
                </a:solidFill>
                <a:effectLst/>
                <a:uLnTx/>
                <a:uFillTx/>
                <a:latin typeface="Nirmala UI"/>
                <a:ea typeface="+mj-ea"/>
                <a:cs typeface="+mj-cs"/>
              </a:rPr>
              <a:t>Regional Resource Adequacy</a:t>
            </a:r>
            <a:endParaRPr lang="en-US"/>
          </a:p>
        </p:txBody>
      </p:sp>
      <p:sp>
        <p:nvSpPr>
          <p:cNvPr id="5" name="Content Placeholder 4">
            <a:extLst>
              <a:ext uri="{FF2B5EF4-FFF2-40B4-BE49-F238E27FC236}">
                <a16:creationId xmlns:a16="http://schemas.microsoft.com/office/drawing/2014/main" id="{82FE8DE1-0F47-9815-07D4-356A2325F833}"/>
              </a:ext>
            </a:extLst>
          </p:cNvPr>
          <p:cNvSpPr>
            <a:spLocks noGrp="1"/>
          </p:cNvSpPr>
          <p:nvPr>
            <p:ph idx="1"/>
          </p:nvPr>
        </p:nvSpPr>
        <p:spPr/>
        <p:txBody>
          <a:bodyPr/>
          <a:lstStyle/>
          <a:p>
            <a:pPr marL="0" indent="0">
              <a:buNone/>
              <a:defRPr/>
            </a:pPr>
            <a:r>
              <a:rPr kumimoji="0" lang="en-US" b="1" i="0" u="none" strike="noStrike" kern="1200" cap="small" spc="0" normalizeH="0" baseline="0" noProof="0">
                <a:ln>
                  <a:noFill/>
                </a:ln>
                <a:solidFill>
                  <a:schemeClr val="tx2">
                    <a:lumMod val="50000"/>
                  </a:schemeClr>
                </a:solidFill>
                <a:effectLst/>
                <a:uLnTx/>
                <a:uFillTx/>
                <a:latin typeface="Nirmala UI"/>
                <a:ea typeface="+mn-ea"/>
                <a:cs typeface="+mn-cs"/>
              </a:rPr>
              <a:t>Regional Challenges:</a:t>
            </a:r>
            <a:endParaRPr lang="en-US">
              <a:solidFill>
                <a:schemeClr val="tx2">
                  <a:lumMod val="50000"/>
                </a:schemeClr>
              </a:solidFill>
              <a:latin typeface="Nirmala UI"/>
            </a:endParaRPr>
          </a:p>
          <a:p>
            <a:pPr marL="228600" marR="0" lvl="0" indent="-228600" algn="l" defTabSz="914400" rtl="0" eaLnBrk="0" fontAlgn="base" latinLnBrk="0" hangingPunct="0">
              <a:lnSpc>
                <a:spcPct val="100000"/>
              </a:lnSpc>
              <a:spcBef>
                <a:spcPts val="1000"/>
              </a:spcBef>
              <a:spcAft>
                <a:spcPct val="0"/>
              </a:spcAft>
              <a:buClrTx/>
              <a:buSzTx/>
              <a:buFont typeface="Bahnschrift SemiLight Condensed" panose="020B0502040204020203" pitchFamily="34" charset="0"/>
              <a:buChar char="»"/>
              <a:tabLst/>
              <a:defRPr/>
            </a:pPr>
            <a:r>
              <a:rPr lang="en-US" sz="2000">
                <a:solidFill>
                  <a:schemeClr val="tx2">
                    <a:lumMod val="50000"/>
                  </a:schemeClr>
                </a:solidFill>
                <a:latin typeface="Nirmala UI"/>
              </a:rPr>
              <a:t>Rapid changes to the grid challenge past planning practices</a:t>
            </a:r>
            <a:endParaRPr lang="en-US" sz="2000">
              <a:solidFill>
                <a:schemeClr val="tx2">
                  <a:lumMod val="50000"/>
                </a:schemeClr>
              </a:solidFill>
              <a:latin typeface="Nirmala UI"/>
              <a:cs typeface="Nirmala UI"/>
            </a:endParaRPr>
          </a:p>
          <a:p>
            <a:pPr lvl="1" eaLnBrk="0" fontAlgn="base" hangingPunct="0">
              <a:lnSpc>
                <a:spcPct val="100000"/>
              </a:lnSpc>
              <a:spcBef>
                <a:spcPts val="1000"/>
              </a:spcBef>
              <a:spcAft>
                <a:spcPct val="0"/>
              </a:spcAft>
              <a:buFont typeface="Bahnschrift SemiLight Condensed" panose="020B0502040204020203" pitchFamily="34" charset="0"/>
              <a:buChar char="»"/>
              <a:defRPr/>
            </a:pPr>
            <a:r>
              <a:rPr kumimoji="0" lang="en-US" sz="1600" b="0" i="0" u="none" strike="noStrike" kern="1200" cap="none" spc="0" normalizeH="0" baseline="0" noProof="0">
                <a:ln>
                  <a:noFill/>
                </a:ln>
                <a:solidFill>
                  <a:schemeClr val="tx2">
                    <a:lumMod val="50000"/>
                  </a:schemeClr>
                </a:solidFill>
                <a:effectLst/>
                <a:uLnTx/>
                <a:uFillTx/>
                <a:latin typeface="Nirmala UI"/>
                <a:ea typeface="+mn-ea"/>
                <a:cs typeface="+mn-cs"/>
              </a:rPr>
              <a:t>How much energy can we </a:t>
            </a:r>
            <a:r>
              <a:rPr lang="en-US" sz="1600">
                <a:solidFill>
                  <a:schemeClr val="tx2">
                    <a:lumMod val="50000"/>
                  </a:schemeClr>
                </a:solidFill>
                <a:latin typeface="Nirmala UI"/>
              </a:rPr>
              <a:t>rely on from variable energy resources in our most critical hours?</a:t>
            </a:r>
            <a:endParaRPr lang="en-US" sz="2000">
              <a:solidFill>
                <a:schemeClr val="tx2">
                  <a:lumMod val="50000"/>
                </a:schemeClr>
              </a:solidFill>
              <a:latin typeface="Nirmala UI"/>
            </a:endParaRPr>
          </a:p>
          <a:p>
            <a:pPr eaLnBrk="0" fontAlgn="base" hangingPunct="0">
              <a:lnSpc>
                <a:spcPct val="100000"/>
              </a:lnSpc>
              <a:spcAft>
                <a:spcPct val="0"/>
              </a:spcAft>
              <a:buFont typeface="Bahnschrift SemiLight Condensed" panose="020B0502040204020203" pitchFamily="34" charset="0"/>
              <a:buChar char="»"/>
              <a:defRPr/>
            </a:pPr>
            <a:r>
              <a:rPr lang="en-US" sz="2000">
                <a:solidFill>
                  <a:schemeClr val="tx2">
                    <a:lumMod val="50000"/>
                  </a:schemeClr>
                </a:solidFill>
                <a:latin typeface="Nirmala UI"/>
              </a:rPr>
              <a:t>Studies have been showing a </a:t>
            </a:r>
            <a:r>
              <a:rPr lang="en-US" sz="2000" b="1">
                <a:solidFill>
                  <a:schemeClr val="tx2">
                    <a:lumMod val="50000"/>
                  </a:schemeClr>
                </a:solidFill>
                <a:latin typeface="Nirmala UI"/>
              </a:rPr>
              <a:t>looming capacity deficit</a:t>
            </a:r>
            <a:r>
              <a:rPr lang="en-US" sz="2000">
                <a:solidFill>
                  <a:schemeClr val="tx2">
                    <a:lumMod val="50000"/>
                  </a:schemeClr>
                </a:solidFill>
                <a:latin typeface="Nirmala UI"/>
              </a:rPr>
              <a:t>, due to the combination of load growth, electrification, and retirements – new/different reality for the west</a:t>
            </a:r>
            <a:endParaRPr lang="en-US" sz="1600">
              <a:solidFill>
                <a:schemeClr val="tx2">
                  <a:lumMod val="50000"/>
                </a:schemeClr>
              </a:solidFill>
              <a:latin typeface="Nirmala UI"/>
            </a:endParaRPr>
          </a:p>
          <a:p>
            <a:pPr eaLnBrk="0" fontAlgn="base" hangingPunct="0">
              <a:lnSpc>
                <a:spcPct val="100000"/>
              </a:lnSpc>
              <a:spcAft>
                <a:spcPct val="0"/>
              </a:spcAft>
              <a:buFont typeface="Bahnschrift SemiLight Condensed" panose="020B0502040204020203" pitchFamily="34" charset="0"/>
              <a:buChar char="»"/>
              <a:defRPr/>
            </a:pPr>
            <a:r>
              <a:rPr lang="en-US" sz="2000" b="1" i="1">
                <a:solidFill>
                  <a:schemeClr val="tx2">
                    <a:lumMod val="50000"/>
                  </a:schemeClr>
                </a:solidFill>
                <a:latin typeface="Nirmala UI"/>
              </a:rPr>
              <a:t>The capacity of variable energy resources is much more consistent/reliable when output can be viewed on a regional scale</a:t>
            </a:r>
            <a:endParaRPr lang="en-US" sz="2000" b="1" i="1">
              <a:solidFill>
                <a:schemeClr val="tx2">
                  <a:lumMod val="50000"/>
                </a:schemeClr>
              </a:solidFill>
              <a:latin typeface="Nirmala UI"/>
              <a:cs typeface="Nirmala UI"/>
            </a:endParaRPr>
          </a:p>
          <a:p>
            <a:pPr lvl="1" eaLnBrk="0" fontAlgn="base" hangingPunct="0">
              <a:lnSpc>
                <a:spcPct val="100000"/>
              </a:lnSpc>
              <a:spcAft>
                <a:spcPct val="0"/>
              </a:spcAft>
              <a:buFont typeface="Bahnschrift SemiLight Condensed" panose="020B0502040204020203" pitchFamily="34" charset="0"/>
              <a:buChar char="»"/>
              <a:defRPr/>
            </a:pPr>
            <a:r>
              <a:rPr lang="en-US" sz="1600">
                <a:solidFill>
                  <a:schemeClr val="tx2">
                    <a:lumMod val="50000"/>
                  </a:schemeClr>
                </a:solidFill>
                <a:latin typeface="Nirmala UI"/>
              </a:rPr>
              <a:t>looking broadly at regional contributions allows us to more reliably count on variable sources to be available when needed</a:t>
            </a:r>
            <a:endParaRPr lang="en-US" sz="1600">
              <a:solidFill>
                <a:schemeClr val="tx2">
                  <a:lumMod val="50000"/>
                </a:schemeClr>
              </a:solidFill>
              <a:latin typeface="Nirmala UI"/>
              <a:cs typeface="Nirmala UI"/>
            </a:endParaRPr>
          </a:p>
          <a:p>
            <a:endParaRPr lang="en-US"/>
          </a:p>
        </p:txBody>
      </p:sp>
    </p:spTree>
    <p:extLst>
      <p:ext uri="{BB962C8B-B14F-4D97-AF65-F5344CB8AC3E}">
        <p14:creationId xmlns:p14="http://schemas.microsoft.com/office/powerpoint/2010/main" val="1661884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0D132-8869-63A4-A591-43AEDBF78EB4}"/>
              </a:ext>
            </a:extLst>
          </p:cNvPr>
          <p:cNvSpPr>
            <a:spLocks noGrp="1"/>
          </p:cNvSpPr>
          <p:nvPr>
            <p:ph type="title"/>
          </p:nvPr>
        </p:nvSpPr>
        <p:spPr/>
        <p:txBody>
          <a:bodyPr>
            <a:normAutofit/>
          </a:bodyPr>
          <a:lstStyle/>
          <a:p>
            <a:pPr algn="l"/>
            <a:r>
              <a:rPr lang="en-US"/>
              <a:t>WRAP Value Proposition</a:t>
            </a:r>
          </a:p>
        </p:txBody>
      </p:sp>
      <p:sp>
        <p:nvSpPr>
          <p:cNvPr id="3" name="Content Placeholder 2">
            <a:extLst>
              <a:ext uri="{FF2B5EF4-FFF2-40B4-BE49-F238E27FC236}">
                <a16:creationId xmlns:a16="http://schemas.microsoft.com/office/drawing/2014/main" id="{77942439-C5B5-45DC-CA8E-7317773C15E5}"/>
              </a:ext>
            </a:extLst>
          </p:cNvPr>
          <p:cNvSpPr>
            <a:spLocks noGrp="1"/>
          </p:cNvSpPr>
          <p:nvPr>
            <p:ph idx="1"/>
          </p:nvPr>
        </p:nvSpPr>
        <p:spPr>
          <a:xfrm>
            <a:off x="1484313" y="2146169"/>
            <a:ext cx="10018712" cy="4103802"/>
          </a:xfrm>
        </p:spPr>
        <p:txBody>
          <a:bodyPr>
            <a:normAutofit fontScale="92500"/>
          </a:bodyPr>
          <a:lstStyle/>
          <a:p>
            <a:pPr>
              <a:lnSpc>
                <a:spcPct val="90000"/>
              </a:lnSpc>
            </a:pPr>
            <a:r>
              <a:rPr lang="en-US" sz="2400" b="1" i="1"/>
              <a:t>Reliability first: </a:t>
            </a:r>
            <a:r>
              <a:rPr lang="en-US" sz="2400"/>
              <a:t>Implementing a west-wide resource adequacy (RA) program as a priority for the region</a:t>
            </a:r>
          </a:p>
          <a:p>
            <a:pPr>
              <a:lnSpc>
                <a:spcPct val="90000"/>
              </a:lnSpc>
            </a:pPr>
            <a:r>
              <a:rPr lang="en-US" sz="2400" b="1" i="1"/>
              <a:t>Consistency and transparency in metrics: </a:t>
            </a:r>
            <a:r>
              <a:rPr lang="en-US" sz="2400"/>
              <a:t>desire to improve upon utility-by-utility RA programs</a:t>
            </a:r>
          </a:p>
          <a:p>
            <a:pPr lvl="1">
              <a:lnSpc>
                <a:spcPct val="90000"/>
              </a:lnSpc>
            </a:pPr>
            <a:r>
              <a:rPr lang="en-US" sz="2000"/>
              <a:t>Resource-agnostic assessments will inform resource selection</a:t>
            </a:r>
          </a:p>
          <a:p>
            <a:pPr>
              <a:lnSpc>
                <a:spcPct val="90000"/>
              </a:lnSpc>
            </a:pPr>
            <a:r>
              <a:rPr lang="en-US" sz="2400" b="1" i="1"/>
              <a:t>Diversity is key: </a:t>
            </a:r>
            <a:r>
              <a:rPr lang="en-US" sz="2400"/>
              <a:t>WRAP benefits hinge on diversity of resources, loads, and transmission across a broad footprint</a:t>
            </a:r>
          </a:p>
          <a:p>
            <a:pPr lvl="1">
              <a:lnSpc>
                <a:spcPct val="90000"/>
              </a:lnSpc>
            </a:pPr>
            <a:r>
              <a:rPr lang="en-US" sz="2000"/>
              <a:t>Binding construct allows the region to </a:t>
            </a:r>
            <a:r>
              <a:rPr lang="en-US" sz="2000" b="1"/>
              <a:t>safely lower forward showing requirements </a:t>
            </a:r>
          </a:p>
          <a:p>
            <a:pPr lvl="1">
              <a:lnSpc>
                <a:spcPct val="90000"/>
              </a:lnSpc>
            </a:pPr>
            <a:r>
              <a:rPr lang="en-US" sz="2000"/>
              <a:t>Efficiencies in diversity sharing will enable </a:t>
            </a:r>
            <a:r>
              <a:rPr lang="en-US" sz="2000" b="1"/>
              <a:t>investment savings </a:t>
            </a:r>
            <a:r>
              <a:rPr lang="en-US" sz="2000"/>
              <a:t>for participants and end use customers </a:t>
            </a:r>
          </a:p>
        </p:txBody>
      </p:sp>
      <p:sp>
        <p:nvSpPr>
          <p:cNvPr id="4" name="Slide Number Placeholder 3">
            <a:extLst>
              <a:ext uri="{FF2B5EF4-FFF2-40B4-BE49-F238E27FC236}">
                <a16:creationId xmlns:a16="http://schemas.microsoft.com/office/drawing/2014/main" id="{0EA72D76-92D5-7516-D1F0-8AF30B622F52}"/>
              </a:ext>
            </a:extLst>
          </p:cNvPr>
          <p:cNvSpPr>
            <a:spLocks noGrp="1"/>
          </p:cNvSpPr>
          <p:nvPr>
            <p:ph type="sldNum" sz="quarter" idx="10"/>
          </p:nvPr>
        </p:nvSpPr>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C7F5878E-C31F-4433-9021-DC953B06993D}" type="slidenum">
              <a:rPr kumimoji="0" lang="en-US" sz="1200" b="0" i="0" u="none" strike="noStrike" kern="1200" cap="none" spc="0" normalizeH="0" baseline="0" noProof="0">
                <a:ln>
                  <a:noFill/>
                </a:ln>
                <a:solidFill>
                  <a:srgbClr val="FFFFFF"/>
                </a:solidFill>
                <a:effectLst/>
                <a:uLnTx/>
                <a:uFillTx/>
                <a:latin typeface="Nirmala UI"/>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srgbClr val="FFFFFF"/>
              </a:solidFill>
              <a:effectLst/>
              <a:uLnTx/>
              <a:uFillTx/>
              <a:latin typeface="Nirmala UI"/>
              <a:ea typeface="+mn-ea"/>
              <a:cs typeface="+mn-cs"/>
            </a:endParaRPr>
          </a:p>
        </p:txBody>
      </p:sp>
    </p:spTree>
    <p:extLst>
      <p:ext uri="{BB962C8B-B14F-4D97-AF65-F5344CB8AC3E}">
        <p14:creationId xmlns:p14="http://schemas.microsoft.com/office/powerpoint/2010/main" val="3339179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20C4F-FDE9-0AC8-FB9B-E2A8F3EB4FE5}"/>
              </a:ext>
            </a:extLst>
          </p:cNvPr>
          <p:cNvSpPr>
            <a:spLocks noGrp="1"/>
          </p:cNvSpPr>
          <p:nvPr>
            <p:ph type="title"/>
          </p:nvPr>
        </p:nvSpPr>
        <p:spPr/>
        <p:txBody>
          <a:bodyPr/>
          <a:lstStyle/>
          <a:p>
            <a:pPr eaLnBrk="1" fontAlgn="auto" hangingPunct="1">
              <a:spcAft>
                <a:spcPts val="0"/>
              </a:spcAft>
              <a:defRPr/>
            </a:pPr>
            <a:r>
              <a:rPr lang="en-US" sz="4800"/>
              <a:t>Program Design Overview</a:t>
            </a:r>
            <a:br>
              <a:rPr lang="en-US" sz="4800"/>
            </a:br>
            <a:r>
              <a:rPr lang="en-US" sz="3200">
                <a:solidFill>
                  <a:schemeClr val="accent1"/>
                </a:solidFill>
              </a:rPr>
              <a:t>Forward Showing Program</a:t>
            </a:r>
            <a:endParaRPr lang="en-US" sz="4800">
              <a:solidFill>
                <a:schemeClr val="accent1"/>
              </a:solidFill>
            </a:endParaRPr>
          </a:p>
        </p:txBody>
      </p:sp>
      <p:sp>
        <p:nvSpPr>
          <p:cNvPr id="5" name="Content Placeholder 4">
            <a:extLst>
              <a:ext uri="{FF2B5EF4-FFF2-40B4-BE49-F238E27FC236}">
                <a16:creationId xmlns:a16="http://schemas.microsoft.com/office/drawing/2014/main" id="{2CBA63A9-336B-D043-1F7F-6F7EE5B6A7D0}"/>
              </a:ext>
            </a:extLst>
          </p:cNvPr>
          <p:cNvSpPr>
            <a:spLocks noGrp="1"/>
          </p:cNvSpPr>
          <p:nvPr>
            <p:ph idx="1"/>
          </p:nvPr>
        </p:nvSpPr>
        <p:spPr>
          <a:xfrm>
            <a:off x="838200" y="3213718"/>
            <a:ext cx="10515600" cy="3332425"/>
          </a:xfrm>
        </p:spPr>
        <p:txBody>
          <a:bodyPr rtlCol="0">
            <a:normAutofit/>
          </a:bodyPr>
          <a:lstStyle/>
          <a:p>
            <a:pPr marL="228600" lvl="1" eaLnBrk="1" fontAlgn="auto" hangingPunct="1">
              <a:spcAft>
                <a:spcPts val="0"/>
              </a:spcAft>
              <a:buFont typeface="Bahnschrift SemiLight Condensed" panose="020B0502040204020203" pitchFamily="34" charset="0"/>
              <a:buChar char="»"/>
              <a:defRPr/>
            </a:pPr>
            <a:r>
              <a:rPr lang="en-US" sz="2000"/>
              <a:t>Establishes a </a:t>
            </a:r>
            <a:r>
              <a:rPr lang="en-US" sz="2000" b="1"/>
              <a:t>regional reliability metric </a:t>
            </a:r>
            <a:r>
              <a:rPr lang="en-US" sz="2000"/>
              <a:t>(1 event-day in 10 years LOLE)</a:t>
            </a:r>
          </a:p>
          <a:p>
            <a:pPr marL="742950" lvl="2" indent="-285750" eaLnBrk="1" fontAlgn="auto" hangingPunct="1">
              <a:spcAft>
                <a:spcPts val="0"/>
              </a:spcAft>
              <a:buFont typeface="Nirmala UI" panose="020B0502040204020203" pitchFamily="34" charset="0"/>
              <a:buChar char="–"/>
              <a:defRPr/>
            </a:pPr>
            <a:r>
              <a:rPr lang="en-US" sz="1600"/>
              <a:t>Transition away from utility-by-utility RA programs and assumption </a:t>
            </a:r>
          </a:p>
          <a:p>
            <a:pPr marL="742950" lvl="2" indent="-285750" eaLnBrk="1" fontAlgn="auto" hangingPunct="1">
              <a:spcAft>
                <a:spcPts val="0"/>
              </a:spcAft>
              <a:buFont typeface="Nirmala UI" panose="020B0502040204020203" pitchFamily="34" charset="0"/>
              <a:buChar char="–"/>
              <a:defRPr/>
            </a:pPr>
            <a:r>
              <a:rPr lang="en-US" sz="1600"/>
              <a:t>Capitalizes on </a:t>
            </a:r>
            <a:r>
              <a:rPr lang="en-US" sz="1600" b="1"/>
              <a:t>diversity of resources and loads </a:t>
            </a:r>
            <a:r>
              <a:rPr lang="en-US" sz="1600"/>
              <a:t>to safely lower the sub-regional capacity needs (Planning Reserve Margin – PRM)</a:t>
            </a:r>
          </a:p>
          <a:p>
            <a:pPr marL="228600" lvl="1" eaLnBrk="1" fontAlgn="auto" hangingPunct="1">
              <a:spcAft>
                <a:spcPts val="0"/>
              </a:spcAft>
              <a:buFont typeface="Bahnschrift SemiLight Condensed" panose="020B0502040204020203" pitchFamily="34" charset="0"/>
              <a:buChar char="»"/>
              <a:defRPr/>
            </a:pPr>
            <a:r>
              <a:rPr lang="en-US" altLang="en-US" sz="2000"/>
              <a:t>Resources are registered to receive a </a:t>
            </a:r>
            <a:r>
              <a:rPr lang="en-US" altLang="en-US" sz="2000" b="1"/>
              <a:t>Qualifying Capacity Contribution </a:t>
            </a:r>
            <a:r>
              <a:rPr lang="en-US" altLang="en-US" sz="2000"/>
              <a:t>(QCC) in advance of showing deadlines</a:t>
            </a:r>
          </a:p>
          <a:p>
            <a:pPr marL="742950" lvl="2" indent="-285750" eaLnBrk="1" fontAlgn="auto" hangingPunct="1">
              <a:spcAft>
                <a:spcPts val="0"/>
              </a:spcAft>
              <a:buFont typeface="Nirmala UI" panose="020B0502040204020203" pitchFamily="34" charset="0"/>
              <a:buChar char="–"/>
              <a:defRPr/>
            </a:pPr>
            <a:r>
              <a:rPr lang="en-US" altLang="en-US" sz="1600"/>
              <a:t>Resource-agnostic, consistent methodology for assessing capacity contribution </a:t>
            </a:r>
          </a:p>
          <a:p>
            <a:pPr marL="228600" lvl="1" eaLnBrk="1" fontAlgn="auto" hangingPunct="1">
              <a:spcAft>
                <a:spcPts val="0"/>
              </a:spcAft>
              <a:buFont typeface="Bahnschrift SemiLight Condensed" panose="020B0502040204020203" pitchFamily="34" charset="0"/>
              <a:buChar char="»"/>
              <a:defRPr/>
            </a:pPr>
            <a:r>
              <a:rPr lang="en-US" altLang="en-US" sz="2000"/>
              <a:t>Non-compliance with requirements (capacity or transmission) receives a </a:t>
            </a:r>
            <a:br>
              <a:rPr lang="en-US" altLang="en-US" sz="2000"/>
            </a:br>
            <a:r>
              <a:rPr lang="en-US" altLang="en-US" sz="2000" b="1"/>
              <a:t>FS Deficiency Charge</a:t>
            </a:r>
          </a:p>
          <a:p>
            <a:pPr marL="228600" lvl="1" eaLnBrk="1" fontAlgn="auto" hangingPunct="1">
              <a:spcAft>
                <a:spcPts val="0"/>
              </a:spcAft>
              <a:buFont typeface="Bahnschrift SemiLight Condensed" panose="020B0502040204020203" pitchFamily="34" charset="0"/>
              <a:buChar char="»"/>
              <a:defRPr/>
            </a:pPr>
            <a:endParaRPr lang="en-US" altLang="en-US" sz="2000"/>
          </a:p>
        </p:txBody>
      </p:sp>
      <p:sp>
        <p:nvSpPr>
          <p:cNvPr id="52228" name="Slide Number Placeholder 3">
            <a:extLst>
              <a:ext uri="{FF2B5EF4-FFF2-40B4-BE49-F238E27FC236}">
                <a16:creationId xmlns:a16="http://schemas.microsoft.com/office/drawing/2014/main" id="{649C94F5-C392-B733-66C6-0D79F4DB65DA}"/>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Font typeface="Bahnschrift SemiLight Condensed" panose="020B0502040204020203" pitchFamily="34" charset="0"/>
              <a:buChar char="»"/>
              <a:defRPr sz="2800">
                <a:solidFill>
                  <a:schemeClr val="tx1"/>
                </a:solidFill>
                <a:latin typeface="Nirmala UI" panose="020B0502040204020203" pitchFamily="34" charset="0"/>
              </a:defRPr>
            </a:lvl1pPr>
            <a:lvl2pPr marL="742950" indent="-285750">
              <a:spcBef>
                <a:spcPts val="1000"/>
              </a:spcBef>
              <a:buFont typeface="Symbol" panose="05050102010706020507" pitchFamily="18" charset="2"/>
              <a:buChar char="-"/>
              <a:defRPr sz="2400">
                <a:solidFill>
                  <a:schemeClr val="tx1"/>
                </a:solidFill>
                <a:latin typeface="Nirmala UI" panose="020B0502040204020203" pitchFamily="34" charset="0"/>
              </a:defRPr>
            </a:lvl2pPr>
            <a:lvl3pPr marL="1143000" indent="-228600">
              <a:spcBef>
                <a:spcPts val="1000"/>
              </a:spcBef>
              <a:buFont typeface="Bahnschrift SemiLight Condensed" panose="020B0502040204020203" pitchFamily="34" charset="0"/>
              <a:buChar char="&gt;"/>
              <a:defRPr sz="2000">
                <a:solidFill>
                  <a:schemeClr val="tx1"/>
                </a:solidFill>
                <a:latin typeface="Nirmala UI" panose="020B0502040204020203" pitchFamily="34" charset="0"/>
              </a:defRPr>
            </a:lvl3pPr>
            <a:lvl4pPr marL="1600200" indent="-228600">
              <a:spcBef>
                <a:spcPts val="1000"/>
              </a:spcBef>
              <a:defRPr i="1">
                <a:solidFill>
                  <a:schemeClr val="tx1"/>
                </a:solidFill>
                <a:latin typeface="Nirmala UI" panose="020B0502040204020203" pitchFamily="34" charset="0"/>
              </a:defRPr>
            </a:lvl4pPr>
            <a:lvl5pPr marL="2057400" indent="-228600">
              <a:spcBef>
                <a:spcPts val="1000"/>
              </a:spcBef>
              <a:buFont typeface="Bahnschrift SemiLight Condensed" panose="020B0502040204020203" pitchFamily="34" charset="0"/>
              <a:buChar char="»"/>
              <a:defRPr>
                <a:solidFill>
                  <a:schemeClr val="tx1"/>
                </a:solidFill>
                <a:latin typeface="Nirmala UI" panose="020B0502040204020203" pitchFamily="34" charset="0"/>
              </a:defRPr>
            </a:lvl5pPr>
            <a:lvl6pPr marL="25146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6pPr>
            <a:lvl7pPr marL="29718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7pPr>
            <a:lvl8pPr marL="34290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8pPr>
            <a:lvl9pPr marL="38862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F6A69B6-C43A-4A3C-B71A-8715B7BCFAF7}" type="slidenum">
              <a:rPr kumimoji="0" lang="en-US" altLang="en-US" sz="1200" b="0" i="0" u="none" strike="noStrike" kern="1200" cap="none" spc="0" normalizeH="0" baseline="0" noProof="0" smtClean="0">
                <a:ln>
                  <a:noFill/>
                </a:ln>
                <a:solidFill>
                  <a:srgbClr val="898989"/>
                </a:solidFill>
                <a:effectLst/>
                <a:uLnTx/>
                <a:uFillTx/>
                <a:latin typeface="Nirmala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898989"/>
              </a:solidFill>
              <a:effectLst/>
              <a:uLnTx/>
              <a:uFillTx/>
              <a:latin typeface="Nirmala UI" panose="020B0502040204020203" pitchFamily="34" charset="0"/>
              <a:ea typeface="+mn-ea"/>
              <a:cs typeface="+mn-cs"/>
            </a:endParaRPr>
          </a:p>
        </p:txBody>
      </p:sp>
      <p:graphicFrame>
        <p:nvGraphicFramePr>
          <p:cNvPr id="7" name="Diagram 6">
            <a:extLst>
              <a:ext uri="{FF2B5EF4-FFF2-40B4-BE49-F238E27FC236}">
                <a16:creationId xmlns:a16="http://schemas.microsoft.com/office/drawing/2014/main" id="{A3F7064E-610A-7F8E-67D3-326979BB9A86}"/>
              </a:ext>
            </a:extLst>
          </p:cNvPr>
          <p:cNvGraphicFramePr/>
          <p:nvPr/>
        </p:nvGraphicFramePr>
        <p:xfrm>
          <a:off x="3606870" y="1567143"/>
          <a:ext cx="7746930" cy="1711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7C951-26CF-F6EB-EB99-35CB66450DD2}"/>
              </a:ext>
            </a:extLst>
          </p:cNvPr>
          <p:cNvSpPr>
            <a:spLocks noGrp="1"/>
          </p:cNvSpPr>
          <p:nvPr>
            <p:ph type="title"/>
          </p:nvPr>
        </p:nvSpPr>
        <p:spPr/>
        <p:txBody>
          <a:bodyPr/>
          <a:lstStyle/>
          <a:p>
            <a:pPr eaLnBrk="1" fontAlgn="auto" hangingPunct="1">
              <a:spcAft>
                <a:spcPts val="0"/>
              </a:spcAft>
              <a:defRPr/>
            </a:pPr>
            <a:r>
              <a:rPr lang="en-US" sz="4800"/>
              <a:t>Program Design Overview</a:t>
            </a:r>
            <a:br>
              <a:rPr lang="en-US" sz="4800"/>
            </a:br>
            <a:r>
              <a:rPr lang="en-US" sz="3200">
                <a:solidFill>
                  <a:schemeClr val="accent1"/>
                </a:solidFill>
              </a:rPr>
              <a:t>Operations Program</a:t>
            </a:r>
            <a:endParaRPr lang="en-US" sz="4800">
              <a:solidFill>
                <a:schemeClr val="accent1"/>
              </a:solidFill>
            </a:endParaRPr>
          </a:p>
        </p:txBody>
      </p:sp>
      <p:sp>
        <p:nvSpPr>
          <p:cNvPr id="5" name="Content Placeholder 4">
            <a:extLst>
              <a:ext uri="{FF2B5EF4-FFF2-40B4-BE49-F238E27FC236}">
                <a16:creationId xmlns:a16="http://schemas.microsoft.com/office/drawing/2014/main" id="{5243C211-5E66-954B-6AF9-FEBAF6751421}"/>
              </a:ext>
            </a:extLst>
          </p:cNvPr>
          <p:cNvSpPr>
            <a:spLocks noGrp="1"/>
          </p:cNvSpPr>
          <p:nvPr>
            <p:ph idx="1"/>
          </p:nvPr>
        </p:nvSpPr>
        <p:spPr>
          <a:xfrm>
            <a:off x="838200" y="3305176"/>
            <a:ext cx="10445685" cy="2687638"/>
          </a:xfrm>
        </p:spPr>
        <p:txBody>
          <a:bodyPr rtlCol="0">
            <a:noAutofit/>
          </a:bodyPr>
          <a:lstStyle/>
          <a:p>
            <a:pPr marL="285750" lvl="1" indent="-285750" eaLnBrk="1" fontAlgn="auto" hangingPunct="1">
              <a:spcAft>
                <a:spcPts val="600"/>
              </a:spcAft>
              <a:buFont typeface="Bahnschrift SemiLight Condensed" panose="020B0502040204020203" pitchFamily="34" charset="0"/>
              <a:buChar char="»"/>
              <a:defRPr/>
            </a:pPr>
            <a:r>
              <a:rPr lang="en-US" sz="2000"/>
              <a:t>Evaluates participants operational situation relative to Forward Showing assumptions </a:t>
            </a:r>
          </a:p>
          <a:p>
            <a:pPr marL="285750" lvl="1" indent="-285750" eaLnBrk="1" fontAlgn="auto" hangingPunct="1">
              <a:spcAft>
                <a:spcPts val="600"/>
              </a:spcAft>
              <a:buFont typeface="Bahnschrift SemiLight Condensed" panose="020B0502040204020203" pitchFamily="34" charset="0"/>
              <a:buChar char="»"/>
              <a:defRPr/>
            </a:pPr>
            <a:r>
              <a:rPr lang="en-US" sz="2000"/>
              <a:t>Obligates participants with calculated surplus to assist participants with a calculated deficit on the hours of highest need</a:t>
            </a:r>
          </a:p>
          <a:p>
            <a:pPr marL="285750" lvl="1" indent="-285750" eaLnBrk="1" fontAlgn="auto" hangingPunct="1">
              <a:spcAft>
                <a:spcPts val="600"/>
              </a:spcAft>
              <a:buFont typeface="Bahnschrift SemiLight Condensed" panose="020B0502040204020203" pitchFamily="34" charset="0"/>
              <a:buChar char="»"/>
              <a:defRPr/>
            </a:pPr>
            <a:r>
              <a:rPr lang="en-US" sz="2000"/>
              <a:t>Surplus Participant that fails to provide assigned Energy Deployment must pay Energy Delivery Failure Charge</a:t>
            </a:r>
          </a:p>
          <a:p>
            <a:pPr marL="742950" lvl="2" indent="-342900" eaLnBrk="1" fontAlgn="auto" hangingPunct="1">
              <a:spcBef>
                <a:spcPts val="0"/>
              </a:spcBef>
              <a:spcAft>
                <a:spcPts val="600"/>
              </a:spcAft>
              <a:buFont typeface="Symbol" panose="05050102010706020507" pitchFamily="18" charset="2"/>
              <a:buChar char="-"/>
              <a:defRPr/>
            </a:pPr>
            <a:r>
              <a:rPr lang="en-US" sz="1800"/>
              <a:t>Waivers will be available for specific circumstances</a:t>
            </a:r>
          </a:p>
          <a:p>
            <a:pPr marL="742950" lvl="2" indent="-342900" eaLnBrk="1" fontAlgn="auto" hangingPunct="1">
              <a:spcAft>
                <a:spcPts val="1200"/>
              </a:spcAft>
              <a:buFont typeface="Bahnschrift SemiLight Condensed" panose="020B0502040204020203" pitchFamily="34" charset="0"/>
              <a:buChar char="»"/>
              <a:defRPr/>
            </a:pPr>
            <a:endParaRPr lang="en-US" sz="1200"/>
          </a:p>
        </p:txBody>
      </p:sp>
      <p:sp>
        <p:nvSpPr>
          <p:cNvPr id="56324" name="Slide Number Placeholder 3">
            <a:extLst>
              <a:ext uri="{FF2B5EF4-FFF2-40B4-BE49-F238E27FC236}">
                <a16:creationId xmlns:a16="http://schemas.microsoft.com/office/drawing/2014/main" id="{EFD569EF-9913-F2B1-A7E0-4FD3F7C79A7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Font typeface="Bahnschrift SemiLight Condensed" panose="020B0502040204020203" pitchFamily="34" charset="0"/>
              <a:buChar char="»"/>
              <a:defRPr sz="2800">
                <a:solidFill>
                  <a:schemeClr val="tx1"/>
                </a:solidFill>
                <a:latin typeface="Nirmala UI" panose="020B0502040204020203" pitchFamily="34" charset="0"/>
              </a:defRPr>
            </a:lvl1pPr>
            <a:lvl2pPr marL="742950" indent="-285750">
              <a:spcBef>
                <a:spcPts val="1000"/>
              </a:spcBef>
              <a:buFont typeface="Symbol" panose="05050102010706020507" pitchFamily="18" charset="2"/>
              <a:buChar char="-"/>
              <a:defRPr sz="2400">
                <a:solidFill>
                  <a:schemeClr val="tx1"/>
                </a:solidFill>
                <a:latin typeface="Nirmala UI" panose="020B0502040204020203" pitchFamily="34" charset="0"/>
              </a:defRPr>
            </a:lvl2pPr>
            <a:lvl3pPr marL="1143000" indent="-228600">
              <a:spcBef>
                <a:spcPts val="1000"/>
              </a:spcBef>
              <a:buFont typeface="Bahnschrift SemiLight Condensed" panose="020B0502040204020203" pitchFamily="34" charset="0"/>
              <a:buChar char="&gt;"/>
              <a:defRPr sz="2000">
                <a:solidFill>
                  <a:schemeClr val="tx1"/>
                </a:solidFill>
                <a:latin typeface="Nirmala UI" panose="020B0502040204020203" pitchFamily="34" charset="0"/>
              </a:defRPr>
            </a:lvl3pPr>
            <a:lvl4pPr marL="1600200" indent="-228600">
              <a:spcBef>
                <a:spcPts val="1000"/>
              </a:spcBef>
              <a:defRPr i="1">
                <a:solidFill>
                  <a:schemeClr val="tx1"/>
                </a:solidFill>
                <a:latin typeface="Nirmala UI" panose="020B0502040204020203" pitchFamily="34" charset="0"/>
              </a:defRPr>
            </a:lvl4pPr>
            <a:lvl5pPr marL="2057400" indent="-228600">
              <a:spcBef>
                <a:spcPts val="1000"/>
              </a:spcBef>
              <a:buFont typeface="Bahnschrift SemiLight Condensed" panose="020B0502040204020203" pitchFamily="34" charset="0"/>
              <a:buChar char="»"/>
              <a:defRPr>
                <a:solidFill>
                  <a:schemeClr val="tx1"/>
                </a:solidFill>
                <a:latin typeface="Nirmala UI" panose="020B0502040204020203" pitchFamily="34" charset="0"/>
              </a:defRPr>
            </a:lvl5pPr>
            <a:lvl6pPr marL="25146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6pPr>
            <a:lvl7pPr marL="29718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7pPr>
            <a:lvl8pPr marL="34290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8pPr>
            <a:lvl9pPr marL="38862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86BC5E4-3B8C-4B66-995E-8D40CF821655}" type="slidenum">
              <a:rPr kumimoji="0" lang="en-US" altLang="en-US" sz="1200" b="0" i="0" u="none" strike="noStrike" kern="1200" cap="none" spc="0" normalizeH="0" baseline="0" noProof="0" smtClean="0">
                <a:ln>
                  <a:noFill/>
                </a:ln>
                <a:solidFill>
                  <a:srgbClr val="898989"/>
                </a:solidFill>
                <a:effectLst/>
                <a:uLnTx/>
                <a:uFillTx/>
                <a:latin typeface="Nirmala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898989"/>
              </a:solidFill>
              <a:effectLst/>
              <a:uLnTx/>
              <a:uFillTx/>
              <a:latin typeface="Nirmala UI" panose="020B0502040204020203" pitchFamily="34" charset="0"/>
              <a:ea typeface="+mn-ea"/>
              <a:cs typeface="+mn-cs"/>
            </a:endParaRPr>
          </a:p>
        </p:txBody>
      </p:sp>
      <p:graphicFrame>
        <p:nvGraphicFramePr>
          <p:cNvPr id="3" name="Diagram 2">
            <a:extLst>
              <a:ext uri="{FF2B5EF4-FFF2-40B4-BE49-F238E27FC236}">
                <a16:creationId xmlns:a16="http://schemas.microsoft.com/office/drawing/2014/main" id="{C852AEB3-A49C-208B-FFC4-718E59885F45}"/>
              </a:ext>
            </a:extLst>
          </p:cNvPr>
          <p:cNvGraphicFramePr/>
          <p:nvPr/>
        </p:nvGraphicFramePr>
        <p:xfrm>
          <a:off x="3823092" y="1459353"/>
          <a:ext cx="8128000" cy="1410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 name="Content Placeholder 6" descr="Map&#10;&#10;Description automatically generated with low confidence">
            <a:extLst>
              <a:ext uri="{FF2B5EF4-FFF2-40B4-BE49-F238E27FC236}">
                <a16:creationId xmlns:a16="http://schemas.microsoft.com/office/drawing/2014/main" id="{6B93DD85-9B9C-B33B-F749-16C35D144764}"/>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8899" r="34262"/>
          <a:stretch/>
        </p:blipFill>
        <p:spPr>
          <a:xfrm>
            <a:off x="4708355" y="-2524818"/>
            <a:ext cx="5003800" cy="10408002"/>
          </a:xfrm>
        </p:spPr>
      </p:pic>
      <p:sp>
        <p:nvSpPr>
          <p:cNvPr id="2" name="Title 1">
            <a:extLst>
              <a:ext uri="{FF2B5EF4-FFF2-40B4-BE49-F238E27FC236}">
                <a16:creationId xmlns:a16="http://schemas.microsoft.com/office/drawing/2014/main" id="{A488B240-46A2-7AD1-D979-AD9B1F028151}"/>
              </a:ext>
            </a:extLst>
          </p:cNvPr>
          <p:cNvSpPr>
            <a:spLocks noGrp="1"/>
          </p:cNvSpPr>
          <p:nvPr>
            <p:ph type="title"/>
          </p:nvPr>
        </p:nvSpPr>
        <p:spPr>
          <a:xfrm>
            <a:off x="104775" y="365125"/>
            <a:ext cx="3294064" cy="5838825"/>
          </a:xfrm>
        </p:spPr>
        <p:txBody>
          <a:bodyPr>
            <a:noAutofit/>
          </a:bodyPr>
          <a:lstStyle/>
          <a:p>
            <a:r>
              <a:rPr lang="en-US" sz="3600"/>
              <a:t>Current Participants </a:t>
            </a:r>
            <a:br>
              <a:rPr lang="en-US" sz="2800"/>
            </a:br>
            <a:r>
              <a:rPr lang="en-US" sz="1400" b="0" i="0" cap="none">
                <a:effectLst/>
              </a:rPr>
              <a:t>Arizona Public Service</a:t>
            </a:r>
            <a:br>
              <a:rPr lang="en-US" sz="1400" b="0" i="0" cap="none">
                <a:effectLst/>
              </a:rPr>
            </a:br>
            <a:r>
              <a:rPr lang="en-US" sz="1400" b="0" i="0" cap="none" err="1">
                <a:effectLst/>
              </a:rPr>
              <a:t>Avista</a:t>
            </a:r>
            <a:br>
              <a:rPr lang="en-US" sz="1400" b="0" i="0" cap="none">
                <a:effectLst/>
              </a:rPr>
            </a:br>
            <a:r>
              <a:rPr lang="en-US" sz="1400" b="0" i="0" cap="none">
                <a:effectLst/>
              </a:rPr>
              <a:t>Bonneville Power Administration</a:t>
            </a:r>
            <a:br>
              <a:rPr lang="en-US" sz="1400" b="0" i="0" cap="none">
                <a:effectLst/>
              </a:rPr>
            </a:br>
            <a:r>
              <a:rPr lang="en-US" sz="1400" b="0" i="0" cap="none">
                <a:effectLst/>
              </a:rPr>
              <a:t>Calpine</a:t>
            </a:r>
            <a:br>
              <a:rPr lang="en-US" sz="1400" b="0" i="0" cap="none">
                <a:effectLst/>
              </a:rPr>
            </a:br>
            <a:r>
              <a:rPr lang="en-US" sz="1400" b="0" i="0" cap="none">
                <a:effectLst/>
              </a:rPr>
              <a:t>Chelan County PUD</a:t>
            </a:r>
            <a:br>
              <a:rPr lang="en-US" sz="1400" b="0" i="0" cap="none">
                <a:effectLst/>
              </a:rPr>
            </a:br>
            <a:r>
              <a:rPr lang="en-US" sz="1400" b="0" i="0" cap="none">
                <a:effectLst/>
              </a:rPr>
              <a:t>Clatskanie PUD</a:t>
            </a:r>
            <a:br>
              <a:rPr lang="en-US" sz="1400" b="0" i="0" cap="none">
                <a:effectLst/>
              </a:rPr>
            </a:br>
            <a:r>
              <a:rPr lang="en-US" sz="1400" b="0" i="0" cap="none">
                <a:effectLst/>
              </a:rPr>
              <a:t>Eugene Water &amp; Electric Board</a:t>
            </a:r>
            <a:br>
              <a:rPr lang="en-US" sz="1400" b="0" i="0" cap="none">
                <a:effectLst/>
              </a:rPr>
            </a:br>
            <a:r>
              <a:rPr lang="en-US" sz="1400" b="0" i="0" cap="none">
                <a:effectLst/>
              </a:rPr>
              <a:t>Grant PUD</a:t>
            </a:r>
            <a:br>
              <a:rPr lang="en-US" sz="1400" b="0" i="0" cap="none">
                <a:effectLst/>
              </a:rPr>
            </a:br>
            <a:r>
              <a:rPr lang="en-US" sz="1400" b="0" i="0" cap="none">
                <a:effectLst/>
              </a:rPr>
              <a:t>Idaho Power</a:t>
            </a:r>
            <a:br>
              <a:rPr lang="en-US" sz="1400" b="0" i="0" cap="none">
                <a:effectLst/>
              </a:rPr>
            </a:br>
            <a:r>
              <a:rPr lang="en-US" sz="1400" b="0" i="0" cap="none">
                <a:effectLst/>
              </a:rPr>
              <a:t>Northwestern Energy</a:t>
            </a:r>
            <a:br>
              <a:rPr lang="en-US" sz="1400" b="0" i="0" cap="none">
                <a:effectLst/>
              </a:rPr>
            </a:br>
            <a:r>
              <a:rPr lang="en-US" sz="1400" b="0" i="0" cap="none">
                <a:effectLst/>
              </a:rPr>
              <a:t>NV Energy</a:t>
            </a:r>
            <a:br>
              <a:rPr lang="en-US" sz="1400" b="0" i="0" cap="none">
                <a:effectLst/>
              </a:rPr>
            </a:br>
            <a:r>
              <a:rPr lang="en-US" sz="1400" b="0" i="0" cap="none">
                <a:effectLst/>
              </a:rPr>
              <a:t>PacifiCorp</a:t>
            </a:r>
            <a:br>
              <a:rPr lang="en-US" sz="1400" b="0" i="0" cap="none">
                <a:effectLst/>
              </a:rPr>
            </a:br>
            <a:r>
              <a:rPr lang="en-US" sz="1400" b="0" i="0" cap="none">
                <a:effectLst/>
              </a:rPr>
              <a:t>Portland General Electric</a:t>
            </a:r>
            <a:br>
              <a:rPr lang="en-US" sz="1400" b="0" i="0" cap="none">
                <a:effectLst/>
              </a:rPr>
            </a:br>
            <a:r>
              <a:rPr lang="en-US" sz="1400" b="0" i="0" cap="none" err="1">
                <a:effectLst/>
              </a:rPr>
              <a:t>Powerex</a:t>
            </a:r>
            <a:br>
              <a:rPr lang="en-US" sz="1400" b="0" i="0" cap="none">
                <a:effectLst/>
              </a:rPr>
            </a:br>
            <a:r>
              <a:rPr lang="en-US" sz="1400" b="0" i="0" cap="none">
                <a:effectLst/>
              </a:rPr>
              <a:t>Public Service Company of New Mexico</a:t>
            </a:r>
            <a:br>
              <a:rPr lang="en-US" sz="1400" b="0" i="0" cap="none">
                <a:effectLst/>
              </a:rPr>
            </a:br>
            <a:r>
              <a:rPr lang="en-US" sz="1400" b="0" i="0" cap="none">
                <a:effectLst/>
              </a:rPr>
              <a:t>Puget Sound Energy</a:t>
            </a:r>
            <a:br>
              <a:rPr lang="en-US" sz="1400" b="0" i="0" cap="none">
                <a:effectLst/>
              </a:rPr>
            </a:br>
            <a:r>
              <a:rPr lang="en-US" sz="1400" b="0" i="0" cap="none">
                <a:effectLst/>
              </a:rPr>
              <a:t>Salt River Project</a:t>
            </a:r>
            <a:br>
              <a:rPr lang="en-US" sz="1400" b="0" i="0" cap="none">
                <a:effectLst/>
              </a:rPr>
            </a:br>
            <a:r>
              <a:rPr lang="en-US" sz="1400" b="0" i="0" cap="none">
                <a:effectLst/>
              </a:rPr>
              <a:t>Seattle City Light</a:t>
            </a:r>
            <a:br>
              <a:rPr lang="en-US" sz="1400" b="0" i="0" cap="none">
                <a:effectLst/>
              </a:rPr>
            </a:br>
            <a:r>
              <a:rPr lang="en-US" sz="1400" b="0" i="0" cap="none">
                <a:effectLst/>
              </a:rPr>
              <a:t>Shell Energy</a:t>
            </a:r>
            <a:br>
              <a:rPr lang="en-US" sz="1400" b="0" i="0" cap="none">
                <a:effectLst/>
              </a:rPr>
            </a:br>
            <a:r>
              <a:rPr lang="en-US" sz="1400" b="0" i="0" cap="none">
                <a:effectLst/>
              </a:rPr>
              <a:t>Snohomish PUD</a:t>
            </a:r>
            <a:br>
              <a:rPr lang="en-US" sz="1400" b="0" i="0" cap="none">
                <a:effectLst/>
              </a:rPr>
            </a:br>
            <a:r>
              <a:rPr lang="en-US" sz="1400" b="0" i="0" cap="none">
                <a:effectLst/>
              </a:rPr>
              <a:t>Tacoma Power</a:t>
            </a:r>
            <a:br>
              <a:rPr lang="en-US" sz="1400" b="0" i="0" cap="none">
                <a:effectLst/>
              </a:rPr>
            </a:br>
            <a:r>
              <a:rPr lang="en-US" sz="1400" b="0" i="0" cap="none">
                <a:effectLst/>
              </a:rPr>
              <a:t>The Energy Authority</a:t>
            </a:r>
            <a:br>
              <a:rPr lang="en-US" sz="1400" b="0" i="0" cap="none">
                <a:effectLst/>
              </a:rPr>
            </a:br>
            <a:endParaRPr lang="en-US" sz="2800" b="0" cap="none"/>
          </a:p>
        </p:txBody>
      </p:sp>
      <p:sp>
        <p:nvSpPr>
          <p:cNvPr id="48132" name="Slide Number Placeholder 3">
            <a:extLst>
              <a:ext uri="{FF2B5EF4-FFF2-40B4-BE49-F238E27FC236}">
                <a16:creationId xmlns:a16="http://schemas.microsoft.com/office/drawing/2014/main" id="{A6664716-ED12-DCD6-3A15-578D363EA795}"/>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Font typeface="Bahnschrift SemiLight Condensed" panose="020B0502040204020203" pitchFamily="34" charset="0"/>
              <a:buChar char="»"/>
              <a:defRPr sz="2800">
                <a:solidFill>
                  <a:schemeClr val="tx1"/>
                </a:solidFill>
                <a:latin typeface="Nirmala UI" panose="020B0502040204020203" pitchFamily="34" charset="0"/>
              </a:defRPr>
            </a:lvl1pPr>
            <a:lvl2pPr marL="742950" indent="-285750">
              <a:spcBef>
                <a:spcPts val="1000"/>
              </a:spcBef>
              <a:buFont typeface="Symbol" panose="05050102010706020507" pitchFamily="18" charset="2"/>
              <a:buChar char="-"/>
              <a:defRPr sz="2400">
                <a:solidFill>
                  <a:schemeClr val="tx1"/>
                </a:solidFill>
                <a:latin typeface="Nirmala UI" panose="020B0502040204020203" pitchFamily="34" charset="0"/>
              </a:defRPr>
            </a:lvl2pPr>
            <a:lvl3pPr marL="1143000" indent="-228600">
              <a:spcBef>
                <a:spcPts val="1000"/>
              </a:spcBef>
              <a:buFont typeface="Bahnschrift SemiLight Condensed" panose="020B0502040204020203" pitchFamily="34" charset="0"/>
              <a:buChar char="&gt;"/>
              <a:defRPr sz="2000">
                <a:solidFill>
                  <a:schemeClr val="tx1"/>
                </a:solidFill>
                <a:latin typeface="Nirmala UI" panose="020B0502040204020203" pitchFamily="34" charset="0"/>
              </a:defRPr>
            </a:lvl3pPr>
            <a:lvl4pPr marL="1600200" indent="-228600">
              <a:spcBef>
                <a:spcPts val="1000"/>
              </a:spcBef>
              <a:defRPr i="1">
                <a:solidFill>
                  <a:schemeClr val="tx1"/>
                </a:solidFill>
                <a:latin typeface="Nirmala UI" panose="020B0502040204020203" pitchFamily="34" charset="0"/>
              </a:defRPr>
            </a:lvl4pPr>
            <a:lvl5pPr marL="2057400" indent="-228600">
              <a:spcBef>
                <a:spcPts val="1000"/>
              </a:spcBef>
              <a:buFont typeface="Bahnschrift SemiLight Condensed" panose="020B0502040204020203" pitchFamily="34" charset="0"/>
              <a:buChar char="»"/>
              <a:defRPr>
                <a:solidFill>
                  <a:schemeClr val="tx1"/>
                </a:solidFill>
                <a:latin typeface="Nirmala UI" panose="020B0502040204020203" pitchFamily="34" charset="0"/>
              </a:defRPr>
            </a:lvl5pPr>
            <a:lvl6pPr marL="25146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6pPr>
            <a:lvl7pPr marL="29718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7pPr>
            <a:lvl8pPr marL="34290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8pPr>
            <a:lvl9pPr marL="3886200" indent="-228600" eaLnBrk="0" fontAlgn="base" hangingPunct="0">
              <a:spcBef>
                <a:spcPts val="1000"/>
              </a:spcBef>
              <a:spcAft>
                <a:spcPct val="0"/>
              </a:spcAft>
              <a:buFont typeface="Bahnschrift SemiLight Condensed" panose="020B0502040204020203" pitchFamily="34" charset="0"/>
              <a:buChar char="»"/>
              <a:defRPr>
                <a:solidFill>
                  <a:schemeClr val="tx1"/>
                </a:solidFill>
                <a:latin typeface="Nirmala UI" panose="020B0502040204020203"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62B36DA-98E1-416D-8918-9F4B5051C40A}" type="slidenum">
              <a:rPr kumimoji="0" lang="en-US" altLang="en-US" sz="1200" b="0" i="0" u="none" strike="noStrike" kern="1200" cap="none" spc="0" normalizeH="0" baseline="0" noProof="0" smtClean="0">
                <a:ln>
                  <a:noFill/>
                </a:ln>
                <a:solidFill>
                  <a:srgbClr val="8B8C8D"/>
                </a:solidFill>
                <a:effectLst/>
                <a:uLnTx/>
                <a:uFillTx/>
                <a:latin typeface="Nirmala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8B8C8D"/>
              </a:solidFill>
              <a:effectLst/>
              <a:uLnTx/>
              <a:uFillTx/>
              <a:latin typeface="Nirmala UI" panose="020B0502040204020203" pitchFamily="34" charset="0"/>
              <a:ea typeface="+mn-ea"/>
              <a:cs typeface="+mn-cs"/>
            </a:endParaRPr>
          </a:p>
        </p:txBody>
      </p:sp>
      <p:pic>
        <p:nvPicPr>
          <p:cNvPr id="9" name="Picture 8">
            <a:extLst>
              <a:ext uri="{FF2B5EF4-FFF2-40B4-BE49-F238E27FC236}">
                <a16:creationId xmlns:a16="http://schemas.microsoft.com/office/drawing/2014/main" id="{373EE64B-E8FA-B8EE-07F6-DD879E45296C}"/>
              </a:ext>
            </a:extLst>
          </p:cNvPr>
          <p:cNvPicPr>
            <a:picLocks noChangeAspect="1"/>
          </p:cNvPicPr>
          <p:nvPr/>
        </p:nvPicPr>
        <p:blipFill>
          <a:blip r:embed="rId4"/>
          <a:stretch>
            <a:fillRect/>
          </a:stretch>
        </p:blipFill>
        <p:spPr>
          <a:xfrm>
            <a:off x="9997612" y="2567824"/>
            <a:ext cx="1635166" cy="1433425"/>
          </a:xfrm>
          <a:prstGeom prst="rect">
            <a:avLst/>
          </a:prstGeom>
        </p:spPr>
      </p:pic>
    </p:spTree>
    <p:extLst>
      <p:ext uri="{BB962C8B-B14F-4D97-AF65-F5344CB8AC3E}">
        <p14:creationId xmlns:p14="http://schemas.microsoft.com/office/powerpoint/2010/main" val="381142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EEB7BD23-3FAB-8AE0-4677-18229C6C2EC1}"/>
              </a:ext>
            </a:extLst>
          </p:cNvPr>
          <p:cNvSpPr/>
          <p:nvPr/>
        </p:nvSpPr>
        <p:spPr>
          <a:xfrm>
            <a:off x="903010" y="5113460"/>
            <a:ext cx="6256733" cy="1466447"/>
          </a:xfrm>
          <a:prstGeom prst="roundRect">
            <a:avLst>
              <a:gd name="adj" fmla="val 419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CED117-D5F0-F26B-ED2F-C500B2294CE5}"/>
              </a:ext>
            </a:extLst>
          </p:cNvPr>
          <p:cNvSpPr>
            <a:spLocks noGrp="1"/>
          </p:cNvSpPr>
          <p:nvPr>
            <p:ph type="title"/>
          </p:nvPr>
        </p:nvSpPr>
        <p:spPr/>
        <p:txBody>
          <a:bodyPr/>
          <a:lstStyle/>
          <a:p>
            <a:r>
              <a:rPr lang="en-US"/>
              <a:t>Implementation Ahead</a:t>
            </a:r>
          </a:p>
        </p:txBody>
      </p:sp>
      <p:sp>
        <p:nvSpPr>
          <p:cNvPr id="4" name="Slide Number Placeholder 3">
            <a:extLst>
              <a:ext uri="{FF2B5EF4-FFF2-40B4-BE49-F238E27FC236}">
                <a16:creationId xmlns:a16="http://schemas.microsoft.com/office/drawing/2014/main" id="{42D540E0-99FD-2AAD-0F76-6BFCDB0EF265}"/>
              </a:ext>
            </a:extLst>
          </p:cNvPr>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C504874-0B16-40CA-A8BC-3FD5A855E10F}" type="slidenum">
              <a:rPr kumimoji="0" lang="en-US" altLang="en-US" sz="1200" b="0" i="0" u="none" strike="noStrike" kern="1200" cap="none" spc="0" normalizeH="0" baseline="0" noProof="0" smtClean="0">
                <a:ln>
                  <a:noFill/>
                </a:ln>
                <a:solidFill>
                  <a:srgbClr val="8B8C8D"/>
                </a:solidFill>
                <a:effectLst/>
                <a:uLnTx/>
                <a:uFillTx/>
                <a:latin typeface="Nirmala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8B8C8D"/>
              </a:solidFill>
              <a:effectLst/>
              <a:uLnTx/>
              <a:uFillTx/>
              <a:latin typeface="Nirmala UI" panose="020B0502040204020203" pitchFamily="34" charset="0"/>
              <a:ea typeface="+mn-ea"/>
              <a:cs typeface="+mn-cs"/>
            </a:endParaRPr>
          </a:p>
        </p:txBody>
      </p:sp>
      <p:sp>
        <p:nvSpPr>
          <p:cNvPr id="3" name="Content Placeholder 5">
            <a:extLst>
              <a:ext uri="{FF2B5EF4-FFF2-40B4-BE49-F238E27FC236}">
                <a16:creationId xmlns:a16="http://schemas.microsoft.com/office/drawing/2014/main" id="{9914406B-A0B2-23A8-267E-B23A68A16F4F}"/>
              </a:ext>
            </a:extLst>
          </p:cNvPr>
          <p:cNvSpPr>
            <a:spLocks noGrp="1"/>
          </p:cNvSpPr>
          <p:nvPr>
            <p:ph idx="4294967295"/>
          </p:nvPr>
        </p:nvSpPr>
        <p:spPr>
          <a:xfrm>
            <a:off x="1040759" y="5187466"/>
            <a:ext cx="6618288" cy="1260475"/>
          </a:xfrm>
        </p:spPr>
        <p:txBody>
          <a:bodyPr/>
          <a:lstStyle/>
          <a:p>
            <a:pPr marL="0" indent="0">
              <a:spcBef>
                <a:spcPts val="600"/>
              </a:spcBef>
              <a:buNone/>
            </a:pPr>
            <a:r>
              <a:rPr lang="en-US" sz="1200" b="1">
                <a:solidFill>
                  <a:schemeClr val="bg2"/>
                </a:solidFill>
              </a:rPr>
              <a:t>2023 Focuses:</a:t>
            </a:r>
          </a:p>
          <a:p>
            <a:pPr>
              <a:spcBef>
                <a:spcPts val="600"/>
              </a:spcBef>
            </a:pPr>
            <a:r>
              <a:rPr lang="en-US" sz="1200">
                <a:solidFill>
                  <a:schemeClr val="bg2"/>
                </a:solidFill>
              </a:rPr>
              <a:t>Standing up tariff-approved governance (new board, stakeholder process)</a:t>
            </a:r>
          </a:p>
          <a:p>
            <a:pPr>
              <a:spcBef>
                <a:spcPts val="600"/>
              </a:spcBef>
            </a:pPr>
            <a:r>
              <a:rPr lang="en-US" sz="1200">
                <a:solidFill>
                  <a:schemeClr val="bg2"/>
                </a:solidFill>
              </a:rPr>
              <a:t>Business Practice development, review, and approval</a:t>
            </a:r>
          </a:p>
          <a:p>
            <a:pPr>
              <a:spcBef>
                <a:spcPts val="600"/>
              </a:spcBef>
            </a:pPr>
            <a:r>
              <a:rPr lang="en-US" sz="1200">
                <a:solidFill>
                  <a:schemeClr val="bg2"/>
                </a:solidFill>
              </a:rPr>
              <a:t>Implementation of the Non-Binding Operations Program </a:t>
            </a:r>
          </a:p>
          <a:p>
            <a:pPr>
              <a:spcBef>
                <a:spcPts val="600"/>
              </a:spcBef>
            </a:pPr>
            <a:r>
              <a:rPr lang="en-US" sz="1200">
                <a:solidFill>
                  <a:schemeClr val="bg2"/>
                </a:solidFill>
              </a:rPr>
              <a:t>Work with WRAP participants and market operators about market interoperability</a:t>
            </a:r>
          </a:p>
        </p:txBody>
      </p:sp>
      <p:sp>
        <p:nvSpPr>
          <p:cNvPr id="64" name="TextBox 63">
            <a:extLst>
              <a:ext uri="{FF2B5EF4-FFF2-40B4-BE49-F238E27FC236}">
                <a16:creationId xmlns:a16="http://schemas.microsoft.com/office/drawing/2014/main" id="{6D87C107-B58C-32AB-DFD2-8114D042CBA6}"/>
              </a:ext>
            </a:extLst>
          </p:cNvPr>
          <p:cNvSpPr txBox="1"/>
          <p:nvPr/>
        </p:nvSpPr>
        <p:spPr>
          <a:xfrm>
            <a:off x="261903" y="1981422"/>
            <a:ext cx="4811697" cy="571315"/>
          </a:xfrm>
          <a:prstGeom prst="rect">
            <a:avLst/>
          </a:prstGeom>
          <a:noFill/>
          <a:ln w="3175" cap="flat">
            <a:noFill/>
            <a:miter lim="400000"/>
          </a:ln>
          <a:effectLst/>
          <a:sp3d/>
        </p:spPr>
        <p:txBody>
          <a:bodyPr spcFirstLastPara="1" wrap="square" lIns="23815" tIns="23815" rIns="23815" bIns="23815" spcCol="38100" anchor="b">
            <a:spAutoFit/>
          </a:bodyPr>
          <a:lstStyle/>
          <a:p>
            <a:pPr marL="0" marR="0" lvl="0" indent="0" algn="l" defTabSz="825738" rtl="0" eaLnBrk="1" fontAlgn="auto" latinLnBrk="0" hangingPunct="0">
              <a:lnSpc>
                <a:spcPct val="80000"/>
              </a:lnSpc>
              <a:spcBef>
                <a:spcPts val="600"/>
              </a:spcBef>
              <a:spcAft>
                <a:spcPts val="0"/>
              </a:spcAft>
              <a:buClrTx/>
              <a:buSzTx/>
              <a:buFontTx/>
              <a:buNone/>
              <a:tabLst/>
              <a:defRPr/>
            </a:pPr>
            <a:r>
              <a:rPr kumimoji="0" lang="en-US" sz="1600" b="1"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Non-Binding Forward Showings</a:t>
            </a:r>
          </a:p>
          <a:p>
            <a:pPr marL="0" marR="0" lvl="0" indent="0" algn="l" defTabSz="825738" rtl="0" eaLnBrk="1" fontAlgn="auto" latinLnBrk="0" hangingPunct="0">
              <a:lnSpc>
                <a:spcPct val="80000"/>
              </a:lnSpc>
              <a:spcBef>
                <a:spcPts val="600"/>
              </a:spcBef>
              <a:spcAft>
                <a:spcPts val="0"/>
              </a:spcAft>
              <a:buClrTx/>
              <a:buSzTx/>
              <a:buFontTx/>
              <a:buNone/>
              <a:tabLst/>
              <a:defRPr/>
            </a:pPr>
            <a:r>
              <a:rPr kumimoji="0" lang="en-US" sz="140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Winter 22-23* through Winter 24-25    </a:t>
            </a:r>
            <a:r>
              <a:rPr kumimoji="0" lang="en-US" sz="90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*W22-23 and Summer 23 completed in 2022</a:t>
            </a:r>
            <a:endParaRPr kumimoji="0" lang="en-US" sz="140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endParaRPr>
          </a:p>
        </p:txBody>
      </p:sp>
      <p:grpSp>
        <p:nvGrpSpPr>
          <p:cNvPr id="40" name="Group 43">
            <a:extLst>
              <a:ext uri="{FF2B5EF4-FFF2-40B4-BE49-F238E27FC236}">
                <a16:creationId xmlns:a16="http://schemas.microsoft.com/office/drawing/2014/main" id="{C75725BC-DCEE-8CEF-2148-2565A6902B30}"/>
              </a:ext>
            </a:extLst>
          </p:cNvPr>
          <p:cNvGrpSpPr>
            <a:grpSpLocks/>
          </p:cNvGrpSpPr>
          <p:nvPr/>
        </p:nvGrpSpPr>
        <p:grpSpPr bwMode="auto">
          <a:xfrm>
            <a:off x="275208" y="2830218"/>
            <a:ext cx="5228641" cy="1140504"/>
            <a:chOff x="6683761" y="7337499"/>
            <a:chExt cx="3599992" cy="1962615"/>
          </a:xfrm>
        </p:grpSpPr>
        <p:sp>
          <p:nvSpPr>
            <p:cNvPr id="41" name="Arrow: Chevron 40">
              <a:extLst>
                <a:ext uri="{FF2B5EF4-FFF2-40B4-BE49-F238E27FC236}">
                  <a16:creationId xmlns:a16="http://schemas.microsoft.com/office/drawing/2014/main" id="{D628E344-6071-695D-AAB8-8ED5980EE131}"/>
                </a:ext>
              </a:extLst>
            </p:cNvPr>
            <p:cNvSpPr/>
            <p:nvPr/>
          </p:nvSpPr>
          <p:spPr>
            <a:xfrm>
              <a:off x="6683761" y="7337499"/>
              <a:ext cx="3495149" cy="1962615"/>
            </a:xfrm>
            <a:prstGeom prst="chevron">
              <a:avLst/>
            </a:prstGeom>
            <a:solidFill>
              <a:srgbClr val="FBD33F"/>
            </a:solidFill>
            <a:ln w="3175" cap="flat">
              <a:noFill/>
              <a:prstDash val="solid"/>
              <a:miter lim="800000"/>
            </a:ln>
            <a:effectLst/>
            <a:sp3d/>
          </p:spPr>
          <p:txBody>
            <a:bodyPr spcFirstLastPara="1" lIns="23815" tIns="23815" rIns="23815" bIns="23815" spcCol="38100" anchor="ctr">
              <a:spAutoFit/>
            </a:bodyPr>
            <a:lstStyle/>
            <a:p>
              <a:pPr marL="0" marR="0" lvl="0" indent="0" algn="l" defTabSz="1829329" rtl="0" eaLnBrk="1" fontAlgn="auto" latinLnBrk="0" hangingPunct="0">
                <a:lnSpc>
                  <a:spcPct val="100000"/>
                </a:lnSpc>
                <a:spcBef>
                  <a:spcPts val="0"/>
                </a:spcBef>
                <a:spcAft>
                  <a:spcPts val="0"/>
                </a:spcAft>
                <a:buClrTx/>
                <a:buSzTx/>
                <a:buFontTx/>
                <a:buNone/>
                <a:tabLst/>
                <a:defRPr/>
              </a:pPr>
              <a:endParaRPr kumimoji="0" lang="en-US" sz="3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2" name="TextBox 41">
              <a:extLst>
                <a:ext uri="{FF2B5EF4-FFF2-40B4-BE49-F238E27FC236}">
                  <a16:creationId xmlns:a16="http://schemas.microsoft.com/office/drawing/2014/main" id="{0DA0F4D9-3973-307A-56A6-7F491299C656}"/>
                </a:ext>
              </a:extLst>
            </p:cNvPr>
            <p:cNvSpPr txBox="1"/>
            <p:nvPr/>
          </p:nvSpPr>
          <p:spPr>
            <a:xfrm>
              <a:off x="8129757" y="8145632"/>
              <a:ext cx="2153996" cy="428544"/>
            </a:xfrm>
            <a:prstGeom prst="rect">
              <a:avLst/>
            </a:prstGeom>
            <a:noFill/>
            <a:ln w="3175" cap="flat">
              <a:noFill/>
              <a:miter lim="400000"/>
            </a:ln>
            <a:effectLst/>
            <a:sp3d/>
          </p:spPr>
          <p:txBody>
            <a:bodyPr spcFirstLastPara="1" wrap="square" lIns="23815" tIns="23815" rIns="23815" bIns="23815" spcCol="38100" anchor="ctr">
              <a:spAutoFit/>
            </a:bodyPr>
            <a:lstStyle/>
            <a:p>
              <a:pPr marL="0" marR="0" lvl="0" indent="0" algn="l" defTabSz="825738" rtl="0" eaLnBrk="1" fontAlgn="auto" latinLnBrk="0" hangingPunct="0">
                <a:lnSpc>
                  <a:spcPct val="80000"/>
                </a:lnSpc>
                <a:spcBef>
                  <a:spcPts val="0"/>
                </a:spcBef>
                <a:spcAft>
                  <a:spcPts val="0"/>
                </a:spcAft>
                <a:buClrTx/>
                <a:buSzTx/>
                <a:buFontTx/>
                <a:buNone/>
                <a:tabLst/>
                <a:defRPr/>
              </a:pPr>
              <a:r>
                <a:rPr kumimoji="0" lang="en-US" sz="1600" b="0" i="0" u="none" strike="noStrike" kern="0" cap="none" spc="-85" normalizeH="0" baseline="0" noProof="0">
                  <a:ln>
                    <a:noFill/>
                  </a:ln>
                  <a:solidFill>
                    <a:srgbClr val="F3F3F3">
                      <a:lumMod val="10000"/>
                    </a:srgbClr>
                  </a:solidFill>
                  <a:effectLst/>
                  <a:uLnTx/>
                  <a:uFillTx/>
                  <a:latin typeface="Nirmala UI"/>
                  <a:ea typeface="+mn-ea"/>
                  <a:cs typeface="Arial" panose="020B0604020202020204" pitchFamily="34" charset="0"/>
                  <a:sym typeface="Avenir Next"/>
                </a:rPr>
                <a:t>2023</a:t>
              </a:r>
            </a:p>
          </p:txBody>
        </p:sp>
      </p:grpSp>
      <p:grpSp>
        <p:nvGrpSpPr>
          <p:cNvPr id="75" name="Group 43">
            <a:extLst>
              <a:ext uri="{FF2B5EF4-FFF2-40B4-BE49-F238E27FC236}">
                <a16:creationId xmlns:a16="http://schemas.microsoft.com/office/drawing/2014/main" id="{ED39926C-7743-B495-1F12-D39FC8602D8F}"/>
              </a:ext>
            </a:extLst>
          </p:cNvPr>
          <p:cNvGrpSpPr>
            <a:grpSpLocks/>
          </p:cNvGrpSpPr>
          <p:nvPr/>
        </p:nvGrpSpPr>
        <p:grpSpPr bwMode="auto">
          <a:xfrm>
            <a:off x="5073600" y="2833426"/>
            <a:ext cx="1649814" cy="1140504"/>
            <a:chOff x="6683761" y="7337499"/>
            <a:chExt cx="3599992" cy="1962615"/>
          </a:xfrm>
        </p:grpSpPr>
        <p:sp>
          <p:nvSpPr>
            <p:cNvPr id="76" name="Arrow: Chevron 75">
              <a:extLst>
                <a:ext uri="{FF2B5EF4-FFF2-40B4-BE49-F238E27FC236}">
                  <a16:creationId xmlns:a16="http://schemas.microsoft.com/office/drawing/2014/main" id="{E3818F63-904C-26E6-AE7B-27E3253D92CC}"/>
                </a:ext>
              </a:extLst>
            </p:cNvPr>
            <p:cNvSpPr/>
            <p:nvPr/>
          </p:nvSpPr>
          <p:spPr>
            <a:xfrm>
              <a:off x="6683761" y="7337499"/>
              <a:ext cx="3495149" cy="1962615"/>
            </a:xfrm>
            <a:prstGeom prst="chevron">
              <a:avLst/>
            </a:prstGeom>
            <a:solidFill>
              <a:srgbClr val="FBD33F"/>
            </a:solidFill>
            <a:ln w="3175" cap="flat">
              <a:noFill/>
              <a:prstDash val="solid"/>
              <a:miter lim="800000"/>
            </a:ln>
            <a:effectLst/>
            <a:sp3d/>
          </p:spPr>
          <p:txBody>
            <a:bodyPr spcFirstLastPara="1" lIns="23815" tIns="23815" rIns="23815" bIns="23815" spcCol="38100" anchor="ctr">
              <a:spAutoFit/>
            </a:bodyPr>
            <a:lstStyle/>
            <a:p>
              <a:pPr marL="0" marR="0" lvl="0" indent="0" algn="l" defTabSz="1829329" rtl="0" eaLnBrk="1" fontAlgn="auto" latinLnBrk="0" hangingPunct="0">
                <a:lnSpc>
                  <a:spcPct val="100000"/>
                </a:lnSpc>
                <a:spcBef>
                  <a:spcPts val="0"/>
                </a:spcBef>
                <a:spcAft>
                  <a:spcPts val="0"/>
                </a:spcAft>
                <a:buClrTx/>
                <a:buSzTx/>
                <a:buFontTx/>
                <a:buNone/>
                <a:tabLst/>
                <a:defRPr/>
              </a:pPr>
              <a:endParaRPr kumimoji="0" lang="en-US" sz="3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77" name="TextBox 76">
              <a:extLst>
                <a:ext uri="{FF2B5EF4-FFF2-40B4-BE49-F238E27FC236}">
                  <a16:creationId xmlns:a16="http://schemas.microsoft.com/office/drawing/2014/main" id="{8809C558-8EDE-C94C-99D3-4BB497667F57}"/>
                </a:ext>
              </a:extLst>
            </p:cNvPr>
            <p:cNvSpPr txBox="1"/>
            <p:nvPr/>
          </p:nvSpPr>
          <p:spPr>
            <a:xfrm>
              <a:off x="8129757" y="8145632"/>
              <a:ext cx="2153996" cy="428544"/>
            </a:xfrm>
            <a:prstGeom prst="rect">
              <a:avLst/>
            </a:prstGeom>
            <a:noFill/>
            <a:ln w="3175" cap="flat">
              <a:noFill/>
              <a:miter lim="400000"/>
            </a:ln>
            <a:effectLst/>
            <a:sp3d/>
          </p:spPr>
          <p:txBody>
            <a:bodyPr spcFirstLastPara="1" wrap="square" lIns="23815" tIns="23815" rIns="23815" bIns="23815" spcCol="38100" anchor="ctr">
              <a:spAutoFit/>
            </a:bodyPr>
            <a:lstStyle/>
            <a:p>
              <a:pPr marL="0" marR="0" lvl="0" indent="0" algn="l" defTabSz="825738" rtl="0" eaLnBrk="1" fontAlgn="auto" latinLnBrk="0" hangingPunct="0">
                <a:lnSpc>
                  <a:spcPct val="80000"/>
                </a:lnSpc>
                <a:spcBef>
                  <a:spcPts val="0"/>
                </a:spcBef>
                <a:spcAft>
                  <a:spcPts val="0"/>
                </a:spcAft>
                <a:buClrTx/>
                <a:buSzTx/>
                <a:buFontTx/>
                <a:buNone/>
                <a:tabLst/>
                <a:defRPr/>
              </a:pPr>
              <a:r>
                <a:rPr kumimoji="0" lang="en-US" sz="1600" b="0" i="0" u="none" strike="noStrike" kern="0" cap="none" spc="-85" normalizeH="0" baseline="0" noProof="0">
                  <a:ln>
                    <a:noFill/>
                  </a:ln>
                  <a:solidFill>
                    <a:srgbClr val="F3F3F3">
                      <a:lumMod val="10000"/>
                    </a:srgbClr>
                  </a:solidFill>
                  <a:effectLst/>
                  <a:uLnTx/>
                  <a:uFillTx/>
                  <a:latin typeface="Nirmala UI"/>
                  <a:ea typeface="+mn-ea"/>
                  <a:cs typeface="Arial" panose="020B0604020202020204" pitchFamily="34" charset="0"/>
                  <a:sym typeface="Avenir Next"/>
                </a:rPr>
                <a:t>2024</a:t>
              </a:r>
            </a:p>
          </p:txBody>
        </p:sp>
      </p:grpSp>
      <p:grpSp>
        <p:nvGrpSpPr>
          <p:cNvPr id="78" name="Group 43">
            <a:extLst>
              <a:ext uri="{FF2B5EF4-FFF2-40B4-BE49-F238E27FC236}">
                <a16:creationId xmlns:a16="http://schemas.microsoft.com/office/drawing/2014/main" id="{C4252FBA-1831-2FE6-ABF6-250FEEF4A89F}"/>
              </a:ext>
            </a:extLst>
          </p:cNvPr>
          <p:cNvGrpSpPr>
            <a:grpSpLocks/>
          </p:cNvGrpSpPr>
          <p:nvPr/>
        </p:nvGrpSpPr>
        <p:grpSpPr bwMode="auto">
          <a:xfrm>
            <a:off x="6284141" y="2840536"/>
            <a:ext cx="1649814" cy="1140504"/>
            <a:chOff x="6683761" y="7337499"/>
            <a:chExt cx="3599992" cy="1962615"/>
          </a:xfrm>
        </p:grpSpPr>
        <p:sp>
          <p:nvSpPr>
            <p:cNvPr id="79" name="Arrow: Chevron 78">
              <a:extLst>
                <a:ext uri="{FF2B5EF4-FFF2-40B4-BE49-F238E27FC236}">
                  <a16:creationId xmlns:a16="http://schemas.microsoft.com/office/drawing/2014/main" id="{9A6B1ED3-431C-45B0-04DA-8CE08A3D9371}"/>
                </a:ext>
              </a:extLst>
            </p:cNvPr>
            <p:cNvSpPr/>
            <p:nvPr/>
          </p:nvSpPr>
          <p:spPr>
            <a:xfrm>
              <a:off x="6683761" y="7337499"/>
              <a:ext cx="3495149" cy="1962615"/>
            </a:xfrm>
            <a:prstGeom prst="chevron">
              <a:avLst/>
            </a:prstGeom>
            <a:solidFill>
              <a:srgbClr val="FBD33F"/>
            </a:solidFill>
            <a:ln w="3175" cap="flat">
              <a:noFill/>
              <a:prstDash val="solid"/>
              <a:miter lim="800000"/>
            </a:ln>
            <a:effectLst/>
            <a:sp3d/>
          </p:spPr>
          <p:txBody>
            <a:bodyPr spcFirstLastPara="1" lIns="23815" tIns="23815" rIns="23815" bIns="23815" spcCol="38100" anchor="ctr">
              <a:spAutoFit/>
            </a:bodyPr>
            <a:lstStyle/>
            <a:p>
              <a:pPr marL="0" marR="0" lvl="0" indent="0" algn="l" defTabSz="1829329" rtl="0" eaLnBrk="1" fontAlgn="auto" latinLnBrk="0" hangingPunct="0">
                <a:lnSpc>
                  <a:spcPct val="100000"/>
                </a:lnSpc>
                <a:spcBef>
                  <a:spcPts val="0"/>
                </a:spcBef>
                <a:spcAft>
                  <a:spcPts val="0"/>
                </a:spcAft>
                <a:buClrTx/>
                <a:buSzTx/>
                <a:buFontTx/>
                <a:buNone/>
                <a:tabLst/>
                <a:defRPr/>
              </a:pPr>
              <a:endParaRPr kumimoji="0" lang="en-US" sz="3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80" name="TextBox 79">
              <a:extLst>
                <a:ext uri="{FF2B5EF4-FFF2-40B4-BE49-F238E27FC236}">
                  <a16:creationId xmlns:a16="http://schemas.microsoft.com/office/drawing/2014/main" id="{97FB5374-C238-1536-4647-6C9693BB0C6F}"/>
                </a:ext>
              </a:extLst>
            </p:cNvPr>
            <p:cNvSpPr txBox="1"/>
            <p:nvPr/>
          </p:nvSpPr>
          <p:spPr>
            <a:xfrm>
              <a:off x="8129757" y="8145632"/>
              <a:ext cx="2153996" cy="428544"/>
            </a:xfrm>
            <a:prstGeom prst="rect">
              <a:avLst/>
            </a:prstGeom>
            <a:noFill/>
            <a:ln w="3175" cap="flat">
              <a:noFill/>
              <a:miter lim="400000"/>
            </a:ln>
            <a:effectLst/>
            <a:sp3d/>
          </p:spPr>
          <p:txBody>
            <a:bodyPr spcFirstLastPara="1" wrap="square" lIns="23815" tIns="23815" rIns="23815" bIns="23815" spcCol="38100" anchor="ctr">
              <a:spAutoFit/>
            </a:bodyPr>
            <a:lstStyle/>
            <a:p>
              <a:pPr marL="0" marR="0" lvl="0" indent="0" algn="l" defTabSz="825738" rtl="0" eaLnBrk="1" fontAlgn="auto" latinLnBrk="0" hangingPunct="0">
                <a:lnSpc>
                  <a:spcPct val="80000"/>
                </a:lnSpc>
                <a:spcBef>
                  <a:spcPts val="0"/>
                </a:spcBef>
                <a:spcAft>
                  <a:spcPts val="0"/>
                </a:spcAft>
                <a:buClrTx/>
                <a:buSzTx/>
                <a:buFontTx/>
                <a:buNone/>
                <a:tabLst/>
                <a:defRPr/>
              </a:pPr>
              <a:r>
                <a:rPr kumimoji="0" lang="en-US" sz="1600" b="0" i="0" u="none" strike="noStrike" kern="0" cap="none" spc="-85" normalizeH="0" baseline="0" noProof="0">
                  <a:ln>
                    <a:noFill/>
                  </a:ln>
                  <a:solidFill>
                    <a:srgbClr val="F3F3F3">
                      <a:lumMod val="10000"/>
                    </a:srgbClr>
                  </a:solidFill>
                  <a:effectLst/>
                  <a:uLnTx/>
                  <a:uFillTx/>
                  <a:latin typeface="Nirmala UI"/>
                  <a:ea typeface="+mn-ea"/>
                  <a:cs typeface="Arial" panose="020B0604020202020204" pitchFamily="34" charset="0"/>
                  <a:sym typeface="Avenir Next"/>
                </a:rPr>
                <a:t>2025</a:t>
              </a:r>
            </a:p>
          </p:txBody>
        </p:sp>
      </p:grpSp>
      <p:grpSp>
        <p:nvGrpSpPr>
          <p:cNvPr id="81" name="Group 43">
            <a:extLst>
              <a:ext uri="{FF2B5EF4-FFF2-40B4-BE49-F238E27FC236}">
                <a16:creationId xmlns:a16="http://schemas.microsoft.com/office/drawing/2014/main" id="{4B9FC48D-B43E-8D43-F9B7-BAC6844ADB17}"/>
              </a:ext>
            </a:extLst>
          </p:cNvPr>
          <p:cNvGrpSpPr>
            <a:grpSpLocks/>
          </p:cNvGrpSpPr>
          <p:nvPr/>
        </p:nvGrpSpPr>
        <p:grpSpPr bwMode="auto">
          <a:xfrm>
            <a:off x="7493885" y="2822318"/>
            <a:ext cx="1649814" cy="1140504"/>
            <a:chOff x="6683761" y="7337499"/>
            <a:chExt cx="3599992" cy="1962615"/>
          </a:xfrm>
        </p:grpSpPr>
        <p:sp>
          <p:nvSpPr>
            <p:cNvPr id="82" name="Arrow: Chevron 81">
              <a:extLst>
                <a:ext uri="{FF2B5EF4-FFF2-40B4-BE49-F238E27FC236}">
                  <a16:creationId xmlns:a16="http://schemas.microsoft.com/office/drawing/2014/main" id="{CB10C08F-BE70-D5B1-674D-286D30396C50}"/>
                </a:ext>
              </a:extLst>
            </p:cNvPr>
            <p:cNvSpPr/>
            <p:nvPr/>
          </p:nvSpPr>
          <p:spPr>
            <a:xfrm>
              <a:off x="6683761" y="7337499"/>
              <a:ext cx="3495149" cy="1962615"/>
            </a:xfrm>
            <a:prstGeom prst="chevron">
              <a:avLst/>
            </a:prstGeom>
            <a:solidFill>
              <a:srgbClr val="FBD33F"/>
            </a:solidFill>
            <a:ln w="3175" cap="flat">
              <a:noFill/>
              <a:prstDash val="solid"/>
              <a:miter lim="800000"/>
            </a:ln>
            <a:effectLst/>
            <a:sp3d/>
          </p:spPr>
          <p:txBody>
            <a:bodyPr spcFirstLastPara="1" lIns="23815" tIns="23815" rIns="23815" bIns="23815" spcCol="38100" anchor="ctr">
              <a:spAutoFit/>
            </a:bodyPr>
            <a:lstStyle/>
            <a:p>
              <a:pPr marL="0" marR="0" lvl="0" indent="0" algn="l" defTabSz="1829329" rtl="0" eaLnBrk="1" fontAlgn="auto" latinLnBrk="0" hangingPunct="0">
                <a:lnSpc>
                  <a:spcPct val="100000"/>
                </a:lnSpc>
                <a:spcBef>
                  <a:spcPts val="0"/>
                </a:spcBef>
                <a:spcAft>
                  <a:spcPts val="0"/>
                </a:spcAft>
                <a:buClrTx/>
                <a:buSzTx/>
                <a:buFontTx/>
                <a:buNone/>
                <a:tabLst/>
                <a:defRPr/>
              </a:pPr>
              <a:endParaRPr kumimoji="0" lang="en-US" sz="3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83" name="TextBox 82">
              <a:extLst>
                <a:ext uri="{FF2B5EF4-FFF2-40B4-BE49-F238E27FC236}">
                  <a16:creationId xmlns:a16="http://schemas.microsoft.com/office/drawing/2014/main" id="{19DBC2FE-AD7C-00AE-F45A-A18C2C4A8C38}"/>
                </a:ext>
              </a:extLst>
            </p:cNvPr>
            <p:cNvSpPr txBox="1"/>
            <p:nvPr/>
          </p:nvSpPr>
          <p:spPr>
            <a:xfrm>
              <a:off x="8129757" y="8145632"/>
              <a:ext cx="2153996" cy="428544"/>
            </a:xfrm>
            <a:prstGeom prst="rect">
              <a:avLst/>
            </a:prstGeom>
            <a:noFill/>
            <a:ln w="3175" cap="flat">
              <a:noFill/>
              <a:miter lim="400000"/>
            </a:ln>
            <a:effectLst/>
            <a:sp3d/>
          </p:spPr>
          <p:txBody>
            <a:bodyPr spcFirstLastPara="1" wrap="square" lIns="23815" tIns="23815" rIns="23815" bIns="23815" spcCol="38100" anchor="ctr">
              <a:spAutoFit/>
            </a:bodyPr>
            <a:lstStyle/>
            <a:p>
              <a:pPr marL="0" marR="0" lvl="0" indent="0" algn="l" defTabSz="825738" rtl="0" eaLnBrk="1" fontAlgn="auto" latinLnBrk="0" hangingPunct="0">
                <a:lnSpc>
                  <a:spcPct val="80000"/>
                </a:lnSpc>
                <a:spcBef>
                  <a:spcPts val="0"/>
                </a:spcBef>
                <a:spcAft>
                  <a:spcPts val="0"/>
                </a:spcAft>
                <a:buClrTx/>
                <a:buSzTx/>
                <a:buFontTx/>
                <a:buNone/>
                <a:tabLst/>
                <a:defRPr/>
              </a:pPr>
              <a:r>
                <a:rPr kumimoji="0" lang="en-US" sz="1600" b="0" i="0" u="none" strike="noStrike" kern="0" cap="none" spc="-85" normalizeH="0" baseline="0" noProof="0">
                  <a:ln>
                    <a:noFill/>
                  </a:ln>
                  <a:solidFill>
                    <a:srgbClr val="F3F3F3">
                      <a:lumMod val="10000"/>
                    </a:srgbClr>
                  </a:solidFill>
                  <a:effectLst/>
                  <a:uLnTx/>
                  <a:uFillTx/>
                  <a:latin typeface="Nirmala UI"/>
                  <a:ea typeface="+mn-ea"/>
                  <a:cs typeface="Arial" panose="020B0604020202020204" pitchFamily="34" charset="0"/>
                  <a:sym typeface="Avenir Next"/>
                </a:rPr>
                <a:t>2026</a:t>
              </a:r>
            </a:p>
          </p:txBody>
        </p:sp>
      </p:grpSp>
      <p:grpSp>
        <p:nvGrpSpPr>
          <p:cNvPr id="84" name="Group 43">
            <a:extLst>
              <a:ext uri="{FF2B5EF4-FFF2-40B4-BE49-F238E27FC236}">
                <a16:creationId xmlns:a16="http://schemas.microsoft.com/office/drawing/2014/main" id="{029C7EC1-2ED5-2A7F-FEB7-D0DF55911FC8}"/>
              </a:ext>
            </a:extLst>
          </p:cNvPr>
          <p:cNvGrpSpPr>
            <a:grpSpLocks/>
          </p:cNvGrpSpPr>
          <p:nvPr/>
        </p:nvGrpSpPr>
        <p:grpSpPr bwMode="auto">
          <a:xfrm>
            <a:off x="8704426" y="2829428"/>
            <a:ext cx="1649814" cy="1140504"/>
            <a:chOff x="6683761" y="7337499"/>
            <a:chExt cx="3599992" cy="1962615"/>
          </a:xfrm>
        </p:grpSpPr>
        <p:sp>
          <p:nvSpPr>
            <p:cNvPr id="85" name="Arrow: Chevron 84">
              <a:extLst>
                <a:ext uri="{FF2B5EF4-FFF2-40B4-BE49-F238E27FC236}">
                  <a16:creationId xmlns:a16="http://schemas.microsoft.com/office/drawing/2014/main" id="{6EE4651D-1EAC-0109-BB85-E749E384738C}"/>
                </a:ext>
              </a:extLst>
            </p:cNvPr>
            <p:cNvSpPr/>
            <p:nvPr/>
          </p:nvSpPr>
          <p:spPr>
            <a:xfrm>
              <a:off x="6683761" y="7337499"/>
              <a:ext cx="3495149" cy="1962615"/>
            </a:xfrm>
            <a:prstGeom prst="chevron">
              <a:avLst/>
            </a:prstGeom>
            <a:solidFill>
              <a:srgbClr val="FBD33F"/>
            </a:solidFill>
            <a:ln w="3175" cap="flat">
              <a:noFill/>
              <a:prstDash val="solid"/>
              <a:miter lim="800000"/>
            </a:ln>
            <a:effectLst/>
            <a:sp3d/>
          </p:spPr>
          <p:txBody>
            <a:bodyPr spcFirstLastPara="1" lIns="23815" tIns="23815" rIns="23815" bIns="23815" spcCol="38100" anchor="ctr">
              <a:spAutoFit/>
            </a:bodyPr>
            <a:lstStyle/>
            <a:p>
              <a:pPr marL="0" marR="0" lvl="0" indent="0" algn="l" defTabSz="1829329" rtl="0" eaLnBrk="1" fontAlgn="auto" latinLnBrk="0" hangingPunct="0">
                <a:lnSpc>
                  <a:spcPct val="100000"/>
                </a:lnSpc>
                <a:spcBef>
                  <a:spcPts val="0"/>
                </a:spcBef>
                <a:spcAft>
                  <a:spcPts val="0"/>
                </a:spcAft>
                <a:buClrTx/>
                <a:buSzTx/>
                <a:buFontTx/>
                <a:buNone/>
                <a:tabLst/>
                <a:defRPr/>
              </a:pPr>
              <a:endParaRPr kumimoji="0" lang="en-US" sz="3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86" name="TextBox 85">
              <a:extLst>
                <a:ext uri="{FF2B5EF4-FFF2-40B4-BE49-F238E27FC236}">
                  <a16:creationId xmlns:a16="http://schemas.microsoft.com/office/drawing/2014/main" id="{A917EAF0-2647-99D1-9BA9-D5BFC0643B5E}"/>
                </a:ext>
              </a:extLst>
            </p:cNvPr>
            <p:cNvSpPr txBox="1"/>
            <p:nvPr/>
          </p:nvSpPr>
          <p:spPr>
            <a:xfrm>
              <a:off x="8129757" y="8145632"/>
              <a:ext cx="2153996" cy="428544"/>
            </a:xfrm>
            <a:prstGeom prst="rect">
              <a:avLst/>
            </a:prstGeom>
            <a:noFill/>
            <a:ln w="3175" cap="flat">
              <a:noFill/>
              <a:miter lim="400000"/>
            </a:ln>
            <a:effectLst/>
            <a:sp3d/>
          </p:spPr>
          <p:txBody>
            <a:bodyPr spcFirstLastPara="1" wrap="square" lIns="23815" tIns="23815" rIns="23815" bIns="23815" spcCol="38100" anchor="ctr">
              <a:spAutoFit/>
            </a:bodyPr>
            <a:lstStyle/>
            <a:p>
              <a:pPr marL="0" marR="0" lvl="0" indent="0" algn="l" defTabSz="825738" rtl="0" eaLnBrk="1" fontAlgn="auto" latinLnBrk="0" hangingPunct="0">
                <a:lnSpc>
                  <a:spcPct val="80000"/>
                </a:lnSpc>
                <a:spcBef>
                  <a:spcPts val="0"/>
                </a:spcBef>
                <a:spcAft>
                  <a:spcPts val="0"/>
                </a:spcAft>
                <a:buClrTx/>
                <a:buSzTx/>
                <a:buFontTx/>
                <a:buNone/>
                <a:tabLst/>
                <a:defRPr/>
              </a:pPr>
              <a:r>
                <a:rPr kumimoji="0" lang="en-US" sz="1600" b="0" i="0" u="none" strike="noStrike" kern="0" cap="none" spc="-85" normalizeH="0" baseline="0" noProof="0">
                  <a:ln>
                    <a:noFill/>
                  </a:ln>
                  <a:solidFill>
                    <a:srgbClr val="F3F3F3">
                      <a:lumMod val="10000"/>
                    </a:srgbClr>
                  </a:solidFill>
                  <a:effectLst/>
                  <a:uLnTx/>
                  <a:uFillTx/>
                  <a:latin typeface="Nirmala UI"/>
                  <a:ea typeface="+mn-ea"/>
                  <a:cs typeface="Arial" panose="020B0604020202020204" pitchFamily="34" charset="0"/>
                  <a:sym typeface="Avenir Next"/>
                </a:rPr>
                <a:t>2027</a:t>
              </a:r>
            </a:p>
          </p:txBody>
        </p:sp>
      </p:grpSp>
      <p:grpSp>
        <p:nvGrpSpPr>
          <p:cNvPr id="87" name="Group 43">
            <a:extLst>
              <a:ext uri="{FF2B5EF4-FFF2-40B4-BE49-F238E27FC236}">
                <a16:creationId xmlns:a16="http://schemas.microsoft.com/office/drawing/2014/main" id="{D4F76D99-D716-B5EE-4C0D-999C282CF652}"/>
              </a:ext>
            </a:extLst>
          </p:cNvPr>
          <p:cNvGrpSpPr>
            <a:grpSpLocks/>
          </p:cNvGrpSpPr>
          <p:nvPr/>
        </p:nvGrpSpPr>
        <p:grpSpPr bwMode="auto">
          <a:xfrm>
            <a:off x="9923991" y="2832636"/>
            <a:ext cx="1649814" cy="1140504"/>
            <a:chOff x="6683761" y="7337499"/>
            <a:chExt cx="3599992" cy="1962615"/>
          </a:xfrm>
        </p:grpSpPr>
        <p:sp>
          <p:nvSpPr>
            <p:cNvPr id="88" name="Arrow: Chevron 87">
              <a:extLst>
                <a:ext uri="{FF2B5EF4-FFF2-40B4-BE49-F238E27FC236}">
                  <a16:creationId xmlns:a16="http://schemas.microsoft.com/office/drawing/2014/main" id="{3A8CA104-3846-49EA-35AB-2F81E626AD5C}"/>
                </a:ext>
              </a:extLst>
            </p:cNvPr>
            <p:cNvSpPr/>
            <p:nvPr/>
          </p:nvSpPr>
          <p:spPr>
            <a:xfrm>
              <a:off x="6683761" y="7337499"/>
              <a:ext cx="3495149" cy="1962615"/>
            </a:xfrm>
            <a:prstGeom prst="chevron">
              <a:avLst/>
            </a:prstGeom>
            <a:solidFill>
              <a:srgbClr val="FBD33F"/>
            </a:solidFill>
            <a:ln w="3175" cap="flat">
              <a:noFill/>
              <a:prstDash val="solid"/>
              <a:miter lim="800000"/>
            </a:ln>
            <a:effectLst/>
            <a:sp3d/>
          </p:spPr>
          <p:txBody>
            <a:bodyPr spcFirstLastPara="1" lIns="23815" tIns="23815" rIns="23815" bIns="23815" spcCol="38100" anchor="ctr">
              <a:spAutoFit/>
            </a:bodyPr>
            <a:lstStyle/>
            <a:p>
              <a:pPr marL="0" marR="0" lvl="0" indent="0" algn="l" defTabSz="1829329" rtl="0" eaLnBrk="1" fontAlgn="auto" latinLnBrk="0" hangingPunct="0">
                <a:lnSpc>
                  <a:spcPct val="100000"/>
                </a:lnSpc>
                <a:spcBef>
                  <a:spcPts val="0"/>
                </a:spcBef>
                <a:spcAft>
                  <a:spcPts val="0"/>
                </a:spcAft>
                <a:buClrTx/>
                <a:buSzTx/>
                <a:buFontTx/>
                <a:buNone/>
                <a:tabLst/>
                <a:defRPr/>
              </a:pPr>
              <a:endParaRPr kumimoji="0" lang="en-US" sz="3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89" name="TextBox 88">
              <a:extLst>
                <a:ext uri="{FF2B5EF4-FFF2-40B4-BE49-F238E27FC236}">
                  <a16:creationId xmlns:a16="http://schemas.microsoft.com/office/drawing/2014/main" id="{0D34F93D-DF63-44DD-381C-FBB9CF37C86A}"/>
                </a:ext>
              </a:extLst>
            </p:cNvPr>
            <p:cNvSpPr txBox="1"/>
            <p:nvPr/>
          </p:nvSpPr>
          <p:spPr>
            <a:xfrm>
              <a:off x="8129757" y="8145632"/>
              <a:ext cx="2153996" cy="428544"/>
            </a:xfrm>
            <a:prstGeom prst="rect">
              <a:avLst/>
            </a:prstGeom>
            <a:noFill/>
            <a:ln w="3175" cap="flat">
              <a:noFill/>
              <a:miter lim="400000"/>
            </a:ln>
            <a:effectLst/>
            <a:sp3d/>
          </p:spPr>
          <p:txBody>
            <a:bodyPr spcFirstLastPara="1" wrap="square" lIns="23815" tIns="23815" rIns="23815" bIns="23815" spcCol="38100" anchor="ctr">
              <a:spAutoFit/>
            </a:bodyPr>
            <a:lstStyle/>
            <a:p>
              <a:pPr marL="0" marR="0" lvl="0" indent="0" algn="l" defTabSz="825738" rtl="0" eaLnBrk="1" fontAlgn="auto" latinLnBrk="0" hangingPunct="0">
                <a:lnSpc>
                  <a:spcPct val="80000"/>
                </a:lnSpc>
                <a:spcBef>
                  <a:spcPts val="0"/>
                </a:spcBef>
                <a:spcAft>
                  <a:spcPts val="0"/>
                </a:spcAft>
                <a:buClrTx/>
                <a:buSzTx/>
                <a:buFontTx/>
                <a:buNone/>
                <a:tabLst/>
                <a:defRPr/>
              </a:pPr>
              <a:r>
                <a:rPr kumimoji="0" lang="en-US" sz="1600" b="0" i="0" u="none" strike="noStrike" kern="0" cap="none" spc="-85" normalizeH="0" baseline="0" noProof="0">
                  <a:ln>
                    <a:noFill/>
                  </a:ln>
                  <a:solidFill>
                    <a:srgbClr val="F3F3F3">
                      <a:lumMod val="10000"/>
                    </a:srgbClr>
                  </a:solidFill>
                  <a:effectLst/>
                  <a:uLnTx/>
                  <a:uFillTx/>
                  <a:latin typeface="Nirmala UI"/>
                  <a:ea typeface="+mn-ea"/>
                  <a:cs typeface="Arial" panose="020B0604020202020204" pitchFamily="34" charset="0"/>
                  <a:sym typeface="Avenir Next"/>
                </a:rPr>
                <a:t>2028</a:t>
              </a:r>
            </a:p>
          </p:txBody>
        </p:sp>
      </p:grpSp>
      <p:sp>
        <p:nvSpPr>
          <p:cNvPr id="94" name="TextBox 93">
            <a:extLst>
              <a:ext uri="{FF2B5EF4-FFF2-40B4-BE49-F238E27FC236}">
                <a16:creationId xmlns:a16="http://schemas.microsoft.com/office/drawing/2014/main" id="{1087D752-B955-1409-BD02-BDCF1F118160}"/>
              </a:ext>
            </a:extLst>
          </p:cNvPr>
          <p:cNvSpPr txBox="1"/>
          <p:nvPr/>
        </p:nvSpPr>
        <p:spPr>
          <a:xfrm>
            <a:off x="3833262" y="4214633"/>
            <a:ext cx="3407549" cy="571315"/>
          </a:xfrm>
          <a:prstGeom prst="rect">
            <a:avLst/>
          </a:prstGeom>
          <a:noFill/>
          <a:ln w="3175" cap="flat">
            <a:noFill/>
            <a:miter lim="400000"/>
          </a:ln>
          <a:effectLst/>
          <a:sp3d/>
        </p:spPr>
        <p:txBody>
          <a:bodyPr spcFirstLastPara="1" wrap="square" lIns="23815" tIns="23815" rIns="23815" bIns="23815" spcCol="38100" anchor="t">
            <a:spAutoFit/>
          </a:bodyPr>
          <a:lstStyle/>
          <a:p>
            <a:pPr marL="0" marR="0" lvl="0" indent="0" algn="l" defTabSz="825738" rtl="0" eaLnBrk="1" fontAlgn="auto" latinLnBrk="0" hangingPunct="0">
              <a:lnSpc>
                <a:spcPct val="80000"/>
              </a:lnSpc>
              <a:spcBef>
                <a:spcPts val="600"/>
              </a:spcBef>
              <a:spcAft>
                <a:spcPts val="0"/>
              </a:spcAft>
              <a:buClrTx/>
              <a:buSzTx/>
              <a:buFontTx/>
              <a:buNone/>
              <a:tabLst/>
              <a:defRPr/>
            </a:pPr>
            <a:r>
              <a:rPr kumimoji="0" lang="en-US" sz="1600" b="1"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Non-Binding Operations Program </a:t>
            </a:r>
          </a:p>
          <a:p>
            <a:pPr marL="0" marR="0" lvl="0" indent="0" algn="l" defTabSz="825738" rtl="0" eaLnBrk="1" fontAlgn="auto" latinLnBrk="0" hangingPunct="0">
              <a:lnSpc>
                <a:spcPct val="80000"/>
              </a:lnSpc>
              <a:spcBef>
                <a:spcPts val="600"/>
              </a:spcBef>
              <a:spcAft>
                <a:spcPts val="0"/>
              </a:spcAft>
              <a:buClrTx/>
              <a:buSzTx/>
              <a:buFontTx/>
              <a:buNone/>
              <a:tabLst/>
              <a:defRPr/>
            </a:pPr>
            <a:r>
              <a:rPr kumimoji="0" lang="en-US" sz="140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Winter 23-24</a:t>
            </a:r>
            <a:r>
              <a:rPr lang="en-US" sz="1400" kern="0" spc="-85">
                <a:solidFill>
                  <a:srgbClr val="000000"/>
                </a:solidFill>
                <a:latin typeface="Nirmala UI"/>
                <a:cs typeface="Arial" panose="020B0604020202020204" pitchFamily="34" charset="0"/>
                <a:sym typeface="Avenir Next"/>
              </a:rPr>
              <a:t> through </a:t>
            </a:r>
            <a:r>
              <a:rPr kumimoji="0" lang="en-US" sz="140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Winter 24-25</a:t>
            </a:r>
          </a:p>
        </p:txBody>
      </p:sp>
      <p:sp>
        <p:nvSpPr>
          <p:cNvPr id="95" name="Rectangle 94">
            <a:extLst>
              <a:ext uri="{FF2B5EF4-FFF2-40B4-BE49-F238E27FC236}">
                <a16:creationId xmlns:a16="http://schemas.microsoft.com/office/drawing/2014/main" id="{CA0CA4DD-EF10-9D2C-3A9F-6B3855D6BF69}"/>
              </a:ext>
            </a:extLst>
          </p:cNvPr>
          <p:cNvSpPr/>
          <p:nvPr/>
        </p:nvSpPr>
        <p:spPr>
          <a:xfrm>
            <a:off x="1768919" y="2920577"/>
            <a:ext cx="1728883" cy="279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Summer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Nirmala UI"/>
                <a:ea typeface="+mn-ea"/>
                <a:cs typeface="+mn-cs"/>
              </a:rPr>
              <a:t>(NB FS / Ops Trial)</a:t>
            </a:r>
          </a:p>
        </p:txBody>
      </p:sp>
      <p:sp>
        <p:nvSpPr>
          <p:cNvPr id="96" name="Rectangle 95">
            <a:extLst>
              <a:ext uri="{FF2B5EF4-FFF2-40B4-BE49-F238E27FC236}">
                <a16:creationId xmlns:a16="http://schemas.microsoft.com/office/drawing/2014/main" id="{EBA9C510-DEF5-A17B-5D0E-1D8AC7B35F67}"/>
              </a:ext>
            </a:extLst>
          </p:cNvPr>
          <p:cNvSpPr/>
          <p:nvPr/>
        </p:nvSpPr>
        <p:spPr>
          <a:xfrm>
            <a:off x="5512873" y="2925581"/>
            <a:ext cx="633922" cy="28167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Summer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Nirmala UI"/>
                <a:ea typeface="+mn-ea"/>
                <a:cs typeface="+mn-cs"/>
              </a:rPr>
              <a:t>(NB)</a:t>
            </a:r>
          </a:p>
        </p:txBody>
      </p:sp>
      <p:sp>
        <p:nvSpPr>
          <p:cNvPr id="97" name="Rectangle 96">
            <a:extLst>
              <a:ext uri="{FF2B5EF4-FFF2-40B4-BE49-F238E27FC236}">
                <a16:creationId xmlns:a16="http://schemas.microsoft.com/office/drawing/2014/main" id="{10AE89A7-441F-B54C-22A7-6363131D6282}"/>
              </a:ext>
            </a:extLst>
          </p:cNvPr>
          <p:cNvSpPr/>
          <p:nvPr/>
        </p:nvSpPr>
        <p:spPr>
          <a:xfrm>
            <a:off x="6670145" y="2925581"/>
            <a:ext cx="696215" cy="279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Summer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a:ln>
                  <a:noFill/>
                </a:ln>
                <a:effectLst/>
                <a:uLnTx/>
                <a:uFillTx/>
                <a:latin typeface="Nirmala UI"/>
                <a:ea typeface="+mn-ea"/>
                <a:cs typeface="+mn-cs"/>
              </a:rPr>
              <a:t>(</a:t>
            </a:r>
            <a:r>
              <a:rPr lang="en-US" sz="800">
                <a:latin typeface="Nirmala UI"/>
              </a:rPr>
              <a:t>NB</a:t>
            </a:r>
            <a:r>
              <a:rPr kumimoji="0" lang="en-US" sz="800" b="0" i="0" u="none" strike="noStrike" kern="1200" cap="none" spc="0" normalizeH="0" baseline="0" noProof="0">
                <a:ln>
                  <a:noFill/>
                </a:ln>
                <a:effectLst/>
                <a:uLnTx/>
                <a:uFillTx/>
                <a:latin typeface="Nirmala UI"/>
                <a:ea typeface="+mn-ea"/>
                <a:cs typeface="+mn-cs"/>
              </a:rPr>
              <a:t>)</a:t>
            </a:r>
            <a:endParaRPr lang="en-US" sz="800" b="0" i="0" u="none" strike="noStrike" kern="1200" cap="none" spc="0" normalizeH="0" baseline="0" noProof="0">
              <a:ln>
                <a:noFill/>
              </a:ln>
              <a:effectLst/>
              <a:uLnTx/>
              <a:uFillTx/>
              <a:latin typeface="Nirmala UI"/>
              <a:cs typeface="Nirmala UI"/>
            </a:endParaRPr>
          </a:p>
        </p:txBody>
      </p:sp>
      <p:sp>
        <p:nvSpPr>
          <p:cNvPr id="102" name="Rectangle 101">
            <a:extLst>
              <a:ext uri="{FF2B5EF4-FFF2-40B4-BE49-F238E27FC236}">
                <a16:creationId xmlns:a16="http://schemas.microsoft.com/office/drawing/2014/main" id="{46114A71-CA43-C2F8-8D6C-B09E6AF5F7E5}"/>
              </a:ext>
            </a:extLst>
          </p:cNvPr>
          <p:cNvSpPr/>
          <p:nvPr/>
        </p:nvSpPr>
        <p:spPr>
          <a:xfrm>
            <a:off x="3833261" y="3576650"/>
            <a:ext cx="1833423" cy="28167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Winter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Nirmala UI"/>
                <a:ea typeface="+mn-ea"/>
                <a:cs typeface="+mn-cs"/>
              </a:rPr>
              <a:t>(NB – first NB Ops)</a:t>
            </a:r>
          </a:p>
        </p:txBody>
      </p:sp>
      <p:sp>
        <p:nvSpPr>
          <p:cNvPr id="103" name="Rectangle 102">
            <a:extLst>
              <a:ext uri="{FF2B5EF4-FFF2-40B4-BE49-F238E27FC236}">
                <a16:creationId xmlns:a16="http://schemas.microsoft.com/office/drawing/2014/main" id="{F0153CBA-5966-D929-C89F-74DCCE921D93}"/>
              </a:ext>
            </a:extLst>
          </p:cNvPr>
          <p:cNvSpPr/>
          <p:nvPr/>
        </p:nvSpPr>
        <p:spPr>
          <a:xfrm>
            <a:off x="6198266" y="3581798"/>
            <a:ext cx="633922" cy="27973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Winter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Nirmala UI"/>
                <a:ea typeface="+mn-ea"/>
                <a:cs typeface="+mn-cs"/>
              </a:rPr>
              <a:t>(NB)</a:t>
            </a:r>
          </a:p>
        </p:txBody>
      </p:sp>
      <p:sp>
        <p:nvSpPr>
          <p:cNvPr id="105" name="Rectangle 104">
            <a:extLst>
              <a:ext uri="{FF2B5EF4-FFF2-40B4-BE49-F238E27FC236}">
                <a16:creationId xmlns:a16="http://schemas.microsoft.com/office/drawing/2014/main" id="{77665EEB-0B1A-6D86-EBA2-0CE29BF35293}"/>
              </a:ext>
            </a:extLst>
          </p:cNvPr>
          <p:cNvSpPr/>
          <p:nvPr/>
        </p:nvSpPr>
        <p:spPr>
          <a:xfrm>
            <a:off x="8491230" y="3589036"/>
            <a:ext cx="688777" cy="27973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Winter</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800">
                <a:solidFill>
                  <a:prstClr val="white"/>
                </a:solidFill>
                <a:latin typeface="Nirmala UI"/>
              </a:rPr>
              <a:t>(transition)</a:t>
            </a:r>
            <a:endParaRPr kumimoji="0" lang="en-US" sz="800" b="0" i="0" u="none" strike="noStrike" kern="1200" cap="none" spc="0" normalizeH="0" baseline="0" noProof="0">
              <a:ln>
                <a:noFill/>
              </a:ln>
              <a:solidFill>
                <a:prstClr val="white"/>
              </a:solidFill>
              <a:effectLst/>
              <a:uLnTx/>
              <a:uFillTx/>
              <a:latin typeface="Nirmala UI"/>
              <a:ea typeface="+mn-ea"/>
              <a:cs typeface="+mn-cs"/>
            </a:endParaRPr>
          </a:p>
        </p:txBody>
      </p:sp>
      <p:sp>
        <p:nvSpPr>
          <p:cNvPr id="7" name="Arrow: Right 6">
            <a:extLst>
              <a:ext uri="{FF2B5EF4-FFF2-40B4-BE49-F238E27FC236}">
                <a16:creationId xmlns:a16="http://schemas.microsoft.com/office/drawing/2014/main" id="{5CAFF2D6-6D82-1753-232F-032237C6B5D8}"/>
              </a:ext>
            </a:extLst>
          </p:cNvPr>
          <p:cNvSpPr/>
          <p:nvPr/>
        </p:nvSpPr>
        <p:spPr>
          <a:xfrm>
            <a:off x="3833262" y="4033043"/>
            <a:ext cx="2960855" cy="252060"/>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irmala UI"/>
              <a:ea typeface="+mn-ea"/>
              <a:cs typeface="+mn-cs"/>
            </a:endParaRPr>
          </a:p>
        </p:txBody>
      </p:sp>
      <p:sp>
        <p:nvSpPr>
          <p:cNvPr id="107" name="Arrow: Right 106">
            <a:extLst>
              <a:ext uri="{FF2B5EF4-FFF2-40B4-BE49-F238E27FC236}">
                <a16:creationId xmlns:a16="http://schemas.microsoft.com/office/drawing/2014/main" id="{996448A1-2A15-D1FD-958E-4E0ECF86C77B}"/>
              </a:ext>
            </a:extLst>
          </p:cNvPr>
          <p:cNvSpPr/>
          <p:nvPr/>
        </p:nvSpPr>
        <p:spPr>
          <a:xfrm>
            <a:off x="275208" y="2511723"/>
            <a:ext cx="6226363" cy="282696"/>
          </a:xfrm>
          <a:prstGeom prst="rightArrow">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irmala UI"/>
              <a:ea typeface="+mn-ea"/>
              <a:cs typeface="+mn-cs"/>
            </a:endParaRPr>
          </a:p>
        </p:txBody>
      </p:sp>
      <p:sp>
        <p:nvSpPr>
          <p:cNvPr id="108" name="Arrow: Right 107">
            <a:extLst>
              <a:ext uri="{FF2B5EF4-FFF2-40B4-BE49-F238E27FC236}">
                <a16:creationId xmlns:a16="http://schemas.microsoft.com/office/drawing/2014/main" id="{6663D967-E5BD-46E8-5F1F-568678F0021C}"/>
              </a:ext>
            </a:extLst>
          </p:cNvPr>
          <p:cNvSpPr/>
          <p:nvPr/>
        </p:nvSpPr>
        <p:spPr>
          <a:xfrm>
            <a:off x="6794117" y="2511724"/>
            <a:ext cx="3460436" cy="321702"/>
          </a:xfrm>
          <a:prstGeom prst="rightArrow">
            <a:avLst/>
          </a:prstGeom>
          <a:solidFill>
            <a:srgbClr val="A2A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irmala UI"/>
              <a:ea typeface="+mn-ea"/>
              <a:cs typeface="+mn-cs"/>
            </a:endParaRPr>
          </a:p>
        </p:txBody>
      </p:sp>
      <p:sp>
        <p:nvSpPr>
          <p:cNvPr id="120" name="TextBox 119">
            <a:extLst>
              <a:ext uri="{FF2B5EF4-FFF2-40B4-BE49-F238E27FC236}">
                <a16:creationId xmlns:a16="http://schemas.microsoft.com/office/drawing/2014/main" id="{BCFBE208-193D-372D-1326-580C8DDD71FA}"/>
              </a:ext>
            </a:extLst>
          </p:cNvPr>
          <p:cNvSpPr txBox="1"/>
          <p:nvPr/>
        </p:nvSpPr>
        <p:spPr>
          <a:xfrm>
            <a:off x="6675366" y="1938818"/>
            <a:ext cx="3579187" cy="571315"/>
          </a:xfrm>
          <a:prstGeom prst="rect">
            <a:avLst/>
          </a:prstGeom>
          <a:noFill/>
          <a:ln w="3175" cap="flat">
            <a:noFill/>
            <a:miter lim="400000"/>
          </a:ln>
          <a:effectLst/>
          <a:sp3d/>
        </p:spPr>
        <p:txBody>
          <a:bodyPr spcFirstLastPara="1" wrap="square" lIns="23815" tIns="23815" rIns="23815" bIns="23815" spcCol="38100" anchor="b">
            <a:spAutoFit/>
          </a:bodyPr>
          <a:lstStyle/>
          <a:p>
            <a:pPr marL="0" marR="0" lvl="0" indent="0" algn="l" defTabSz="825738" rtl="0" eaLnBrk="1" fontAlgn="auto" latinLnBrk="0" hangingPunct="0">
              <a:lnSpc>
                <a:spcPct val="80000"/>
              </a:lnSpc>
              <a:spcBef>
                <a:spcPts val="600"/>
              </a:spcBef>
              <a:spcAft>
                <a:spcPts val="0"/>
              </a:spcAft>
              <a:buClrTx/>
              <a:buSzTx/>
              <a:buFontTx/>
              <a:buNone/>
              <a:tabLst/>
              <a:defRPr/>
            </a:pPr>
            <a:r>
              <a:rPr kumimoji="0" lang="en-US" sz="1600" b="1"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Transition Seasons (Ops and FS)</a:t>
            </a:r>
          </a:p>
          <a:p>
            <a:pPr marL="0" marR="0" lvl="0" indent="0" algn="l" defTabSz="825738" rtl="0" eaLnBrk="1" fontAlgn="auto" latinLnBrk="0" hangingPunct="0">
              <a:lnSpc>
                <a:spcPct val="80000"/>
              </a:lnSpc>
              <a:spcBef>
                <a:spcPts val="600"/>
              </a:spcBef>
              <a:spcAft>
                <a:spcPts val="0"/>
              </a:spcAft>
              <a:buClrTx/>
              <a:buSzTx/>
              <a:buFontTx/>
              <a:buNone/>
              <a:tabLst/>
              <a:defRPr/>
            </a:pPr>
            <a:r>
              <a:rPr kumimoji="0" lang="de-DE" sz="140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Summer 25</a:t>
            </a:r>
            <a:r>
              <a:rPr lang="de-DE" sz="1400" kern="0" spc="-85">
                <a:solidFill>
                  <a:srgbClr val="000000"/>
                </a:solidFill>
                <a:latin typeface="Nirmala UI"/>
                <a:cs typeface="Arial" panose="020B0604020202020204" pitchFamily="34" charset="0"/>
                <a:sym typeface="Avenir Next"/>
              </a:rPr>
              <a:t> through </a:t>
            </a:r>
            <a:r>
              <a:rPr kumimoji="0" lang="de-DE" sz="140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Winter 27-28</a:t>
            </a:r>
            <a:endParaRPr kumimoji="0" lang="en-US" sz="140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endParaRPr>
          </a:p>
        </p:txBody>
      </p:sp>
      <p:sp>
        <p:nvSpPr>
          <p:cNvPr id="124" name="TextBox 123">
            <a:extLst>
              <a:ext uri="{FF2B5EF4-FFF2-40B4-BE49-F238E27FC236}">
                <a16:creationId xmlns:a16="http://schemas.microsoft.com/office/drawing/2014/main" id="{37229C5A-3C18-3BE4-8D84-6C15D32A60D0}"/>
              </a:ext>
            </a:extLst>
          </p:cNvPr>
          <p:cNvSpPr txBox="1"/>
          <p:nvPr/>
        </p:nvSpPr>
        <p:spPr>
          <a:xfrm>
            <a:off x="10354240" y="4211910"/>
            <a:ext cx="1292807" cy="1703933"/>
          </a:xfrm>
          <a:prstGeom prst="rect">
            <a:avLst/>
          </a:prstGeom>
          <a:noFill/>
          <a:ln w="3175" cap="flat">
            <a:noFill/>
            <a:miter lim="400000"/>
          </a:ln>
          <a:effectLst/>
          <a:sp3d/>
        </p:spPr>
        <p:txBody>
          <a:bodyPr spcFirstLastPara="1" wrap="square" lIns="23815" tIns="23815" rIns="23815" bIns="23815" spcCol="38100" anchor="t">
            <a:spAutoFit/>
          </a:bodyPr>
          <a:lstStyle/>
          <a:p>
            <a:pPr marL="0" marR="0" lvl="0" indent="0" algn="l" defTabSz="825738" rtl="0" eaLnBrk="1" fontAlgn="auto" latinLnBrk="0" hangingPunct="0">
              <a:lnSpc>
                <a:spcPct val="80000"/>
              </a:lnSpc>
              <a:spcBef>
                <a:spcPts val="600"/>
              </a:spcBef>
              <a:spcAft>
                <a:spcPts val="0"/>
              </a:spcAft>
              <a:buClrTx/>
              <a:buSzTx/>
              <a:buFontTx/>
              <a:buNone/>
              <a:tabLst/>
              <a:defRPr/>
            </a:pPr>
            <a:r>
              <a:rPr kumimoji="0" lang="en-US" sz="1600" b="1"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Binding Program Without Transition Provisions</a:t>
            </a:r>
          </a:p>
          <a:p>
            <a:pPr marL="0" marR="0" lvl="0" indent="0" algn="l" defTabSz="825738" rtl="0" eaLnBrk="1" fontAlgn="auto" latinLnBrk="0" hangingPunct="0">
              <a:lnSpc>
                <a:spcPct val="80000"/>
              </a:lnSpc>
              <a:spcBef>
                <a:spcPts val="600"/>
              </a:spcBef>
              <a:spcAft>
                <a:spcPts val="0"/>
              </a:spcAft>
              <a:buClrTx/>
              <a:buSzTx/>
              <a:buFontTx/>
              <a:buNone/>
              <a:tabLst/>
              <a:defRPr/>
            </a:pPr>
            <a:r>
              <a:rPr kumimoji="0" lang="en-US" sz="140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Summer 28 and all seasons following</a:t>
            </a:r>
          </a:p>
        </p:txBody>
      </p:sp>
      <p:sp>
        <p:nvSpPr>
          <p:cNvPr id="125" name="Arrow: Right 124">
            <a:extLst>
              <a:ext uri="{FF2B5EF4-FFF2-40B4-BE49-F238E27FC236}">
                <a16:creationId xmlns:a16="http://schemas.microsoft.com/office/drawing/2014/main" id="{044CFF45-9913-F220-1F98-C873F4265191}"/>
              </a:ext>
            </a:extLst>
          </p:cNvPr>
          <p:cNvSpPr/>
          <p:nvPr/>
        </p:nvSpPr>
        <p:spPr>
          <a:xfrm>
            <a:off x="10358559" y="4057270"/>
            <a:ext cx="1215246" cy="252060"/>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irmala UI"/>
              <a:ea typeface="+mn-ea"/>
              <a:cs typeface="+mn-cs"/>
            </a:endParaRPr>
          </a:p>
        </p:txBody>
      </p:sp>
      <p:sp>
        <p:nvSpPr>
          <p:cNvPr id="8" name="Rectangle 7">
            <a:extLst>
              <a:ext uri="{FF2B5EF4-FFF2-40B4-BE49-F238E27FC236}">
                <a16:creationId xmlns:a16="http://schemas.microsoft.com/office/drawing/2014/main" id="{ABF8C542-8292-69D3-0FF5-BF4C7B770B1A}"/>
              </a:ext>
            </a:extLst>
          </p:cNvPr>
          <p:cNvSpPr/>
          <p:nvPr/>
        </p:nvSpPr>
        <p:spPr>
          <a:xfrm>
            <a:off x="7887921" y="2920577"/>
            <a:ext cx="692940" cy="279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Summer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Nirmala UI"/>
                <a:ea typeface="+mn-ea"/>
                <a:cs typeface="+mn-cs"/>
              </a:rPr>
              <a:t>(transition)</a:t>
            </a:r>
          </a:p>
        </p:txBody>
      </p:sp>
      <p:sp>
        <p:nvSpPr>
          <p:cNvPr id="9" name="Rectangle 8">
            <a:extLst>
              <a:ext uri="{FF2B5EF4-FFF2-40B4-BE49-F238E27FC236}">
                <a16:creationId xmlns:a16="http://schemas.microsoft.com/office/drawing/2014/main" id="{B95B5C93-4873-9142-70BA-550E395EFF2B}"/>
              </a:ext>
            </a:extLst>
          </p:cNvPr>
          <p:cNvSpPr/>
          <p:nvPr/>
        </p:nvSpPr>
        <p:spPr>
          <a:xfrm>
            <a:off x="9068995" y="2895645"/>
            <a:ext cx="688353" cy="279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Summer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Nirmala UI"/>
                <a:ea typeface="+mn-ea"/>
                <a:cs typeface="+mn-cs"/>
              </a:rPr>
              <a:t>(transition)</a:t>
            </a:r>
          </a:p>
        </p:txBody>
      </p:sp>
      <p:sp>
        <p:nvSpPr>
          <p:cNvPr id="11" name="Rectangle 10">
            <a:extLst>
              <a:ext uri="{FF2B5EF4-FFF2-40B4-BE49-F238E27FC236}">
                <a16:creationId xmlns:a16="http://schemas.microsoft.com/office/drawing/2014/main" id="{181D8797-0466-EDCC-1BB4-00C8F2E747C6}"/>
              </a:ext>
            </a:extLst>
          </p:cNvPr>
          <p:cNvSpPr/>
          <p:nvPr/>
        </p:nvSpPr>
        <p:spPr>
          <a:xfrm>
            <a:off x="10287495" y="2887677"/>
            <a:ext cx="688353" cy="279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Summer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Nirmala UI"/>
                <a:ea typeface="+mn-ea"/>
                <a:cs typeface="+mn-cs"/>
              </a:rPr>
              <a:t>(binding)</a:t>
            </a:r>
          </a:p>
        </p:txBody>
      </p:sp>
      <p:sp>
        <p:nvSpPr>
          <p:cNvPr id="12" name="Rectangle 11">
            <a:extLst>
              <a:ext uri="{FF2B5EF4-FFF2-40B4-BE49-F238E27FC236}">
                <a16:creationId xmlns:a16="http://schemas.microsoft.com/office/drawing/2014/main" id="{3BB60CC9-5AEF-1075-579D-26EA7E7A676C}"/>
              </a:ext>
            </a:extLst>
          </p:cNvPr>
          <p:cNvSpPr/>
          <p:nvPr/>
        </p:nvSpPr>
        <p:spPr>
          <a:xfrm>
            <a:off x="7294841" y="3583157"/>
            <a:ext cx="728412" cy="27973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Winter</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800">
                <a:solidFill>
                  <a:prstClr val="white"/>
                </a:solidFill>
                <a:latin typeface="Nirmala UI"/>
              </a:rPr>
              <a:t>(transition)</a:t>
            </a:r>
            <a:endParaRPr kumimoji="0" lang="en-US" sz="800" b="0" i="0" u="none" strike="noStrike" kern="1200" cap="none" spc="0" normalizeH="0" baseline="0" noProof="0">
              <a:ln>
                <a:noFill/>
              </a:ln>
              <a:solidFill>
                <a:prstClr val="white"/>
              </a:solidFill>
              <a:effectLst/>
              <a:uLnTx/>
              <a:uFillTx/>
              <a:latin typeface="Nirmala UI"/>
              <a:ea typeface="+mn-ea"/>
              <a:cs typeface="+mn-cs"/>
            </a:endParaRPr>
          </a:p>
        </p:txBody>
      </p:sp>
      <p:sp>
        <p:nvSpPr>
          <p:cNvPr id="13" name="Rectangle 12">
            <a:extLst>
              <a:ext uri="{FF2B5EF4-FFF2-40B4-BE49-F238E27FC236}">
                <a16:creationId xmlns:a16="http://schemas.microsoft.com/office/drawing/2014/main" id="{D8E23FA4-5875-CEB0-81AB-936C4DCA233A}"/>
              </a:ext>
            </a:extLst>
          </p:cNvPr>
          <p:cNvSpPr/>
          <p:nvPr/>
        </p:nvSpPr>
        <p:spPr>
          <a:xfrm>
            <a:off x="9701771" y="3574079"/>
            <a:ext cx="688777" cy="27973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prstClr val="white"/>
                </a:solidFill>
                <a:effectLst/>
                <a:uLnTx/>
                <a:uFillTx/>
                <a:latin typeface="Nirmala UI"/>
                <a:ea typeface="+mn-ea"/>
                <a:cs typeface="+mn-cs"/>
              </a:rPr>
              <a:t>Winter</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800">
                <a:solidFill>
                  <a:prstClr val="white"/>
                </a:solidFill>
                <a:latin typeface="Nirmala UI"/>
              </a:rPr>
              <a:t>(transition)</a:t>
            </a:r>
            <a:endParaRPr kumimoji="0" lang="en-US" sz="800" b="0" i="0" u="none" strike="noStrike" kern="1200" cap="none" spc="0" normalizeH="0" baseline="0" noProof="0">
              <a:ln>
                <a:noFill/>
              </a:ln>
              <a:solidFill>
                <a:prstClr val="white"/>
              </a:solidFill>
              <a:effectLst/>
              <a:uLnTx/>
              <a:uFillTx/>
              <a:latin typeface="Nirmala UI"/>
              <a:ea typeface="+mn-ea"/>
              <a:cs typeface="+mn-cs"/>
            </a:endParaRPr>
          </a:p>
        </p:txBody>
      </p:sp>
      <p:sp>
        <p:nvSpPr>
          <p:cNvPr id="30" name="TextBox 29">
            <a:extLst>
              <a:ext uri="{FF2B5EF4-FFF2-40B4-BE49-F238E27FC236}">
                <a16:creationId xmlns:a16="http://schemas.microsoft.com/office/drawing/2014/main" id="{E1215C1B-33C0-16A0-6466-3084D621B611}"/>
              </a:ext>
            </a:extLst>
          </p:cNvPr>
          <p:cNvSpPr txBox="1"/>
          <p:nvPr/>
        </p:nvSpPr>
        <p:spPr>
          <a:xfrm>
            <a:off x="287013" y="3954243"/>
            <a:ext cx="945932" cy="719048"/>
          </a:xfrm>
          <a:prstGeom prst="rect">
            <a:avLst/>
          </a:prstGeom>
          <a:noFill/>
          <a:ln w="3175" cap="flat">
            <a:noFill/>
            <a:miter lim="400000"/>
          </a:ln>
          <a:effectLst/>
          <a:sp3d/>
        </p:spPr>
        <p:txBody>
          <a:bodyPr spcFirstLastPara="1" wrap="square" lIns="23815" tIns="23815" rIns="23815" bIns="23815" spcCol="38100" anchor="t">
            <a:spAutoFit/>
          </a:bodyPr>
          <a:lstStyle/>
          <a:p>
            <a:pPr marL="0" marR="0" lvl="0" indent="0" algn="r" defTabSz="825738" rtl="0" eaLnBrk="1" fontAlgn="auto" latinLnBrk="0" hangingPunct="0">
              <a:lnSpc>
                <a:spcPct val="80000"/>
              </a:lnSpc>
              <a:spcBef>
                <a:spcPts val="600"/>
              </a:spcBef>
              <a:spcAft>
                <a:spcPts val="0"/>
              </a:spcAft>
              <a:buClrTx/>
              <a:buSzTx/>
              <a:buFontTx/>
              <a:buNone/>
              <a:tabLst/>
              <a:defRPr/>
            </a:pPr>
            <a:r>
              <a:rPr kumimoji="0" lang="en-US" sz="1050" b="0" i="1"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March 31</a:t>
            </a:r>
          </a:p>
          <a:p>
            <a:pPr marL="0" marR="0" lvl="0" indent="0" algn="r" defTabSz="825738" rtl="0" eaLnBrk="1" fontAlgn="auto" latinLnBrk="0" hangingPunct="0">
              <a:lnSpc>
                <a:spcPct val="80000"/>
              </a:lnSpc>
              <a:spcBef>
                <a:spcPts val="600"/>
              </a:spcBef>
              <a:spcAft>
                <a:spcPts val="0"/>
              </a:spcAft>
              <a:buClrTx/>
              <a:buSzTx/>
              <a:buFontTx/>
              <a:buNone/>
              <a:tabLst/>
              <a:defRPr/>
            </a:pPr>
            <a:r>
              <a:rPr kumimoji="0" lang="en-US" sz="105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Non-Binding Forward Showing:  Winter 23-24</a:t>
            </a:r>
          </a:p>
        </p:txBody>
      </p:sp>
      <p:cxnSp>
        <p:nvCxnSpPr>
          <p:cNvPr id="31" name="Straight Connector 30">
            <a:extLst>
              <a:ext uri="{FF2B5EF4-FFF2-40B4-BE49-F238E27FC236}">
                <a16:creationId xmlns:a16="http://schemas.microsoft.com/office/drawing/2014/main" id="{B888586D-CE39-61FB-8BD4-443F88B144BC}"/>
              </a:ext>
            </a:extLst>
          </p:cNvPr>
          <p:cNvCxnSpPr>
            <a:cxnSpLocks/>
          </p:cNvCxnSpPr>
          <p:nvPr/>
        </p:nvCxnSpPr>
        <p:spPr>
          <a:xfrm>
            <a:off x="1277335" y="3989918"/>
            <a:ext cx="0" cy="796030"/>
          </a:xfrm>
          <a:prstGeom prst="line">
            <a:avLst/>
          </a:prstGeom>
          <a:ln w="19050"/>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26436E90-074D-122E-D5BF-9236B80FD662}"/>
              </a:ext>
            </a:extLst>
          </p:cNvPr>
          <p:cNvSpPr txBox="1"/>
          <p:nvPr/>
        </p:nvSpPr>
        <p:spPr>
          <a:xfrm>
            <a:off x="2808743" y="3958350"/>
            <a:ext cx="933787" cy="719048"/>
          </a:xfrm>
          <a:prstGeom prst="rect">
            <a:avLst/>
          </a:prstGeom>
          <a:noFill/>
          <a:ln w="3175" cap="flat">
            <a:noFill/>
            <a:miter lim="400000"/>
          </a:ln>
          <a:effectLst/>
          <a:sp3d/>
        </p:spPr>
        <p:txBody>
          <a:bodyPr spcFirstLastPara="1" wrap="square" lIns="23815" tIns="23815" rIns="23815" bIns="23815" spcCol="38100" anchor="t">
            <a:spAutoFit/>
          </a:bodyPr>
          <a:lstStyle/>
          <a:p>
            <a:pPr marL="0" marR="0" lvl="0" indent="0" algn="r" defTabSz="825738" rtl="0" eaLnBrk="1" fontAlgn="auto" latinLnBrk="0" hangingPunct="0">
              <a:lnSpc>
                <a:spcPct val="80000"/>
              </a:lnSpc>
              <a:spcBef>
                <a:spcPts val="600"/>
              </a:spcBef>
              <a:spcAft>
                <a:spcPts val="0"/>
              </a:spcAft>
              <a:buClrTx/>
              <a:buSzTx/>
              <a:buFontTx/>
              <a:buNone/>
              <a:tabLst/>
              <a:defRPr/>
            </a:pPr>
            <a:r>
              <a:rPr kumimoji="0" lang="en-US" sz="1050" b="0" i="1"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October 31</a:t>
            </a:r>
          </a:p>
          <a:p>
            <a:pPr marL="0" marR="0" lvl="0" indent="0" algn="r" defTabSz="825738" rtl="0" eaLnBrk="1" fontAlgn="auto" latinLnBrk="0" hangingPunct="0">
              <a:lnSpc>
                <a:spcPct val="80000"/>
              </a:lnSpc>
              <a:spcBef>
                <a:spcPts val="600"/>
              </a:spcBef>
              <a:spcAft>
                <a:spcPts val="0"/>
              </a:spcAft>
              <a:buClrTx/>
              <a:buSzTx/>
              <a:buFontTx/>
              <a:buNone/>
              <a:tabLst/>
              <a:defRPr/>
            </a:pPr>
            <a:r>
              <a:rPr kumimoji="0" lang="en-US" sz="1050" b="0" i="0" u="none" strike="noStrike" kern="0" cap="none" spc="-85" normalizeH="0" baseline="0" noProof="0">
                <a:ln>
                  <a:noFill/>
                </a:ln>
                <a:solidFill>
                  <a:srgbClr val="000000"/>
                </a:solidFill>
                <a:effectLst/>
                <a:uLnTx/>
                <a:uFillTx/>
                <a:latin typeface="Nirmala UI"/>
                <a:ea typeface="+mn-ea"/>
                <a:cs typeface="Arial" panose="020B0604020202020204" pitchFamily="34" charset="0"/>
                <a:sym typeface="Avenir Next"/>
              </a:rPr>
              <a:t>Non-Binding Forward Showing – Summer 2024</a:t>
            </a:r>
          </a:p>
        </p:txBody>
      </p:sp>
      <p:cxnSp>
        <p:nvCxnSpPr>
          <p:cNvPr id="48" name="Straight Connector 47">
            <a:extLst>
              <a:ext uri="{FF2B5EF4-FFF2-40B4-BE49-F238E27FC236}">
                <a16:creationId xmlns:a16="http://schemas.microsoft.com/office/drawing/2014/main" id="{1972FE6F-1DAA-341D-DFAC-4EEC212CF2FE}"/>
              </a:ext>
            </a:extLst>
          </p:cNvPr>
          <p:cNvCxnSpPr>
            <a:cxnSpLocks/>
          </p:cNvCxnSpPr>
          <p:nvPr/>
        </p:nvCxnSpPr>
        <p:spPr>
          <a:xfrm>
            <a:off x="3778042" y="3989456"/>
            <a:ext cx="0" cy="796492"/>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3758168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inimal WRAP White">
  <a:themeElements>
    <a:clrScheme name="NWPP">
      <a:dk1>
        <a:sysClr val="windowText" lastClr="000000"/>
      </a:dk1>
      <a:lt1>
        <a:sysClr val="window" lastClr="FFFFFF"/>
      </a:lt1>
      <a:dk2>
        <a:srgbClr val="393C3D"/>
      </a:dk2>
      <a:lt2>
        <a:srgbClr val="E5E9EC"/>
      </a:lt2>
      <a:accent1>
        <a:srgbClr val="FFBB58"/>
      </a:accent1>
      <a:accent2>
        <a:srgbClr val="FE8B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allax">
  <a:themeElements>
    <a:clrScheme name="NWPP">
      <a:dk1>
        <a:srgbClr val="1D2528"/>
      </a:dk1>
      <a:lt1>
        <a:sysClr val="window" lastClr="FFFFFF"/>
      </a:lt1>
      <a:dk2>
        <a:srgbClr val="393C3D"/>
      </a:dk2>
      <a:lt2>
        <a:srgbClr val="E5E9EC"/>
      </a:lt2>
      <a:accent1>
        <a:srgbClr val="FFBB58"/>
      </a:accent1>
      <a:accent2>
        <a:srgbClr val="FE8C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WRAP White With Orange">
  <a:themeElements>
    <a:clrScheme name="NWPP">
      <a:dk1>
        <a:srgbClr val="1D2528"/>
      </a:dk1>
      <a:lt1>
        <a:sysClr val="window" lastClr="FFFFFF"/>
      </a:lt1>
      <a:dk2>
        <a:srgbClr val="393C3D"/>
      </a:dk2>
      <a:lt2>
        <a:srgbClr val="E5E9EC"/>
      </a:lt2>
      <a:accent1>
        <a:srgbClr val="FFBB58"/>
      </a:accent1>
      <a:accent2>
        <a:srgbClr val="FE8C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Minimal WRAP White">
  <a:themeElements>
    <a:clrScheme name="NWPP">
      <a:dk1>
        <a:sysClr val="windowText" lastClr="000000"/>
      </a:dk1>
      <a:lt1>
        <a:sysClr val="window" lastClr="FFFFFF"/>
      </a:lt1>
      <a:dk2>
        <a:srgbClr val="393C3D"/>
      </a:dk2>
      <a:lt2>
        <a:srgbClr val="E5E9EC"/>
      </a:lt2>
      <a:accent1>
        <a:srgbClr val="FFBB58"/>
      </a:accent1>
      <a:accent2>
        <a:srgbClr val="FE8B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WRAP White With Orange">
  <a:themeElements>
    <a:clrScheme name="NWPP">
      <a:dk1>
        <a:srgbClr val="1D2528"/>
      </a:dk1>
      <a:lt1>
        <a:sysClr val="window" lastClr="FFFFFF"/>
      </a:lt1>
      <a:dk2>
        <a:srgbClr val="393C3D"/>
      </a:dk2>
      <a:lt2>
        <a:srgbClr val="E5E9EC"/>
      </a:lt2>
      <a:accent1>
        <a:srgbClr val="FFBB58"/>
      </a:accent1>
      <a:accent2>
        <a:srgbClr val="FE8C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Minimal WRAP White">
  <a:themeElements>
    <a:clrScheme name="NWPP">
      <a:dk1>
        <a:sysClr val="windowText" lastClr="000000"/>
      </a:dk1>
      <a:lt1>
        <a:sysClr val="window" lastClr="FFFFFF"/>
      </a:lt1>
      <a:dk2>
        <a:srgbClr val="393C3D"/>
      </a:dk2>
      <a:lt2>
        <a:srgbClr val="E5E9EC"/>
      </a:lt2>
      <a:accent1>
        <a:srgbClr val="FFBB58"/>
      </a:accent1>
      <a:accent2>
        <a:srgbClr val="FE8B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ustom Design">
  <a:themeElements>
    <a:clrScheme name="SPP Official Branding">
      <a:dk1>
        <a:srgbClr val="2A363B"/>
      </a:dk1>
      <a:lt1>
        <a:sysClr val="window" lastClr="FFFFFF"/>
      </a:lt1>
      <a:dk2>
        <a:srgbClr val="5A6770"/>
      </a:dk2>
      <a:lt2>
        <a:srgbClr val="E7E6E6"/>
      </a:lt2>
      <a:accent1>
        <a:srgbClr val="C7202F"/>
      </a:accent1>
      <a:accent2>
        <a:srgbClr val="2399BB"/>
      </a:accent2>
      <a:accent3>
        <a:srgbClr val="1FBF92"/>
      </a:accent3>
      <a:accent4>
        <a:srgbClr val="FBAB18"/>
      </a:accent4>
      <a:accent5>
        <a:srgbClr val="A142C0"/>
      </a:accent5>
      <a:accent6>
        <a:srgbClr val="A67777"/>
      </a:accent6>
      <a:hlink>
        <a:srgbClr val="2399BB"/>
      </a:hlink>
      <a:folHlink>
        <a:srgbClr val="FBAB18"/>
      </a:folHlink>
    </a:clrScheme>
    <a:fontScheme name="SPP Branding Fonts">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Template+20190903+WIDESCREEN [Read-Only]" id="{FE33A764-5904-4178-9B37-7E0FAFCD38C0}" vid="{C391C0CF-539A-4535-B02C-FEBE6A703CBA}"/>
    </a:ext>
  </a:extLst>
</a:theme>
</file>

<file path=ppt/theme/theme8.xml><?xml version="1.0" encoding="utf-8"?>
<a:theme xmlns:a="http://schemas.openxmlformats.org/drawingml/2006/main" name="3_Minimal WRAP White">
  <a:themeElements>
    <a:clrScheme name="NWPP">
      <a:dk1>
        <a:sysClr val="windowText" lastClr="000000"/>
      </a:dk1>
      <a:lt1>
        <a:sysClr val="window" lastClr="FFFFFF"/>
      </a:lt1>
      <a:dk2>
        <a:srgbClr val="393C3D"/>
      </a:dk2>
      <a:lt2>
        <a:srgbClr val="E5E9EC"/>
      </a:lt2>
      <a:accent1>
        <a:srgbClr val="FFBB58"/>
      </a:accent1>
      <a:accent2>
        <a:srgbClr val="FE8B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F48AA445CC06B144A5A2B4CDB1EAD1C1" ma:contentTypeVersion="44" ma:contentTypeDescription="" ma:contentTypeScope="" ma:versionID="ffea79868ba6d15d0713c92da9e43423">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9af6b0a9aa2de783aac4f3d36dbacc3c"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UE</Prefix>
    <DocumentSetType xmlns="dc463f71-b30c-4ab2-9473-d307f9d35888">Presentation</DocumentSetType>
    <Visibility xmlns="dc463f71-b30c-4ab2-9473-d307f9d35888">Full Visibility</Visibility>
    <IsConfidential xmlns="dc463f71-b30c-4ab2-9473-d307f9d35888">false</IsConfidential>
    <AgendaOrder xmlns="dc463f71-b30c-4ab2-9473-d307f9d35888">false</AgendaOrder>
    <CaseType xmlns="dc463f71-b30c-4ab2-9473-d307f9d35888">Staff Investigation</CaseType>
    <IndustryCode xmlns="dc463f71-b30c-4ab2-9473-d307f9d35888">140</IndustryCode>
    <CaseStatus xmlns="dc463f71-b30c-4ab2-9473-d307f9d35888">Pending</CaseStatus>
    <OpenedDate xmlns="dc463f71-b30c-4ab2-9473-d307f9d35888">2021-02-12T08:00:00+00:00</OpenedDate>
    <SignificantOrder xmlns="dc463f71-b30c-4ab2-9473-d307f9d35888">false</SignificantOrder>
    <Date1 xmlns="dc463f71-b30c-4ab2-9473-d307f9d35888">2023-07-24T07:00:00+00:00</Date1>
    <IsDocumentOrder xmlns="dc463f71-b30c-4ab2-9473-d307f9d35888">false</IsDocumentOrder>
    <IsHighlyConfidential xmlns="dc463f71-b30c-4ab2-9473-d307f9d35888">false</IsHighlyConfidential>
    <CaseCompanyNames xmlns="dc463f71-b30c-4ab2-9473-d307f9d35888">Avista Corporation;Puget Sound Energy;PacifiCorp</CaseCompanyNames>
    <Nickname xmlns="http://schemas.microsoft.com/sharepoint/v3" xsi:nil="true"/>
    <DocketNumber xmlns="dc463f71-b30c-4ab2-9473-d307f9d35888">210096</DocketNumber>
    <DelegatedOrder xmlns="dc463f71-b30c-4ab2-9473-d307f9d35888">false</DelegatedOrder>
  </documentManagement>
</p:properties>
</file>

<file path=customXml/itemProps1.xml><?xml version="1.0" encoding="utf-8"?>
<ds:datastoreItem xmlns:ds="http://schemas.openxmlformats.org/officeDocument/2006/customXml" ds:itemID="{38902D55-342B-497B-83B2-B53F93B9514E}"/>
</file>

<file path=customXml/itemProps2.xml><?xml version="1.0" encoding="utf-8"?>
<ds:datastoreItem xmlns:ds="http://schemas.openxmlformats.org/officeDocument/2006/customXml" ds:itemID="{DF10C542-EDF0-488E-955B-6DDD81141A81}"/>
</file>

<file path=customXml/itemProps3.xml><?xml version="1.0" encoding="utf-8"?>
<ds:datastoreItem xmlns:ds="http://schemas.openxmlformats.org/officeDocument/2006/customXml" ds:itemID="{5B1ADB0E-7A8B-4C15-BFCC-3EEA1113AF6B}"/>
</file>

<file path=customXml/itemProps4.xml><?xml version="1.0" encoding="utf-8"?>
<ds:datastoreItem xmlns:ds="http://schemas.openxmlformats.org/officeDocument/2006/customXml" ds:itemID="{51A2AC6B-A0DA-44FB-9F8C-A36A84DE0FE3}"/>
</file>

<file path=docProps/app.xml><?xml version="1.0" encoding="utf-8"?>
<Properties xmlns="http://schemas.openxmlformats.org/officeDocument/2006/extended-properties" xmlns:vt="http://schemas.openxmlformats.org/officeDocument/2006/docPropsVTypes">
  <TotalTime>0</TotalTime>
  <Words>857</Words>
  <Application>Microsoft Office PowerPoint</Application>
  <PresentationFormat>Widescreen</PresentationFormat>
  <Paragraphs>111</Paragraphs>
  <Slides>7</Slides>
  <Notes>5</Notes>
  <HiddenSlides>0</HiddenSlides>
  <MMClips>0</MMClips>
  <ScaleCrop>false</ScaleCrop>
  <HeadingPairs>
    <vt:vector size="6" baseType="variant">
      <vt:variant>
        <vt:lpstr>Fonts Used</vt:lpstr>
      </vt:variant>
      <vt:variant>
        <vt:i4>14</vt:i4>
      </vt:variant>
      <vt:variant>
        <vt:lpstr>Theme</vt:lpstr>
      </vt:variant>
      <vt:variant>
        <vt:i4>8</vt:i4>
      </vt:variant>
      <vt:variant>
        <vt:lpstr>Slide Titles</vt:lpstr>
      </vt:variant>
      <vt:variant>
        <vt:i4>7</vt:i4>
      </vt:variant>
    </vt:vector>
  </HeadingPairs>
  <TitlesOfParts>
    <vt:vector size="29" baseType="lpstr">
      <vt:lpstr>Arial</vt:lpstr>
      <vt:lpstr>Avenir Next</vt:lpstr>
      <vt:lpstr>Avenir Next Demi Bold</vt:lpstr>
      <vt:lpstr>Bahnschrift SemiLight Condensed</vt:lpstr>
      <vt:lpstr>Calibri</vt:lpstr>
      <vt:lpstr>Courier New</vt:lpstr>
      <vt:lpstr>Myanmar Text</vt:lpstr>
      <vt:lpstr>Nirmala UI</vt:lpstr>
      <vt:lpstr>Segoe UI</vt:lpstr>
      <vt:lpstr>Segoe UI Black</vt:lpstr>
      <vt:lpstr>Segoe UI Light</vt:lpstr>
      <vt:lpstr>Segoe UI Semilight</vt:lpstr>
      <vt:lpstr>Symbol</vt:lpstr>
      <vt:lpstr>Wingdings</vt:lpstr>
      <vt:lpstr>Minimal WRAP White</vt:lpstr>
      <vt:lpstr>Parallax</vt:lpstr>
      <vt:lpstr>WRAP White With Orange</vt:lpstr>
      <vt:lpstr>1_Minimal WRAP White</vt:lpstr>
      <vt:lpstr>1_WRAP White With Orange</vt:lpstr>
      <vt:lpstr>2_Minimal WRAP White</vt:lpstr>
      <vt:lpstr>Custom Design</vt:lpstr>
      <vt:lpstr>3_Minimal WRAP White</vt:lpstr>
      <vt:lpstr>Western Resource Adequacy Program</vt:lpstr>
      <vt:lpstr>Regional Resource Adequacy</vt:lpstr>
      <vt:lpstr>WRAP Value Proposition</vt:lpstr>
      <vt:lpstr>Program Design Overview Forward Showing Program</vt:lpstr>
      <vt:lpstr>Program Design Overview Operations Program</vt:lpstr>
      <vt:lpstr>Current Participants  Arizona Public Service Avista Bonneville Power Administration Calpine Chelan County PUD Clatskanie PUD Eugene Water &amp; Electric Board Grant PUD Idaho Power Northwestern Energy NV Energy PacifiCorp Portland General Electric Powerex Public Service Company of New Mexico Puget Sound Energy Salt River Project Seattle City Light Shell Energy Snohomish PUD Tacoma Power The Energy Authority </vt:lpstr>
      <vt:lpstr>Implementation Ahead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Western Resource Adequacy Program</dc:title>
  <dc:creator>Katie Gregor (WPP)</dc:creator>
  <cp:lastModifiedBy>Katie Gregor (WPP)</cp:lastModifiedBy>
  <cp:revision>1</cp:revision>
  <dcterms:created xsi:type="dcterms:W3CDTF">2023-04-19T17:05:02Z</dcterms:created>
  <dcterms:modified xsi:type="dcterms:W3CDTF">2023-07-24T15:21:34Z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0x0101006E56B4D1795A2E4DB2F0B01679ED314A00F48AA445CC06B144A5A2B4CDB1EAD1C1</vt:lpwstr>
  </property>
  <property fmtid="{D5CDD505-2E9C-101B-9397-08002B2CF9AE}" pid="3" name="_docset_NoMedatataSyncRequired">
    <vt:lpwstr>False</vt:lpwstr>
  </property>
</Properties>
</file>