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34" y="3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04F2F-02E7-2650-125B-9B086E828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C03D56-8F79-EDCA-4B9B-D524B6332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FD063-F528-C047-1C21-F4D9A421F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5A02-184F-4F90-859D-BCAD08682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62F04-5975-2006-82A2-11DDC36D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5BADF-A49B-7BB9-6D32-D58F2C10C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BA8B-EE48-423D-A5B3-D783897D3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0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4BEBC-0C88-699E-2365-DDA2A3D81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E44FD4-153A-B14F-624D-CC160B28E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1653B-F3E7-5868-8208-AB42DF9E9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5A02-184F-4F90-859D-BCAD08682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57B01-9ECD-A74E-175A-92EFA10C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493D5-4F04-E393-4FD9-7F63F29CF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BA8B-EE48-423D-A5B3-D783897D3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4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5DFC0C-BBBE-960C-3159-763AF5A90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758E12-280E-62C3-F254-5EABF06E1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240B5-DAFC-DAF2-C9DC-A0F39586D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5A02-184F-4F90-859D-BCAD08682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38F63-6902-E931-7D6D-5CDA44D74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A7542-9AB4-01E9-F61D-96376BA65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BA8B-EE48-423D-A5B3-D783897D3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6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1EFA3-57E5-5D36-619F-CA8DEC3A1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46F4F-1447-65A4-AA18-57AE9310F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DC5E0-6E72-79D8-2B07-A1D0593D2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5A02-184F-4F90-859D-BCAD08682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DA5CF-0A00-2E4E-24AB-BC48DBDCC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0A946-379F-742D-EC17-032C50739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BA8B-EE48-423D-A5B3-D783897D3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1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98F26-0879-8E83-188F-CD81536B8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16232A-9D45-7F3C-498D-C0C9E94DC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3BFEC-4641-E5F5-A5A1-D34DEBFCD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5A02-184F-4F90-859D-BCAD08682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B06E5-DCCB-E5DF-D5F8-5D230200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3E00D-A937-F449-71C3-B97828C6B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BA8B-EE48-423D-A5B3-D783897D3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6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AC4C3-7DFE-ADAD-B799-8F04DBE93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08258-B15C-6625-814A-2E2B82E91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1F1EE-2E00-0716-AC32-9BCE9D9C9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C055-F3BD-7E24-5267-A964AE365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5A02-184F-4F90-859D-BCAD08682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D563F-DE76-D5E6-0AA5-45D4C72B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5410D-8B2D-2328-5D91-4E09E5A4C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BA8B-EE48-423D-A5B3-D783897D3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93DE1-7A24-44AF-5A5D-59249FB09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DBF81-5145-2F5A-91CF-A0C22A7E0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1B999-E7B8-9CF8-2302-F6E7BA8F9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CD595A-AC42-3EAA-3AD6-25BA45795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0C36C1-385C-29D5-B93A-7102E3FA15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C48598-5E9D-A899-9F2D-852EC6D73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5A02-184F-4F90-859D-BCAD08682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FEA7B-387E-9CB6-B046-1B929C637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E90480-6728-FA7D-2E49-F99912440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BA8B-EE48-423D-A5B3-D783897D3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43517-40CD-0FAA-B79F-56B48782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A5C04C-C121-27A0-17E4-280AE072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5A02-184F-4F90-859D-BCAD08682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C9AE9-B96E-CA96-D0AA-FDBF93BC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D5B573-1587-5A93-5ACF-76AD5D04E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BA8B-EE48-423D-A5B3-D783897D3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2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834E98-651A-CA19-6E6F-A734D46A7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5A02-184F-4F90-859D-BCAD08682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91184-AC24-81C1-4723-DBD60A1EF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2702D-02F0-DB88-9431-163997A41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BA8B-EE48-423D-A5B3-D783897D3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8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BD2AD-F48F-9905-BAEA-F3A1C20B2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EBCB9-D81B-A000-C034-3D3352865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6FE1D6-B3C8-6BA2-55EE-E8AEA4338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D95DE-3610-694C-0322-D5C43F21B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5A02-184F-4F90-859D-BCAD08682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80B4C-F9AA-CA9A-BBAC-5E67457D2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4ED1D-FB1D-6870-A3F0-8FD6642D5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BA8B-EE48-423D-A5B3-D783897D3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8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E79B0-9DAE-D70B-03B6-7C2523108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9BC90C-CE90-500F-AE63-665EB9ABB8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93C80-D6B2-1BD9-6759-6B96769B1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DB4DE-D4AE-2133-90ED-86286D505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5A02-184F-4F90-859D-BCAD08682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E27D9-D279-9119-0470-544729BFE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46F85-BE27-CFA7-897A-A6CC1B47B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EBA8B-EE48-423D-A5B3-D783897D3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3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901E6-661D-80EC-DEB4-FB3FACAD1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2EB85-6D68-207E-DCDF-53F35CB9A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8DEA7-2892-62E6-158C-DD23337A87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F5A02-184F-4F90-859D-BCAD086822C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E3FF8-0CF7-6006-33E6-EBE5C71F5C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18E4A-C586-5AFB-9E1E-A4AE58837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EBA8B-EE48-423D-A5B3-D783897D3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0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6FD0DE-DCE9-8A60-3870-5997F344A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3405"/>
            <a:ext cx="12192000" cy="60311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6E77C8-B565-B342-87A1-12267142B659}"/>
              </a:ext>
            </a:extLst>
          </p:cNvPr>
          <p:cNvSpPr txBox="1"/>
          <p:nvPr/>
        </p:nvSpPr>
        <p:spPr>
          <a:xfrm>
            <a:off x="2978997" y="725542"/>
            <a:ext cx="8194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5.55%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739729-B254-254A-38D1-A6C3CE3EDC9C}"/>
              </a:ext>
            </a:extLst>
          </p:cNvPr>
          <p:cNvSpPr txBox="1"/>
          <p:nvPr/>
        </p:nvSpPr>
        <p:spPr>
          <a:xfrm>
            <a:off x="9474950" y="5375274"/>
            <a:ext cx="8194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4.15%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ACCB77-2FA6-6529-F8B9-E57C99CF920A}"/>
              </a:ext>
            </a:extLst>
          </p:cNvPr>
          <p:cNvSpPr txBox="1"/>
          <p:nvPr/>
        </p:nvSpPr>
        <p:spPr>
          <a:xfrm>
            <a:off x="10635261" y="4550107"/>
            <a:ext cx="8194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4.50%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14516-CF90-D6CA-1324-BB7C30C1F73C}"/>
              </a:ext>
            </a:extLst>
          </p:cNvPr>
          <p:cNvSpPr txBox="1"/>
          <p:nvPr/>
        </p:nvSpPr>
        <p:spPr>
          <a:xfrm>
            <a:off x="11316398" y="5330893"/>
            <a:ext cx="8194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4.29%</a:t>
            </a:r>
          </a:p>
        </p:txBody>
      </p:sp>
    </p:spTree>
    <p:extLst>
      <p:ext uri="{BB962C8B-B14F-4D97-AF65-F5344CB8AC3E}">
        <p14:creationId xmlns:p14="http://schemas.microsoft.com/office/powerpoint/2010/main" val="3642380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8D109B381DF0A9479BB07F4F14374B16" ma:contentTypeVersion="24" ma:contentTypeDescription="" ma:contentTypeScope="" ma:versionID="4ced5c8c8a052643cd2d5f793224e06c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5371b12cbd0ca12feeca5b6edfa8e73e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Workpapers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Formal</CaseStatus>
    <OpenedDate xmlns="dc463f71-b30c-4ab2-9473-d307f9d35888">2023-04-10T07:00:00+00:00</OpenedDate>
    <SignificantOrder xmlns="dc463f71-b30c-4ab2-9473-d307f9d35888">false</SignificantOrder>
    <Date1 xmlns="dc463f71-b30c-4ab2-9473-d307f9d35888">2023-09-20T07:00:00+00:00</Date1>
    <IsDocumentOrder xmlns="dc463f71-b30c-4ab2-9473-d307f9d35888">false</IsDocumentOrder>
    <IsHighlyConfidential xmlns="dc463f71-b30c-4ab2-9473-d307f9d35888">false</IsHighlyConfidential>
    <CaseCompanyNames xmlns="dc463f71-b30c-4ab2-9473-d307f9d35888">PacifiCorp</CaseCompanyNames>
    <Nickname xmlns="http://schemas.microsoft.com/sharepoint/v3" xsi:nil="true"/>
    <DocketNumber xmlns="dc463f71-b30c-4ab2-9473-d307f9d35888">230172</DocketNumber>
    <DelegatedOrder xmlns="dc463f71-b30c-4ab2-9473-d307f9d35888">false</DelegatedOrder>
  </documentManagement>
</p:properties>
</file>

<file path=customXml/itemProps1.xml><?xml version="1.0" encoding="utf-8"?>
<ds:datastoreItem xmlns:ds="http://schemas.openxmlformats.org/officeDocument/2006/customXml" ds:itemID="{C972A82B-2EA1-4B3A-B647-7EEFDF5A40E3}"/>
</file>

<file path=customXml/itemProps2.xml><?xml version="1.0" encoding="utf-8"?>
<ds:datastoreItem xmlns:ds="http://schemas.openxmlformats.org/officeDocument/2006/customXml" ds:itemID="{52721C62-6814-46A8-86AD-216186BF3BF5}"/>
</file>

<file path=customXml/itemProps3.xml><?xml version="1.0" encoding="utf-8"?>
<ds:datastoreItem xmlns:ds="http://schemas.openxmlformats.org/officeDocument/2006/customXml" ds:itemID="{91A6C073-A691-47FE-BFE3-D0DA8421735A}"/>
</file>

<file path=customXml/itemProps4.xml><?xml version="1.0" encoding="utf-8"?>
<ds:datastoreItem xmlns:ds="http://schemas.openxmlformats.org/officeDocument/2006/customXml" ds:itemID="{655EDDBE-3C38-43AE-8B13-12C53D424E85}"/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Woolridge, J. Randall</dc:creator>
  <cp:lastModifiedBy>Woolridge, J. Randall</cp:lastModifiedBy>
  <cp:revision>7</cp:revision>
  <dcterms:created xsi:type="dcterms:W3CDTF">2023-04-01T12:09:17Z</dcterms:created>
  <dcterms:modified xsi:type="dcterms:W3CDTF">2023-09-05T14:58:27Z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0x0101006E56B4D1795A2E4DB2F0B01679ED314A008D109B381DF0A9479BB07F4F14374B16</vt:lpwstr>
  </property>
  <property fmtid="{D5CDD505-2E9C-101B-9397-08002B2CF9AE}" pid="3" name="_docset_NoMedatataSyncRequired">
    <vt:lpwstr>False</vt:lpwstr>
  </property>
</Properties>
</file>