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48" ma:contentTypeDescription="" ma:contentTypeScope="" ma:versionID="b7ac9eaea51e2ee6492af13a81f7234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Date1 xmlns="dc463f71-b30c-4ab2-9473-d307f9d35888">2020-05-21T17:53:12+00:00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82BF9FF-8B07-442B-A51A-FF3BA7FD6E8D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40C4CAB-5A6F-4DD8-8B5C-AEBBFAE25615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