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tiff" ContentType="image/tiff"/>
  <Default Extension="xlsx" ContentType="application/vnd.openxmlformats-officedocument.spreadsheetml.sheet"/>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4" r:id="rId2"/>
  </p:sldMasterIdLst>
  <p:notesMasterIdLst>
    <p:notesMasterId r:id="rId37"/>
  </p:notesMasterIdLst>
  <p:handoutMasterIdLst>
    <p:handoutMasterId r:id="rId38"/>
  </p:handoutMasterIdLst>
  <p:sldIdLst>
    <p:sldId id="509" r:id="rId3"/>
    <p:sldId id="640" r:id="rId4"/>
    <p:sldId id="498" r:id="rId5"/>
    <p:sldId id="530" r:id="rId6"/>
    <p:sldId id="649" r:id="rId7"/>
    <p:sldId id="533" r:id="rId8"/>
    <p:sldId id="537" r:id="rId9"/>
    <p:sldId id="605" r:id="rId10"/>
    <p:sldId id="531" r:id="rId11"/>
    <p:sldId id="532" r:id="rId12"/>
    <p:sldId id="606" r:id="rId13"/>
    <p:sldId id="520" r:id="rId14"/>
    <p:sldId id="598" r:id="rId15"/>
    <p:sldId id="599" r:id="rId16"/>
    <p:sldId id="683" r:id="rId17"/>
    <p:sldId id="684" r:id="rId18"/>
    <p:sldId id="694" r:id="rId19"/>
    <p:sldId id="693" r:id="rId20"/>
    <p:sldId id="632" r:id="rId21"/>
    <p:sldId id="559" r:id="rId22"/>
    <p:sldId id="522" r:id="rId23"/>
    <p:sldId id="609" r:id="rId24"/>
    <p:sldId id="622" r:id="rId25"/>
    <p:sldId id="623" r:id="rId26"/>
    <p:sldId id="625" r:id="rId27"/>
    <p:sldId id="501" r:id="rId28"/>
    <p:sldId id="502" r:id="rId29"/>
    <p:sldId id="618" r:id="rId30"/>
    <p:sldId id="630" r:id="rId31"/>
    <p:sldId id="600" r:id="rId32"/>
    <p:sldId id="633" r:id="rId33"/>
    <p:sldId id="635" r:id="rId34"/>
    <p:sldId id="636" r:id="rId35"/>
    <p:sldId id="601" r:id="rId36"/>
  </p:sldIdLst>
  <p:sldSz cx="9144000" cy="6858000" type="screen4x3"/>
  <p:notesSz cx="6997700" cy="92710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CC"/>
    <a:srgbClr val="6666FF"/>
    <a:srgbClr val="0000FF"/>
    <a:srgbClr val="004080"/>
    <a:srgbClr val="000000"/>
    <a:srgbClr val="FFFFFF"/>
    <a:srgbClr val="FFFF00"/>
    <a:srgbClr val="D5D000"/>
    <a:srgbClr val="FAF19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912" autoAdjust="0"/>
    <p:restoredTop sz="56197" autoAdjust="0"/>
  </p:normalViewPr>
  <p:slideViewPr>
    <p:cSldViewPr snapToGrid="0">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2" d="100"/>
          <a:sy n="82" d="100"/>
        </p:scale>
        <p:origin x="-3816" y="-10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customXml" Target="../customXml/item4.xml"/><Relationship Id="rId20" Type="http://schemas.openxmlformats.org/officeDocument/2006/relationships/slide" Target="slides/slide18.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C:\Schneiders\Daten\Wind\2011_01_03_windvanzettathoben1012%20(version%2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7150"/>
            <a:effectLst>
              <a:outerShdw blurRad="50800" dist="38100" dir="2700000" algn="tl" rotWithShape="0">
                <a:prstClr val="black">
                  <a:alpha val="40000"/>
                </a:prstClr>
              </a:outerShdw>
            </a:effectLst>
          </c:spPr>
          <c:marker>
            <c:symbol val="circle"/>
            <c:size val="5"/>
            <c:spPr>
              <a:ln w="57150"/>
              <a:effectLst>
                <a:outerShdw blurRad="50800" dist="38100" dir="2700000" algn="tl" rotWithShape="0">
                  <a:prstClr val="black">
                    <a:alpha val="40000"/>
                  </a:prstClr>
                </a:outerShdw>
              </a:effectLst>
            </c:spPr>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Sheet1!$B$2:$B$12</c:f>
              <c:numCache>
                <c:formatCode>General</c:formatCode>
                <c:ptCount val="11"/>
                <c:pt idx="0">
                  <c:v>142</c:v>
                </c:pt>
                <c:pt idx="1">
                  <c:v>130</c:v>
                </c:pt>
                <c:pt idx="2">
                  <c:v>138</c:v>
                </c:pt>
                <c:pt idx="3">
                  <c:v>136</c:v>
                </c:pt>
                <c:pt idx="4">
                  <c:v>142</c:v>
                </c:pt>
                <c:pt idx="5">
                  <c:v>149</c:v>
                </c:pt>
                <c:pt idx="6">
                  <c:v>157</c:v>
                </c:pt>
                <c:pt idx="7">
                  <c:v>152</c:v>
                </c:pt>
                <c:pt idx="8">
                  <c:v>159</c:v>
                </c:pt>
                <c:pt idx="9">
                  <c:v>142</c:v>
                </c:pt>
                <c:pt idx="10">
                  <c:v>149</c:v>
                </c:pt>
              </c:numCache>
            </c:numRef>
          </c:val>
          <c:smooth val="0"/>
        </c:ser>
        <c:dLbls>
          <c:showLegendKey val="0"/>
          <c:showVal val="0"/>
          <c:showCatName val="0"/>
          <c:showSerName val="0"/>
          <c:showPercent val="0"/>
          <c:showBubbleSize val="0"/>
        </c:dLbls>
        <c:marker val="1"/>
        <c:smooth val="0"/>
        <c:axId val="447588560"/>
        <c:axId val="175616768"/>
      </c:lineChart>
      <c:catAx>
        <c:axId val="447588560"/>
        <c:scaling>
          <c:orientation val="minMax"/>
        </c:scaling>
        <c:delete val="0"/>
        <c:axPos val="b"/>
        <c:numFmt formatCode="General" sourceLinked="1"/>
        <c:majorTickMark val="out"/>
        <c:minorTickMark val="none"/>
        <c:tickLblPos val="nextTo"/>
        <c:txPr>
          <a:bodyPr/>
          <a:lstStyle/>
          <a:p>
            <a:pPr>
              <a:defRPr sz="1600"/>
            </a:pPr>
            <a:endParaRPr lang="en-US"/>
          </a:p>
        </c:txPr>
        <c:crossAx val="175616768"/>
        <c:crosses val="autoZero"/>
        <c:auto val="1"/>
        <c:lblAlgn val="ctr"/>
        <c:lblOffset val="100"/>
        <c:noMultiLvlLbl val="0"/>
      </c:catAx>
      <c:valAx>
        <c:axId val="175616768"/>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447588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6666666666723"/>
          <c:y val="3.7037037037037056E-2"/>
          <c:w val="0.87395833333333883"/>
          <c:h val="0.87878787878788289"/>
        </c:manualLayout>
      </c:layout>
      <c:lineChart>
        <c:grouping val="standard"/>
        <c:varyColors val="0"/>
        <c:ser>
          <c:idx val="1"/>
          <c:order val="0"/>
          <c:tx>
            <c:strRef>
              <c:f>Tabelle1!$F$1</c:f>
              <c:strCache>
                <c:ptCount val="1"/>
                <c:pt idx="0">
                  <c:v>Windgeneration</c:v>
                </c:pt>
              </c:strCache>
            </c:strRef>
          </c:tx>
          <c:spPr>
            <a:ln w="12700">
              <a:solidFill>
                <a:srgbClr val="0000FF"/>
              </a:solidFill>
              <a:prstDash val="solid"/>
            </a:ln>
          </c:spPr>
          <c:marker>
            <c:symbol val="none"/>
          </c:marker>
          <c:cat>
            <c:numRef>
              <c:f>Tabelle1!$D$2:$D$8785</c:f>
              <c:numCache>
                <c:formatCode>0</c:formatCode>
                <c:ptCount val="878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7200</c:v>
                </c:pt>
                <c:pt idx="7177">
                  <c:v>7201</c:v>
                </c:pt>
                <c:pt idx="7178">
                  <c:v>7202</c:v>
                </c:pt>
                <c:pt idx="7179">
                  <c:v>7203</c:v>
                </c:pt>
                <c:pt idx="7180">
                  <c:v>7204</c:v>
                </c:pt>
                <c:pt idx="7181">
                  <c:v>7205</c:v>
                </c:pt>
                <c:pt idx="7182">
                  <c:v>7206</c:v>
                </c:pt>
                <c:pt idx="7183">
                  <c:v>7207</c:v>
                </c:pt>
                <c:pt idx="7184">
                  <c:v>7208</c:v>
                </c:pt>
                <c:pt idx="7185">
                  <c:v>7209</c:v>
                </c:pt>
                <c:pt idx="7186">
                  <c:v>7210</c:v>
                </c:pt>
                <c:pt idx="7187">
                  <c:v>7211</c:v>
                </c:pt>
                <c:pt idx="7188">
                  <c:v>7212</c:v>
                </c:pt>
                <c:pt idx="7189">
                  <c:v>7213</c:v>
                </c:pt>
                <c:pt idx="7190">
                  <c:v>7214</c:v>
                </c:pt>
                <c:pt idx="7191">
                  <c:v>7215</c:v>
                </c:pt>
                <c:pt idx="7192">
                  <c:v>7216</c:v>
                </c:pt>
                <c:pt idx="7193">
                  <c:v>7217</c:v>
                </c:pt>
                <c:pt idx="7194">
                  <c:v>7218</c:v>
                </c:pt>
                <c:pt idx="7195">
                  <c:v>7219</c:v>
                </c:pt>
                <c:pt idx="7196">
                  <c:v>7220</c:v>
                </c:pt>
                <c:pt idx="7197">
                  <c:v>7221</c:v>
                </c:pt>
                <c:pt idx="7198">
                  <c:v>7222</c:v>
                </c:pt>
                <c:pt idx="7199">
                  <c:v>7223</c:v>
                </c:pt>
                <c:pt idx="7200">
                  <c:v>7224</c:v>
                </c:pt>
                <c:pt idx="7201">
                  <c:v>7225</c:v>
                </c:pt>
                <c:pt idx="7202">
                  <c:v>7226</c:v>
                </c:pt>
                <c:pt idx="7203">
                  <c:v>7227</c:v>
                </c:pt>
                <c:pt idx="7204">
                  <c:v>7228</c:v>
                </c:pt>
                <c:pt idx="7205">
                  <c:v>7229</c:v>
                </c:pt>
                <c:pt idx="7206">
                  <c:v>7230</c:v>
                </c:pt>
                <c:pt idx="7207">
                  <c:v>7231</c:v>
                </c:pt>
                <c:pt idx="7208">
                  <c:v>7232</c:v>
                </c:pt>
                <c:pt idx="7209">
                  <c:v>7233</c:v>
                </c:pt>
                <c:pt idx="7210">
                  <c:v>7234</c:v>
                </c:pt>
                <c:pt idx="7211">
                  <c:v>7235</c:v>
                </c:pt>
                <c:pt idx="7212">
                  <c:v>7236</c:v>
                </c:pt>
                <c:pt idx="7213">
                  <c:v>7237</c:v>
                </c:pt>
                <c:pt idx="7214">
                  <c:v>7238</c:v>
                </c:pt>
                <c:pt idx="7215">
                  <c:v>7239</c:v>
                </c:pt>
                <c:pt idx="7216">
                  <c:v>7240</c:v>
                </c:pt>
                <c:pt idx="7217">
                  <c:v>7241</c:v>
                </c:pt>
                <c:pt idx="7218">
                  <c:v>7242</c:v>
                </c:pt>
                <c:pt idx="7219">
                  <c:v>7243</c:v>
                </c:pt>
                <c:pt idx="7220">
                  <c:v>7244</c:v>
                </c:pt>
                <c:pt idx="7221">
                  <c:v>7245</c:v>
                </c:pt>
                <c:pt idx="7222">
                  <c:v>7246</c:v>
                </c:pt>
                <c:pt idx="7223">
                  <c:v>7247</c:v>
                </c:pt>
                <c:pt idx="7224">
                  <c:v>7248</c:v>
                </c:pt>
                <c:pt idx="7225">
                  <c:v>7249</c:v>
                </c:pt>
                <c:pt idx="7226">
                  <c:v>7250</c:v>
                </c:pt>
                <c:pt idx="7227">
                  <c:v>7251</c:v>
                </c:pt>
                <c:pt idx="7228">
                  <c:v>7252</c:v>
                </c:pt>
                <c:pt idx="7229">
                  <c:v>7253</c:v>
                </c:pt>
                <c:pt idx="7230">
                  <c:v>7254</c:v>
                </c:pt>
                <c:pt idx="7231">
                  <c:v>7255</c:v>
                </c:pt>
                <c:pt idx="7232">
                  <c:v>7256</c:v>
                </c:pt>
                <c:pt idx="7233">
                  <c:v>7257</c:v>
                </c:pt>
                <c:pt idx="7234">
                  <c:v>7258</c:v>
                </c:pt>
                <c:pt idx="7235">
                  <c:v>7259</c:v>
                </c:pt>
                <c:pt idx="7236">
                  <c:v>7260</c:v>
                </c:pt>
                <c:pt idx="7237">
                  <c:v>7261</c:v>
                </c:pt>
                <c:pt idx="7238">
                  <c:v>7262</c:v>
                </c:pt>
                <c:pt idx="7239">
                  <c:v>7263</c:v>
                </c:pt>
                <c:pt idx="7240">
                  <c:v>7264</c:v>
                </c:pt>
                <c:pt idx="7241">
                  <c:v>7265</c:v>
                </c:pt>
                <c:pt idx="7242">
                  <c:v>7266</c:v>
                </c:pt>
                <c:pt idx="7243">
                  <c:v>7267</c:v>
                </c:pt>
                <c:pt idx="7244">
                  <c:v>7268</c:v>
                </c:pt>
                <c:pt idx="7245">
                  <c:v>7269</c:v>
                </c:pt>
                <c:pt idx="7246">
                  <c:v>7270</c:v>
                </c:pt>
                <c:pt idx="7247">
                  <c:v>7271</c:v>
                </c:pt>
                <c:pt idx="7248">
                  <c:v>7272</c:v>
                </c:pt>
                <c:pt idx="7249">
                  <c:v>7273</c:v>
                </c:pt>
                <c:pt idx="7250">
                  <c:v>7274</c:v>
                </c:pt>
                <c:pt idx="7251">
                  <c:v>7275</c:v>
                </c:pt>
                <c:pt idx="7252">
                  <c:v>7276</c:v>
                </c:pt>
                <c:pt idx="7253">
                  <c:v>7277</c:v>
                </c:pt>
                <c:pt idx="7254">
                  <c:v>7278</c:v>
                </c:pt>
                <c:pt idx="7255">
                  <c:v>7279</c:v>
                </c:pt>
                <c:pt idx="7256">
                  <c:v>7280</c:v>
                </c:pt>
                <c:pt idx="7257">
                  <c:v>7281</c:v>
                </c:pt>
                <c:pt idx="7258">
                  <c:v>7282</c:v>
                </c:pt>
                <c:pt idx="7259">
                  <c:v>7283</c:v>
                </c:pt>
                <c:pt idx="7260">
                  <c:v>7284</c:v>
                </c:pt>
                <c:pt idx="7261">
                  <c:v>7285</c:v>
                </c:pt>
                <c:pt idx="7262">
                  <c:v>7286</c:v>
                </c:pt>
                <c:pt idx="7263">
                  <c:v>7287</c:v>
                </c:pt>
                <c:pt idx="7264">
                  <c:v>7288</c:v>
                </c:pt>
                <c:pt idx="7265">
                  <c:v>7289</c:v>
                </c:pt>
                <c:pt idx="7266">
                  <c:v>7290</c:v>
                </c:pt>
                <c:pt idx="7267">
                  <c:v>7291</c:v>
                </c:pt>
                <c:pt idx="7268">
                  <c:v>7292</c:v>
                </c:pt>
                <c:pt idx="7269">
                  <c:v>7293</c:v>
                </c:pt>
                <c:pt idx="7270">
                  <c:v>7294</c:v>
                </c:pt>
                <c:pt idx="7271">
                  <c:v>7295</c:v>
                </c:pt>
                <c:pt idx="7272">
                  <c:v>7296</c:v>
                </c:pt>
                <c:pt idx="7273">
                  <c:v>7297</c:v>
                </c:pt>
                <c:pt idx="7274">
                  <c:v>7298</c:v>
                </c:pt>
                <c:pt idx="7275">
                  <c:v>7299</c:v>
                </c:pt>
                <c:pt idx="7276">
                  <c:v>7300</c:v>
                </c:pt>
                <c:pt idx="7277">
                  <c:v>7301</c:v>
                </c:pt>
                <c:pt idx="7278">
                  <c:v>7302</c:v>
                </c:pt>
                <c:pt idx="7279">
                  <c:v>7303</c:v>
                </c:pt>
                <c:pt idx="7280">
                  <c:v>7304</c:v>
                </c:pt>
                <c:pt idx="7281">
                  <c:v>7305</c:v>
                </c:pt>
                <c:pt idx="7282">
                  <c:v>7306</c:v>
                </c:pt>
                <c:pt idx="7283">
                  <c:v>7307</c:v>
                </c:pt>
                <c:pt idx="7284">
                  <c:v>7308</c:v>
                </c:pt>
                <c:pt idx="7285">
                  <c:v>7309</c:v>
                </c:pt>
                <c:pt idx="7286">
                  <c:v>7310</c:v>
                </c:pt>
                <c:pt idx="7287">
                  <c:v>7311</c:v>
                </c:pt>
                <c:pt idx="7288">
                  <c:v>7312</c:v>
                </c:pt>
                <c:pt idx="7289">
                  <c:v>7313</c:v>
                </c:pt>
                <c:pt idx="7290">
                  <c:v>7314</c:v>
                </c:pt>
                <c:pt idx="7291">
                  <c:v>7315</c:v>
                </c:pt>
                <c:pt idx="7292">
                  <c:v>7316</c:v>
                </c:pt>
                <c:pt idx="7293">
                  <c:v>7317</c:v>
                </c:pt>
                <c:pt idx="7294">
                  <c:v>7318</c:v>
                </c:pt>
                <c:pt idx="7295">
                  <c:v>7319</c:v>
                </c:pt>
                <c:pt idx="7296">
                  <c:v>7320</c:v>
                </c:pt>
                <c:pt idx="7297">
                  <c:v>7321</c:v>
                </c:pt>
                <c:pt idx="7298">
                  <c:v>7322</c:v>
                </c:pt>
                <c:pt idx="7299">
                  <c:v>7323</c:v>
                </c:pt>
                <c:pt idx="7300">
                  <c:v>7324</c:v>
                </c:pt>
                <c:pt idx="7301">
                  <c:v>7325</c:v>
                </c:pt>
                <c:pt idx="7302">
                  <c:v>7326</c:v>
                </c:pt>
                <c:pt idx="7303">
                  <c:v>7327</c:v>
                </c:pt>
                <c:pt idx="7304">
                  <c:v>7328</c:v>
                </c:pt>
                <c:pt idx="7305">
                  <c:v>7329</c:v>
                </c:pt>
                <c:pt idx="7306">
                  <c:v>7330</c:v>
                </c:pt>
                <c:pt idx="7307">
                  <c:v>7331</c:v>
                </c:pt>
                <c:pt idx="7308">
                  <c:v>7332</c:v>
                </c:pt>
                <c:pt idx="7309">
                  <c:v>7333</c:v>
                </c:pt>
                <c:pt idx="7310">
                  <c:v>7334</c:v>
                </c:pt>
                <c:pt idx="7311">
                  <c:v>7335</c:v>
                </c:pt>
                <c:pt idx="7312">
                  <c:v>7336</c:v>
                </c:pt>
                <c:pt idx="7313">
                  <c:v>7337</c:v>
                </c:pt>
                <c:pt idx="7314">
                  <c:v>7338</c:v>
                </c:pt>
                <c:pt idx="7315">
                  <c:v>7339</c:v>
                </c:pt>
                <c:pt idx="7316">
                  <c:v>7340</c:v>
                </c:pt>
                <c:pt idx="7317">
                  <c:v>7341</c:v>
                </c:pt>
                <c:pt idx="7318">
                  <c:v>7342</c:v>
                </c:pt>
                <c:pt idx="7319">
                  <c:v>7343</c:v>
                </c:pt>
                <c:pt idx="7320">
                  <c:v>7344</c:v>
                </c:pt>
                <c:pt idx="7321">
                  <c:v>7345</c:v>
                </c:pt>
                <c:pt idx="7322">
                  <c:v>7346</c:v>
                </c:pt>
                <c:pt idx="7323">
                  <c:v>7347</c:v>
                </c:pt>
                <c:pt idx="7324">
                  <c:v>7348</c:v>
                </c:pt>
                <c:pt idx="7325">
                  <c:v>7349</c:v>
                </c:pt>
                <c:pt idx="7326">
                  <c:v>7350</c:v>
                </c:pt>
                <c:pt idx="7327">
                  <c:v>7351</c:v>
                </c:pt>
                <c:pt idx="7328">
                  <c:v>7352</c:v>
                </c:pt>
                <c:pt idx="7329">
                  <c:v>7353</c:v>
                </c:pt>
                <c:pt idx="7330">
                  <c:v>7354</c:v>
                </c:pt>
                <c:pt idx="7331">
                  <c:v>7355</c:v>
                </c:pt>
                <c:pt idx="7332">
                  <c:v>7356</c:v>
                </c:pt>
                <c:pt idx="7333">
                  <c:v>7357</c:v>
                </c:pt>
                <c:pt idx="7334">
                  <c:v>7358</c:v>
                </c:pt>
                <c:pt idx="7335">
                  <c:v>7359</c:v>
                </c:pt>
                <c:pt idx="7336">
                  <c:v>7360</c:v>
                </c:pt>
                <c:pt idx="7337">
                  <c:v>7361</c:v>
                </c:pt>
                <c:pt idx="7338">
                  <c:v>7362</c:v>
                </c:pt>
                <c:pt idx="7339">
                  <c:v>7363</c:v>
                </c:pt>
                <c:pt idx="7340">
                  <c:v>7364</c:v>
                </c:pt>
                <c:pt idx="7341">
                  <c:v>7365</c:v>
                </c:pt>
                <c:pt idx="7342">
                  <c:v>7366</c:v>
                </c:pt>
                <c:pt idx="7343">
                  <c:v>7367</c:v>
                </c:pt>
                <c:pt idx="7344">
                  <c:v>7368</c:v>
                </c:pt>
                <c:pt idx="7345">
                  <c:v>7369</c:v>
                </c:pt>
                <c:pt idx="7346">
                  <c:v>7370</c:v>
                </c:pt>
                <c:pt idx="7347">
                  <c:v>7371</c:v>
                </c:pt>
                <c:pt idx="7348">
                  <c:v>7372</c:v>
                </c:pt>
                <c:pt idx="7349">
                  <c:v>7373</c:v>
                </c:pt>
                <c:pt idx="7350">
                  <c:v>7374</c:v>
                </c:pt>
                <c:pt idx="7351">
                  <c:v>7375</c:v>
                </c:pt>
                <c:pt idx="7352">
                  <c:v>7376</c:v>
                </c:pt>
                <c:pt idx="7353">
                  <c:v>7377</c:v>
                </c:pt>
                <c:pt idx="7354">
                  <c:v>7378</c:v>
                </c:pt>
                <c:pt idx="7355">
                  <c:v>7379</c:v>
                </c:pt>
                <c:pt idx="7356">
                  <c:v>7380</c:v>
                </c:pt>
                <c:pt idx="7357">
                  <c:v>7381</c:v>
                </c:pt>
                <c:pt idx="7358">
                  <c:v>7382</c:v>
                </c:pt>
                <c:pt idx="7359">
                  <c:v>7383</c:v>
                </c:pt>
                <c:pt idx="7360">
                  <c:v>7384</c:v>
                </c:pt>
                <c:pt idx="7361">
                  <c:v>7385</c:v>
                </c:pt>
                <c:pt idx="7362">
                  <c:v>7386</c:v>
                </c:pt>
                <c:pt idx="7363">
                  <c:v>7387</c:v>
                </c:pt>
                <c:pt idx="7364">
                  <c:v>7388</c:v>
                </c:pt>
                <c:pt idx="7365">
                  <c:v>7389</c:v>
                </c:pt>
                <c:pt idx="7366">
                  <c:v>7390</c:v>
                </c:pt>
                <c:pt idx="7367">
                  <c:v>7391</c:v>
                </c:pt>
                <c:pt idx="7368">
                  <c:v>7392</c:v>
                </c:pt>
                <c:pt idx="7369">
                  <c:v>7393</c:v>
                </c:pt>
                <c:pt idx="7370">
                  <c:v>7394</c:v>
                </c:pt>
                <c:pt idx="7371">
                  <c:v>7395</c:v>
                </c:pt>
                <c:pt idx="7372">
                  <c:v>7396</c:v>
                </c:pt>
                <c:pt idx="7373">
                  <c:v>7397</c:v>
                </c:pt>
                <c:pt idx="7374">
                  <c:v>7398</c:v>
                </c:pt>
                <c:pt idx="7375">
                  <c:v>7399</c:v>
                </c:pt>
                <c:pt idx="7376">
                  <c:v>7400</c:v>
                </c:pt>
                <c:pt idx="7377">
                  <c:v>7401</c:v>
                </c:pt>
                <c:pt idx="7378">
                  <c:v>7402</c:v>
                </c:pt>
                <c:pt idx="7379">
                  <c:v>7403</c:v>
                </c:pt>
                <c:pt idx="7380">
                  <c:v>7404</c:v>
                </c:pt>
                <c:pt idx="7381">
                  <c:v>7405</c:v>
                </c:pt>
                <c:pt idx="7382">
                  <c:v>7406</c:v>
                </c:pt>
                <c:pt idx="7383">
                  <c:v>7407</c:v>
                </c:pt>
                <c:pt idx="7384">
                  <c:v>7408</c:v>
                </c:pt>
                <c:pt idx="7385">
                  <c:v>7409</c:v>
                </c:pt>
                <c:pt idx="7386">
                  <c:v>7410</c:v>
                </c:pt>
                <c:pt idx="7387">
                  <c:v>7411</c:v>
                </c:pt>
                <c:pt idx="7388">
                  <c:v>7412</c:v>
                </c:pt>
                <c:pt idx="7389">
                  <c:v>7413</c:v>
                </c:pt>
                <c:pt idx="7390">
                  <c:v>7414</c:v>
                </c:pt>
                <c:pt idx="7391">
                  <c:v>7415</c:v>
                </c:pt>
                <c:pt idx="7392">
                  <c:v>7416</c:v>
                </c:pt>
                <c:pt idx="7393">
                  <c:v>7417</c:v>
                </c:pt>
                <c:pt idx="7394">
                  <c:v>7418</c:v>
                </c:pt>
                <c:pt idx="7395">
                  <c:v>7419</c:v>
                </c:pt>
                <c:pt idx="7396">
                  <c:v>7420</c:v>
                </c:pt>
                <c:pt idx="7397">
                  <c:v>7421</c:v>
                </c:pt>
                <c:pt idx="7398">
                  <c:v>7422</c:v>
                </c:pt>
                <c:pt idx="7399">
                  <c:v>7423</c:v>
                </c:pt>
                <c:pt idx="7400">
                  <c:v>7424</c:v>
                </c:pt>
                <c:pt idx="7401">
                  <c:v>7425</c:v>
                </c:pt>
                <c:pt idx="7402">
                  <c:v>7426</c:v>
                </c:pt>
                <c:pt idx="7403">
                  <c:v>7427</c:v>
                </c:pt>
                <c:pt idx="7404">
                  <c:v>7428</c:v>
                </c:pt>
                <c:pt idx="7405">
                  <c:v>7429</c:v>
                </c:pt>
                <c:pt idx="7406">
                  <c:v>7430</c:v>
                </c:pt>
                <c:pt idx="7407">
                  <c:v>7431</c:v>
                </c:pt>
                <c:pt idx="7408">
                  <c:v>7432</c:v>
                </c:pt>
                <c:pt idx="7409">
                  <c:v>7433</c:v>
                </c:pt>
                <c:pt idx="7410">
                  <c:v>7434</c:v>
                </c:pt>
                <c:pt idx="7411">
                  <c:v>7435</c:v>
                </c:pt>
                <c:pt idx="7412">
                  <c:v>7436</c:v>
                </c:pt>
                <c:pt idx="7413">
                  <c:v>7437</c:v>
                </c:pt>
                <c:pt idx="7414">
                  <c:v>7438</c:v>
                </c:pt>
                <c:pt idx="7415">
                  <c:v>7439</c:v>
                </c:pt>
                <c:pt idx="7416">
                  <c:v>7440</c:v>
                </c:pt>
                <c:pt idx="7417">
                  <c:v>7441</c:v>
                </c:pt>
                <c:pt idx="7418">
                  <c:v>7442</c:v>
                </c:pt>
                <c:pt idx="7419">
                  <c:v>7443</c:v>
                </c:pt>
                <c:pt idx="7420">
                  <c:v>7444</c:v>
                </c:pt>
                <c:pt idx="7421">
                  <c:v>7445</c:v>
                </c:pt>
                <c:pt idx="7422">
                  <c:v>7446</c:v>
                </c:pt>
                <c:pt idx="7423">
                  <c:v>7447</c:v>
                </c:pt>
                <c:pt idx="7424">
                  <c:v>7448</c:v>
                </c:pt>
                <c:pt idx="7425">
                  <c:v>7449</c:v>
                </c:pt>
                <c:pt idx="7426">
                  <c:v>7450</c:v>
                </c:pt>
                <c:pt idx="7427">
                  <c:v>7451</c:v>
                </c:pt>
                <c:pt idx="7428">
                  <c:v>7452</c:v>
                </c:pt>
                <c:pt idx="7429">
                  <c:v>7453</c:v>
                </c:pt>
                <c:pt idx="7430">
                  <c:v>7454</c:v>
                </c:pt>
                <c:pt idx="7431">
                  <c:v>7455</c:v>
                </c:pt>
                <c:pt idx="7432">
                  <c:v>7456</c:v>
                </c:pt>
                <c:pt idx="7433">
                  <c:v>7457</c:v>
                </c:pt>
                <c:pt idx="7434">
                  <c:v>7458</c:v>
                </c:pt>
                <c:pt idx="7435">
                  <c:v>7459</c:v>
                </c:pt>
                <c:pt idx="7436">
                  <c:v>7460</c:v>
                </c:pt>
                <c:pt idx="7437">
                  <c:v>7461</c:v>
                </c:pt>
                <c:pt idx="7438">
                  <c:v>7462</c:v>
                </c:pt>
                <c:pt idx="7439">
                  <c:v>7463</c:v>
                </c:pt>
                <c:pt idx="7440">
                  <c:v>7464</c:v>
                </c:pt>
                <c:pt idx="7441">
                  <c:v>7465</c:v>
                </c:pt>
                <c:pt idx="7442">
                  <c:v>7466</c:v>
                </c:pt>
                <c:pt idx="7443">
                  <c:v>7467</c:v>
                </c:pt>
                <c:pt idx="7444">
                  <c:v>7468</c:v>
                </c:pt>
                <c:pt idx="7445">
                  <c:v>7469</c:v>
                </c:pt>
                <c:pt idx="7446">
                  <c:v>7470</c:v>
                </c:pt>
                <c:pt idx="7447">
                  <c:v>7471</c:v>
                </c:pt>
                <c:pt idx="7448">
                  <c:v>7472</c:v>
                </c:pt>
                <c:pt idx="7449">
                  <c:v>7473</c:v>
                </c:pt>
                <c:pt idx="7450">
                  <c:v>7474</c:v>
                </c:pt>
                <c:pt idx="7451">
                  <c:v>7475</c:v>
                </c:pt>
                <c:pt idx="7452">
                  <c:v>7476</c:v>
                </c:pt>
                <c:pt idx="7453">
                  <c:v>7477</c:v>
                </c:pt>
                <c:pt idx="7454">
                  <c:v>7478</c:v>
                </c:pt>
                <c:pt idx="7455">
                  <c:v>7479</c:v>
                </c:pt>
                <c:pt idx="7456">
                  <c:v>7480</c:v>
                </c:pt>
                <c:pt idx="7457">
                  <c:v>7481</c:v>
                </c:pt>
                <c:pt idx="7458">
                  <c:v>7482</c:v>
                </c:pt>
                <c:pt idx="7459">
                  <c:v>7483</c:v>
                </c:pt>
                <c:pt idx="7460">
                  <c:v>7484</c:v>
                </c:pt>
                <c:pt idx="7461">
                  <c:v>7485</c:v>
                </c:pt>
                <c:pt idx="7462">
                  <c:v>7486</c:v>
                </c:pt>
                <c:pt idx="7463">
                  <c:v>7487</c:v>
                </c:pt>
                <c:pt idx="7464">
                  <c:v>7488</c:v>
                </c:pt>
                <c:pt idx="7465">
                  <c:v>7489</c:v>
                </c:pt>
                <c:pt idx="7466">
                  <c:v>7490</c:v>
                </c:pt>
                <c:pt idx="7467">
                  <c:v>7491</c:v>
                </c:pt>
                <c:pt idx="7468">
                  <c:v>7492</c:v>
                </c:pt>
                <c:pt idx="7469">
                  <c:v>7493</c:v>
                </c:pt>
                <c:pt idx="7470">
                  <c:v>7494</c:v>
                </c:pt>
                <c:pt idx="7471">
                  <c:v>7495</c:v>
                </c:pt>
                <c:pt idx="7472">
                  <c:v>7496</c:v>
                </c:pt>
                <c:pt idx="7473">
                  <c:v>7497</c:v>
                </c:pt>
                <c:pt idx="7474">
                  <c:v>7498</c:v>
                </c:pt>
                <c:pt idx="7475">
                  <c:v>7499</c:v>
                </c:pt>
                <c:pt idx="7476">
                  <c:v>7500</c:v>
                </c:pt>
                <c:pt idx="7477">
                  <c:v>7501</c:v>
                </c:pt>
                <c:pt idx="7478">
                  <c:v>7502</c:v>
                </c:pt>
                <c:pt idx="7479">
                  <c:v>7503</c:v>
                </c:pt>
                <c:pt idx="7480">
                  <c:v>7504</c:v>
                </c:pt>
                <c:pt idx="7481">
                  <c:v>7505</c:v>
                </c:pt>
                <c:pt idx="7482">
                  <c:v>7506</c:v>
                </c:pt>
                <c:pt idx="7483">
                  <c:v>7507</c:v>
                </c:pt>
                <c:pt idx="7484">
                  <c:v>7508</c:v>
                </c:pt>
                <c:pt idx="7485">
                  <c:v>7509</c:v>
                </c:pt>
                <c:pt idx="7486">
                  <c:v>7510</c:v>
                </c:pt>
                <c:pt idx="7487">
                  <c:v>7511</c:v>
                </c:pt>
                <c:pt idx="7488">
                  <c:v>7512</c:v>
                </c:pt>
                <c:pt idx="7489">
                  <c:v>7513</c:v>
                </c:pt>
                <c:pt idx="7490">
                  <c:v>7514</c:v>
                </c:pt>
                <c:pt idx="7491">
                  <c:v>7515</c:v>
                </c:pt>
                <c:pt idx="7492">
                  <c:v>7516</c:v>
                </c:pt>
                <c:pt idx="7493">
                  <c:v>7517</c:v>
                </c:pt>
                <c:pt idx="7494">
                  <c:v>7518</c:v>
                </c:pt>
                <c:pt idx="7495">
                  <c:v>7519</c:v>
                </c:pt>
                <c:pt idx="7496">
                  <c:v>7520</c:v>
                </c:pt>
                <c:pt idx="7497">
                  <c:v>7521</c:v>
                </c:pt>
                <c:pt idx="7498">
                  <c:v>7522</c:v>
                </c:pt>
                <c:pt idx="7499">
                  <c:v>7523</c:v>
                </c:pt>
                <c:pt idx="7500">
                  <c:v>7524</c:v>
                </c:pt>
                <c:pt idx="7501">
                  <c:v>7525</c:v>
                </c:pt>
                <c:pt idx="7502">
                  <c:v>7526</c:v>
                </c:pt>
                <c:pt idx="7503">
                  <c:v>7527</c:v>
                </c:pt>
                <c:pt idx="7504">
                  <c:v>7528</c:v>
                </c:pt>
                <c:pt idx="7505">
                  <c:v>7529</c:v>
                </c:pt>
                <c:pt idx="7506">
                  <c:v>7530</c:v>
                </c:pt>
                <c:pt idx="7507">
                  <c:v>7531</c:v>
                </c:pt>
                <c:pt idx="7508">
                  <c:v>7532</c:v>
                </c:pt>
                <c:pt idx="7509">
                  <c:v>7533</c:v>
                </c:pt>
                <c:pt idx="7510">
                  <c:v>7534</c:v>
                </c:pt>
                <c:pt idx="7511">
                  <c:v>7535</c:v>
                </c:pt>
                <c:pt idx="7512">
                  <c:v>7536</c:v>
                </c:pt>
                <c:pt idx="7513">
                  <c:v>7537</c:v>
                </c:pt>
                <c:pt idx="7514">
                  <c:v>7538</c:v>
                </c:pt>
                <c:pt idx="7515">
                  <c:v>7539</c:v>
                </c:pt>
                <c:pt idx="7516">
                  <c:v>7540</c:v>
                </c:pt>
                <c:pt idx="7517">
                  <c:v>7541</c:v>
                </c:pt>
                <c:pt idx="7518">
                  <c:v>7542</c:v>
                </c:pt>
                <c:pt idx="7519">
                  <c:v>7543</c:v>
                </c:pt>
                <c:pt idx="7520">
                  <c:v>7544</c:v>
                </c:pt>
                <c:pt idx="7521">
                  <c:v>7545</c:v>
                </c:pt>
                <c:pt idx="7522">
                  <c:v>7546</c:v>
                </c:pt>
                <c:pt idx="7523">
                  <c:v>7547</c:v>
                </c:pt>
                <c:pt idx="7524">
                  <c:v>7548</c:v>
                </c:pt>
                <c:pt idx="7525">
                  <c:v>7549</c:v>
                </c:pt>
                <c:pt idx="7526">
                  <c:v>7550</c:v>
                </c:pt>
                <c:pt idx="7527">
                  <c:v>7551</c:v>
                </c:pt>
                <c:pt idx="7528">
                  <c:v>7552</c:v>
                </c:pt>
                <c:pt idx="7529">
                  <c:v>7553</c:v>
                </c:pt>
                <c:pt idx="7530">
                  <c:v>7554</c:v>
                </c:pt>
                <c:pt idx="7531">
                  <c:v>7555</c:v>
                </c:pt>
                <c:pt idx="7532">
                  <c:v>7556</c:v>
                </c:pt>
                <c:pt idx="7533">
                  <c:v>7557</c:v>
                </c:pt>
                <c:pt idx="7534">
                  <c:v>7558</c:v>
                </c:pt>
                <c:pt idx="7535">
                  <c:v>7559</c:v>
                </c:pt>
                <c:pt idx="7536">
                  <c:v>7560</c:v>
                </c:pt>
                <c:pt idx="7537">
                  <c:v>7561</c:v>
                </c:pt>
                <c:pt idx="7538">
                  <c:v>7562</c:v>
                </c:pt>
                <c:pt idx="7539">
                  <c:v>7563</c:v>
                </c:pt>
                <c:pt idx="7540">
                  <c:v>7564</c:v>
                </c:pt>
                <c:pt idx="7541">
                  <c:v>7565</c:v>
                </c:pt>
                <c:pt idx="7542">
                  <c:v>7566</c:v>
                </c:pt>
                <c:pt idx="7543">
                  <c:v>7567</c:v>
                </c:pt>
                <c:pt idx="7544">
                  <c:v>7568</c:v>
                </c:pt>
                <c:pt idx="7545">
                  <c:v>7569</c:v>
                </c:pt>
                <c:pt idx="7546">
                  <c:v>7570</c:v>
                </c:pt>
                <c:pt idx="7547">
                  <c:v>7571</c:v>
                </c:pt>
                <c:pt idx="7548">
                  <c:v>7572</c:v>
                </c:pt>
                <c:pt idx="7549">
                  <c:v>7573</c:v>
                </c:pt>
                <c:pt idx="7550">
                  <c:v>7574</c:v>
                </c:pt>
                <c:pt idx="7551">
                  <c:v>7575</c:v>
                </c:pt>
                <c:pt idx="7552">
                  <c:v>7576</c:v>
                </c:pt>
                <c:pt idx="7553">
                  <c:v>7577</c:v>
                </c:pt>
                <c:pt idx="7554">
                  <c:v>7578</c:v>
                </c:pt>
                <c:pt idx="7555">
                  <c:v>7579</c:v>
                </c:pt>
                <c:pt idx="7556">
                  <c:v>7580</c:v>
                </c:pt>
                <c:pt idx="7557">
                  <c:v>7581</c:v>
                </c:pt>
                <c:pt idx="7558">
                  <c:v>7582</c:v>
                </c:pt>
                <c:pt idx="7559">
                  <c:v>7583</c:v>
                </c:pt>
                <c:pt idx="7560">
                  <c:v>7584</c:v>
                </c:pt>
                <c:pt idx="7561">
                  <c:v>7585</c:v>
                </c:pt>
                <c:pt idx="7562">
                  <c:v>7586</c:v>
                </c:pt>
                <c:pt idx="7563">
                  <c:v>7587</c:v>
                </c:pt>
                <c:pt idx="7564">
                  <c:v>7588</c:v>
                </c:pt>
                <c:pt idx="7565">
                  <c:v>7589</c:v>
                </c:pt>
                <c:pt idx="7566">
                  <c:v>7590</c:v>
                </c:pt>
                <c:pt idx="7567">
                  <c:v>7591</c:v>
                </c:pt>
                <c:pt idx="7568">
                  <c:v>7592</c:v>
                </c:pt>
                <c:pt idx="7569">
                  <c:v>7593</c:v>
                </c:pt>
                <c:pt idx="7570">
                  <c:v>7594</c:v>
                </c:pt>
                <c:pt idx="7571">
                  <c:v>7595</c:v>
                </c:pt>
                <c:pt idx="7572">
                  <c:v>7596</c:v>
                </c:pt>
                <c:pt idx="7573">
                  <c:v>7597</c:v>
                </c:pt>
                <c:pt idx="7574">
                  <c:v>7598</c:v>
                </c:pt>
                <c:pt idx="7575">
                  <c:v>7599</c:v>
                </c:pt>
                <c:pt idx="7576">
                  <c:v>7600</c:v>
                </c:pt>
                <c:pt idx="7577">
                  <c:v>7601</c:v>
                </c:pt>
                <c:pt idx="7578">
                  <c:v>7602</c:v>
                </c:pt>
                <c:pt idx="7579">
                  <c:v>7603</c:v>
                </c:pt>
                <c:pt idx="7580">
                  <c:v>7604</c:v>
                </c:pt>
                <c:pt idx="7581">
                  <c:v>7605</c:v>
                </c:pt>
                <c:pt idx="7582">
                  <c:v>7606</c:v>
                </c:pt>
                <c:pt idx="7583">
                  <c:v>7607</c:v>
                </c:pt>
                <c:pt idx="7584">
                  <c:v>7608</c:v>
                </c:pt>
                <c:pt idx="7585">
                  <c:v>7609</c:v>
                </c:pt>
                <c:pt idx="7586">
                  <c:v>7610</c:v>
                </c:pt>
                <c:pt idx="7587">
                  <c:v>7611</c:v>
                </c:pt>
                <c:pt idx="7588">
                  <c:v>7612</c:v>
                </c:pt>
                <c:pt idx="7589">
                  <c:v>7613</c:v>
                </c:pt>
                <c:pt idx="7590">
                  <c:v>7614</c:v>
                </c:pt>
                <c:pt idx="7591">
                  <c:v>7615</c:v>
                </c:pt>
                <c:pt idx="7592">
                  <c:v>7616</c:v>
                </c:pt>
                <c:pt idx="7593">
                  <c:v>7617</c:v>
                </c:pt>
                <c:pt idx="7594">
                  <c:v>7618</c:v>
                </c:pt>
                <c:pt idx="7595">
                  <c:v>7619</c:v>
                </c:pt>
                <c:pt idx="7596">
                  <c:v>7620</c:v>
                </c:pt>
                <c:pt idx="7597">
                  <c:v>7621</c:v>
                </c:pt>
                <c:pt idx="7598">
                  <c:v>7622</c:v>
                </c:pt>
                <c:pt idx="7599">
                  <c:v>7623</c:v>
                </c:pt>
                <c:pt idx="7600">
                  <c:v>7624</c:v>
                </c:pt>
                <c:pt idx="7601">
                  <c:v>7625</c:v>
                </c:pt>
                <c:pt idx="7602">
                  <c:v>7626</c:v>
                </c:pt>
                <c:pt idx="7603">
                  <c:v>7627</c:v>
                </c:pt>
                <c:pt idx="7604">
                  <c:v>7628</c:v>
                </c:pt>
                <c:pt idx="7605">
                  <c:v>7629</c:v>
                </c:pt>
                <c:pt idx="7606">
                  <c:v>7630</c:v>
                </c:pt>
                <c:pt idx="7607">
                  <c:v>7631</c:v>
                </c:pt>
                <c:pt idx="7608">
                  <c:v>7632</c:v>
                </c:pt>
                <c:pt idx="7609">
                  <c:v>7633</c:v>
                </c:pt>
                <c:pt idx="7610">
                  <c:v>7634</c:v>
                </c:pt>
                <c:pt idx="7611">
                  <c:v>7635</c:v>
                </c:pt>
                <c:pt idx="7612">
                  <c:v>7636</c:v>
                </c:pt>
                <c:pt idx="7613">
                  <c:v>7637</c:v>
                </c:pt>
                <c:pt idx="7614">
                  <c:v>7638</c:v>
                </c:pt>
                <c:pt idx="7615">
                  <c:v>7639</c:v>
                </c:pt>
                <c:pt idx="7616">
                  <c:v>7640</c:v>
                </c:pt>
                <c:pt idx="7617">
                  <c:v>7641</c:v>
                </c:pt>
                <c:pt idx="7618">
                  <c:v>7642</c:v>
                </c:pt>
                <c:pt idx="7619">
                  <c:v>7643</c:v>
                </c:pt>
                <c:pt idx="7620">
                  <c:v>7644</c:v>
                </c:pt>
                <c:pt idx="7621">
                  <c:v>7645</c:v>
                </c:pt>
                <c:pt idx="7622">
                  <c:v>7646</c:v>
                </c:pt>
                <c:pt idx="7623">
                  <c:v>7647</c:v>
                </c:pt>
                <c:pt idx="7624">
                  <c:v>7648</c:v>
                </c:pt>
                <c:pt idx="7625">
                  <c:v>7649</c:v>
                </c:pt>
                <c:pt idx="7626">
                  <c:v>7650</c:v>
                </c:pt>
                <c:pt idx="7627">
                  <c:v>7651</c:v>
                </c:pt>
                <c:pt idx="7628">
                  <c:v>7652</c:v>
                </c:pt>
                <c:pt idx="7629">
                  <c:v>7653</c:v>
                </c:pt>
                <c:pt idx="7630">
                  <c:v>7654</c:v>
                </c:pt>
                <c:pt idx="7631">
                  <c:v>7655</c:v>
                </c:pt>
                <c:pt idx="7632">
                  <c:v>7656</c:v>
                </c:pt>
                <c:pt idx="7633">
                  <c:v>7657</c:v>
                </c:pt>
                <c:pt idx="7634">
                  <c:v>7658</c:v>
                </c:pt>
                <c:pt idx="7635">
                  <c:v>7659</c:v>
                </c:pt>
                <c:pt idx="7636">
                  <c:v>7660</c:v>
                </c:pt>
                <c:pt idx="7637">
                  <c:v>7661</c:v>
                </c:pt>
                <c:pt idx="7638">
                  <c:v>7662</c:v>
                </c:pt>
                <c:pt idx="7639">
                  <c:v>7663</c:v>
                </c:pt>
                <c:pt idx="7640">
                  <c:v>7664</c:v>
                </c:pt>
                <c:pt idx="7641">
                  <c:v>7665</c:v>
                </c:pt>
                <c:pt idx="7642">
                  <c:v>7666</c:v>
                </c:pt>
                <c:pt idx="7643">
                  <c:v>7667</c:v>
                </c:pt>
                <c:pt idx="7644">
                  <c:v>7668</c:v>
                </c:pt>
                <c:pt idx="7645">
                  <c:v>7669</c:v>
                </c:pt>
                <c:pt idx="7646">
                  <c:v>7670</c:v>
                </c:pt>
                <c:pt idx="7647">
                  <c:v>7671</c:v>
                </c:pt>
                <c:pt idx="7648">
                  <c:v>7672</c:v>
                </c:pt>
                <c:pt idx="7649">
                  <c:v>7673</c:v>
                </c:pt>
                <c:pt idx="7650">
                  <c:v>7674</c:v>
                </c:pt>
                <c:pt idx="7651">
                  <c:v>7675</c:v>
                </c:pt>
                <c:pt idx="7652">
                  <c:v>7676</c:v>
                </c:pt>
                <c:pt idx="7653">
                  <c:v>7677</c:v>
                </c:pt>
                <c:pt idx="7654">
                  <c:v>7678</c:v>
                </c:pt>
                <c:pt idx="7655">
                  <c:v>7679</c:v>
                </c:pt>
                <c:pt idx="7656">
                  <c:v>7680</c:v>
                </c:pt>
                <c:pt idx="7657">
                  <c:v>7681</c:v>
                </c:pt>
                <c:pt idx="7658">
                  <c:v>7682</c:v>
                </c:pt>
                <c:pt idx="7659">
                  <c:v>7683</c:v>
                </c:pt>
                <c:pt idx="7660">
                  <c:v>7684</c:v>
                </c:pt>
                <c:pt idx="7661">
                  <c:v>7685</c:v>
                </c:pt>
                <c:pt idx="7662">
                  <c:v>7686</c:v>
                </c:pt>
                <c:pt idx="7663">
                  <c:v>7687</c:v>
                </c:pt>
                <c:pt idx="7664">
                  <c:v>7688</c:v>
                </c:pt>
                <c:pt idx="7665">
                  <c:v>7689</c:v>
                </c:pt>
                <c:pt idx="7666">
                  <c:v>7690</c:v>
                </c:pt>
                <c:pt idx="7667">
                  <c:v>7691</c:v>
                </c:pt>
                <c:pt idx="7668">
                  <c:v>7692</c:v>
                </c:pt>
                <c:pt idx="7669">
                  <c:v>7693</c:v>
                </c:pt>
                <c:pt idx="7670">
                  <c:v>7694</c:v>
                </c:pt>
                <c:pt idx="7671">
                  <c:v>7695</c:v>
                </c:pt>
                <c:pt idx="7672">
                  <c:v>7696</c:v>
                </c:pt>
                <c:pt idx="7673">
                  <c:v>7697</c:v>
                </c:pt>
                <c:pt idx="7674">
                  <c:v>7698</c:v>
                </c:pt>
                <c:pt idx="7675">
                  <c:v>7699</c:v>
                </c:pt>
                <c:pt idx="7676">
                  <c:v>7700</c:v>
                </c:pt>
                <c:pt idx="7677">
                  <c:v>7701</c:v>
                </c:pt>
                <c:pt idx="7678">
                  <c:v>7702</c:v>
                </c:pt>
                <c:pt idx="7679">
                  <c:v>7703</c:v>
                </c:pt>
                <c:pt idx="7680">
                  <c:v>7704</c:v>
                </c:pt>
                <c:pt idx="7681">
                  <c:v>7705</c:v>
                </c:pt>
                <c:pt idx="7682">
                  <c:v>7706</c:v>
                </c:pt>
                <c:pt idx="7683">
                  <c:v>7707</c:v>
                </c:pt>
                <c:pt idx="7684">
                  <c:v>7708</c:v>
                </c:pt>
                <c:pt idx="7685">
                  <c:v>7709</c:v>
                </c:pt>
                <c:pt idx="7686">
                  <c:v>7710</c:v>
                </c:pt>
                <c:pt idx="7687">
                  <c:v>7711</c:v>
                </c:pt>
                <c:pt idx="7688">
                  <c:v>7712</c:v>
                </c:pt>
                <c:pt idx="7689">
                  <c:v>7713</c:v>
                </c:pt>
                <c:pt idx="7690">
                  <c:v>7714</c:v>
                </c:pt>
                <c:pt idx="7691">
                  <c:v>7715</c:v>
                </c:pt>
                <c:pt idx="7692">
                  <c:v>7716</c:v>
                </c:pt>
                <c:pt idx="7693">
                  <c:v>7717</c:v>
                </c:pt>
                <c:pt idx="7694">
                  <c:v>7718</c:v>
                </c:pt>
                <c:pt idx="7695">
                  <c:v>7719</c:v>
                </c:pt>
                <c:pt idx="7696">
                  <c:v>7720</c:v>
                </c:pt>
                <c:pt idx="7697">
                  <c:v>7721</c:v>
                </c:pt>
                <c:pt idx="7698">
                  <c:v>7722</c:v>
                </c:pt>
                <c:pt idx="7699">
                  <c:v>7723</c:v>
                </c:pt>
                <c:pt idx="7700">
                  <c:v>7724</c:v>
                </c:pt>
                <c:pt idx="7701">
                  <c:v>7725</c:v>
                </c:pt>
                <c:pt idx="7702">
                  <c:v>7726</c:v>
                </c:pt>
                <c:pt idx="7703">
                  <c:v>7727</c:v>
                </c:pt>
                <c:pt idx="7704">
                  <c:v>7728</c:v>
                </c:pt>
                <c:pt idx="7705">
                  <c:v>7729</c:v>
                </c:pt>
                <c:pt idx="7706">
                  <c:v>7730</c:v>
                </c:pt>
                <c:pt idx="7707">
                  <c:v>7731</c:v>
                </c:pt>
                <c:pt idx="7708">
                  <c:v>7732</c:v>
                </c:pt>
                <c:pt idx="7709">
                  <c:v>7733</c:v>
                </c:pt>
                <c:pt idx="7710">
                  <c:v>7734</c:v>
                </c:pt>
                <c:pt idx="7711">
                  <c:v>7735</c:v>
                </c:pt>
                <c:pt idx="7712">
                  <c:v>7736</c:v>
                </c:pt>
                <c:pt idx="7713">
                  <c:v>7737</c:v>
                </c:pt>
                <c:pt idx="7714">
                  <c:v>7738</c:v>
                </c:pt>
                <c:pt idx="7715">
                  <c:v>7739</c:v>
                </c:pt>
                <c:pt idx="7716">
                  <c:v>7740</c:v>
                </c:pt>
                <c:pt idx="7717">
                  <c:v>7741</c:v>
                </c:pt>
                <c:pt idx="7718">
                  <c:v>7742</c:v>
                </c:pt>
                <c:pt idx="7719">
                  <c:v>7743</c:v>
                </c:pt>
                <c:pt idx="7720">
                  <c:v>7744</c:v>
                </c:pt>
                <c:pt idx="7721">
                  <c:v>7745</c:v>
                </c:pt>
                <c:pt idx="7722">
                  <c:v>7746</c:v>
                </c:pt>
                <c:pt idx="7723">
                  <c:v>7747</c:v>
                </c:pt>
                <c:pt idx="7724">
                  <c:v>7748</c:v>
                </c:pt>
                <c:pt idx="7725">
                  <c:v>7749</c:v>
                </c:pt>
                <c:pt idx="7726">
                  <c:v>7750</c:v>
                </c:pt>
                <c:pt idx="7727">
                  <c:v>7751</c:v>
                </c:pt>
                <c:pt idx="7728">
                  <c:v>7752</c:v>
                </c:pt>
                <c:pt idx="7729">
                  <c:v>7753</c:v>
                </c:pt>
                <c:pt idx="7730">
                  <c:v>7754</c:v>
                </c:pt>
                <c:pt idx="7731">
                  <c:v>7755</c:v>
                </c:pt>
                <c:pt idx="7732">
                  <c:v>7756</c:v>
                </c:pt>
                <c:pt idx="7733">
                  <c:v>7757</c:v>
                </c:pt>
                <c:pt idx="7734">
                  <c:v>7758</c:v>
                </c:pt>
                <c:pt idx="7735">
                  <c:v>7759</c:v>
                </c:pt>
                <c:pt idx="7736">
                  <c:v>7760</c:v>
                </c:pt>
                <c:pt idx="7737">
                  <c:v>7761</c:v>
                </c:pt>
                <c:pt idx="7738">
                  <c:v>7762</c:v>
                </c:pt>
                <c:pt idx="7739">
                  <c:v>7763</c:v>
                </c:pt>
                <c:pt idx="7740">
                  <c:v>7764</c:v>
                </c:pt>
                <c:pt idx="7741">
                  <c:v>7765</c:v>
                </c:pt>
                <c:pt idx="7742">
                  <c:v>7766</c:v>
                </c:pt>
                <c:pt idx="7743">
                  <c:v>7767</c:v>
                </c:pt>
                <c:pt idx="7744">
                  <c:v>7768</c:v>
                </c:pt>
                <c:pt idx="7745">
                  <c:v>7769</c:v>
                </c:pt>
                <c:pt idx="7746">
                  <c:v>7770</c:v>
                </c:pt>
                <c:pt idx="7747">
                  <c:v>7771</c:v>
                </c:pt>
                <c:pt idx="7748">
                  <c:v>7772</c:v>
                </c:pt>
                <c:pt idx="7749">
                  <c:v>7773</c:v>
                </c:pt>
                <c:pt idx="7750">
                  <c:v>7774</c:v>
                </c:pt>
                <c:pt idx="7751">
                  <c:v>7775</c:v>
                </c:pt>
                <c:pt idx="7752">
                  <c:v>7776</c:v>
                </c:pt>
                <c:pt idx="7753">
                  <c:v>7777</c:v>
                </c:pt>
                <c:pt idx="7754">
                  <c:v>7778</c:v>
                </c:pt>
                <c:pt idx="7755">
                  <c:v>7779</c:v>
                </c:pt>
                <c:pt idx="7756">
                  <c:v>7780</c:v>
                </c:pt>
                <c:pt idx="7757">
                  <c:v>7781</c:v>
                </c:pt>
                <c:pt idx="7758">
                  <c:v>7782</c:v>
                </c:pt>
                <c:pt idx="7759">
                  <c:v>7783</c:v>
                </c:pt>
                <c:pt idx="7760">
                  <c:v>7784</c:v>
                </c:pt>
                <c:pt idx="7761">
                  <c:v>7785</c:v>
                </c:pt>
                <c:pt idx="7762">
                  <c:v>7786</c:v>
                </c:pt>
                <c:pt idx="7763">
                  <c:v>7787</c:v>
                </c:pt>
                <c:pt idx="7764">
                  <c:v>7788</c:v>
                </c:pt>
                <c:pt idx="7765">
                  <c:v>7789</c:v>
                </c:pt>
                <c:pt idx="7766">
                  <c:v>7790</c:v>
                </c:pt>
                <c:pt idx="7767">
                  <c:v>7791</c:v>
                </c:pt>
                <c:pt idx="7768">
                  <c:v>7792</c:v>
                </c:pt>
                <c:pt idx="7769">
                  <c:v>7793</c:v>
                </c:pt>
                <c:pt idx="7770">
                  <c:v>7794</c:v>
                </c:pt>
                <c:pt idx="7771">
                  <c:v>7795</c:v>
                </c:pt>
                <c:pt idx="7772">
                  <c:v>7796</c:v>
                </c:pt>
                <c:pt idx="7773">
                  <c:v>7797</c:v>
                </c:pt>
                <c:pt idx="7774">
                  <c:v>7798</c:v>
                </c:pt>
                <c:pt idx="7775">
                  <c:v>7799</c:v>
                </c:pt>
                <c:pt idx="7776">
                  <c:v>7800</c:v>
                </c:pt>
                <c:pt idx="7777">
                  <c:v>7801</c:v>
                </c:pt>
                <c:pt idx="7778">
                  <c:v>7802</c:v>
                </c:pt>
                <c:pt idx="7779">
                  <c:v>7803</c:v>
                </c:pt>
                <c:pt idx="7780">
                  <c:v>7804</c:v>
                </c:pt>
                <c:pt idx="7781">
                  <c:v>7805</c:v>
                </c:pt>
                <c:pt idx="7782">
                  <c:v>7806</c:v>
                </c:pt>
                <c:pt idx="7783">
                  <c:v>7807</c:v>
                </c:pt>
                <c:pt idx="7784">
                  <c:v>7808</c:v>
                </c:pt>
                <c:pt idx="7785">
                  <c:v>7809</c:v>
                </c:pt>
                <c:pt idx="7786">
                  <c:v>7810</c:v>
                </c:pt>
                <c:pt idx="7787">
                  <c:v>7811</c:v>
                </c:pt>
                <c:pt idx="7788">
                  <c:v>7812</c:v>
                </c:pt>
                <c:pt idx="7789">
                  <c:v>7813</c:v>
                </c:pt>
                <c:pt idx="7790">
                  <c:v>7814</c:v>
                </c:pt>
                <c:pt idx="7791">
                  <c:v>7815</c:v>
                </c:pt>
                <c:pt idx="7792">
                  <c:v>7816</c:v>
                </c:pt>
                <c:pt idx="7793">
                  <c:v>7817</c:v>
                </c:pt>
                <c:pt idx="7794">
                  <c:v>7818</c:v>
                </c:pt>
                <c:pt idx="7795">
                  <c:v>7819</c:v>
                </c:pt>
                <c:pt idx="7796">
                  <c:v>7820</c:v>
                </c:pt>
                <c:pt idx="7797">
                  <c:v>7821</c:v>
                </c:pt>
                <c:pt idx="7798">
                  <c:v>7822</c:v>
                </c:pt>
                <c:pt idx="7799">
                  <c:v>7823</c:v>
                </c:pt>
                <c:pt idx="7800">
                  <c:v>7824</c:v>
                </c:pt>
                <c:pt idx="7801">
                  <c:v>7825</c:v>
                </c:pt>
                <c:pt idx="7802">
                  <c:v>7826</c:v>
                </c:pt>
                <c:pt idx="7803">
                  <c:v>7827</c:v>
                </c:pt>
                <c:pt idx="7804">
                  <c:v>7828</c:v>
                </c:pt>
                <c:pt idx="7805">
                  <c:v>7829</c:v>
                </c:pt>
                <c:pt idx="7806">
                  <c:v>7830</c:v>
                </c:pt>
                <c:pt idx="7807">
                  <c:v>7831</c:v>
                </c:pt>
                <c:pt idx="7808">
                  <c:v>7832</c:v>
                </c:pt>
                <c:pt idx="7809">
                  <c:v>7833</c:v>
                </c:pt>
                <c:pt idx="7810">
                  <c:v>7834</c:v>
                </c:pt>
                <c:pt idx="7811">
                  <c:v>7835</c:v>
                </c:pt>
                <c:pt idx="7812">
                  <c:v>7836</c:v>
                </c:pt>
                <c:pt idx="7813">
                  <c:v>7837</c:v>
                </c:pt>
                <c:pt idx="7814">
                  <c:v>7838</c:v>
                </c:pt>
                <c:pt idx="7815">
                  <c:v>7839</c:v>
                </c:pt>
                <c:pt idx="7816">
                  <c:v>7840</c:v>
                </c:pt>
                <c:pt idx="7817">
                  <c:v>7841</c:v>
                </c:pt>
                <c:pt idx="7818">
                  <c:v>7842</c:v>
                </c:pt>
                <c:pt idx="7819">
                  <c:v>7843</c:v>
                </c:pt>
                <c:pt idx="7820">
                  <c:v>7844</c:v>
                </c:pt>
                <c:pt idx="7821">
                  <c:v>7845</c:v>
                </c:pt>
                <c:pt idx="7822">
                  <c:v>7846</c:v>
                </c:pt>
                <c:pt idx="7823">
                  <c:v>7847</c:v>
                </c:pt>
                <c:pt idx="7824">
                  <c:v>7848</c:v>
                </c:pt>
                <c:pt idx="7825">
                  <c:v>7849</c:v>
                </c:pt>
                <c:pt idx="7826">
                  <c:v>7850</c:v>
                </c:pt>
                <c:pt idx="7827">
                  <c:v>7851</c:v>
                </c:pt>
                <c:pt idx="7828">
                  <c:v>7852</c:v>
                </c:pt>
                <c:pt idx="7829">
                  <c:v>7853</c:v>
                </c:pt>
                <c:pt idx="7830">
                  <c:v>7854</c:v>
                </c:pt>
                <c:pt idx="7831">
                  <c:v>7855</c:v>
                </c:pt>
                <c:pt idx="7832">
                  <c:v>7856</c:v>
                </c:pt>
                <c:pt idx="7833">
                  <c:v>7857</c:v>
                </c:pt>
                <c:pt idx="7834">
                  <c:v>7858</c:v>
                </c:pt>
                <c:pt idx="7835">
                  <c:v>7859</c:v>
                </c:pt>
                <c:pt idx="7836">
                  <c:v>7860</c:v>
                </c:pt>
                <c:pt idx="7837">
                  <c:v>7861</c:v>
                </c:pt>
                <c:pt idx="7838">
                  <c:v>7862</c:v>
                </c:pt>
                <c:pt idx="7839">
                  <c:v>7863</c:v>
                </c:pt>
                <c:pt idx="7840">
                  <c:v>7864</c:v>
                </c:pt>
                <c:pt idx="7841">
                  <c:v>7865</c:v>
                </c:pt>
                <c:pt idx="7842">
                  <c:v>7866</c:v>
                </c:pt>
                <c:pt idx="7843">
                  <c:v>7867</c:v>
                </c:pt>
                <c:pt idx="7844">
                  <c:v>7868</c:v>
                </c:pt>
                <c:pt idx="7845">
                  <c:v>7869</c:v>
                </c:pt>
                <c:pt idx="7846">
                  <c:v>7870</c:v>
                </c:pt>
                <c:pt idx="7847">
                  <c:v>7871</c:v>
                </c:pt>
                <c:pt idx="7848">
                  <c:v>7872</c:v>
                </c:pt>
                <c:pt idx="7849">
                  <c:v>7873</c:v>
                </c:pt>
                <c:pt idx="7850">
                  <c:v>7874</c:v>
                </c:pt>
                <c:pt idx="7851">
                  <c:v>7875</c:v>
                </c:pt>
                <c:pt idx="7852">
                  <c:v>7876</c:v>
                </c:pt>
                <c:pt idx="7853">
                  <c:v>7877</c:v>
                </c:pt>
                <c:pt idx="7854">
                  <c:v>7878</c:v>
                </c:pt>
                <c:pt idx="7855">
                  <c:v>7879</c:v>
                </c:pt>
                <c:pt idx="7856">
                  <c:v>7880</c:v>
                </c:pt>
                <c:pt idx="7857">
                  <c:v>7881</c:v>
                </c:pt>
                <c:pt idx="7858">
                  <c:v>7882</c:v>
                </c:pt>
                <c:pt idx="7859">
                  <c:v>7883</c:v>
                </c:pt>
                <c:pt idx="7860">
                  <c:v>7884</c:v>
                </c:pt>
                <c:pt idx="7861">
                  <c:v>7885</c:v>
                </c:pt>
                <c:pt idx="7862">
                  <c:v>7886</c:v>
                </c:pt>
                <c:pt idx="7863">
                  <c:v>7887</c:v>
                </c:pt>
                <c:pt idx="7864">
                  <c:v>7888</c:v>
                </c:pt>
                <c:pt idx="7865">
                  <c:v>7889</c:v>
                </c:pt>
                <c:pt idx="7866">
                  <c:v>7890</c:v>
                </c:pt>
                <c:pt idx="7867">
                  <c:v>7891</c:v>
                </c:pt>
                <c:pt idx="7868">
                  <c:v>7892</c:v>
                </c:pt>
                <c:pt idx="7869">
                  <c:v>7893</c:v>
                </c:pt>
                <c:pt idx="7870">
                  <c:v>7894</c:v>
                </c:pt>
                <c:pt idx="7871">
                  <c:v>7895</c:v>
                </c:pt>
                <c:pt idx="7872">
                  <c:v>7896</c:v>
                </c:pt>
                <c:pt idx="7873">
                  <c:v>7897</c:v>
                </c:pt>
                <c:pt idx="7874">
                  <c:v>7898</c:v>
                </c:pt>
                <c:pt idx="7875">
                  <c:v>7899</c:v>
                </c:pt>
                <c:pt idx="7876">
                  <c:v>7900</c:v>
                </c:pt>
                <c:pt idx="7877">
                  <c:v>7901</c:v>
                </c:pt>
                <c:pt idx="7878">
                  <c:v>7902</c:v>
                </c:pt>
                <c:pt idx="7879">
                  <c:v>7903</c:v>
                </c:pt>
                <c:pt idx="7880">
                  <c:v>7904</c:v>
                </c:pt>
                <c:pt idx="7881">
                  <c:v>7905</c:v>
                </c:pt>
                <c:pt idx="7882">
                  <c:v>7906</c:v>
                </c:pt>
                <c:pt idx="7883">
                  <c:v>7907</c:v>
                </c:pt>
                <c:pt idx="7884">
                  <c:v>7908</c:v>
                </c:pt>
                <c:pt idx="7885">
                  <c:v>7909</c:v>
                </c:pt>
                <c:pt idx="7886">
                  <c:v>7910</c:v>
                </c:pt>
                <c:pt idx="7887">
                  <c:v>7911</c:v>
                </c:pt>
                <c:pt idx="7888">
                  <c:v>7912</c:v>
                </c:pt>
                <c:pt idx="7889">
                  <c:v>7913</c:v>
                </c:pt>
                <c:pt idx="7890">
                  <c:v>7914</c:v>
                </c:pt>
                <c:pt idx="7891">
                  <c:v>7915</c:v>
                </c:pt>
                <c:pt idx="7892">
                  <c:v>7916</c:v>
                </c:pt>
                <c:pt idx="7893">
                  <c:v>7917</c:v>
                </c:pt>
                <c:pt idx="7894">
                  <c:v>7918</c:v>
                </c:pt>
                <c:pt idx="7895">
                  <c:v>7919</c:v>
                </c:pt>
                <c:pt idx="7896">
                  <c:v>7920</c:v>
                </c:pt>
                <c:pt idx="7897">
                  <c:v>7921</c:v>
                </c:pt>
                <c:pt idx="7898">
                  <c:v>7922</c:v>
                </c:pt>
                <c:pt idx="7899">
                  <c:v>7923</c:v>
                </c:pt>
                <c:pt idx="7900">
                  <c:v>7924</c:v>
                </c:pt>
                <c:pt idx="7901">
                  <c:v>7925</c:v>
                </c:pt>
                <c:pt idx="7902">
                  <c:v>7926</c:v>
                </c:pt>
                <c:pt idx="7903">
                  <c:v>7927</c:v>
                </c:pt>
                <c:pt idx="7904">
                  <c:v>7928</c:v>
                </c:pt>
                <c:pt idx="7905">
                  <c:v>7929</c:v>
                </c:pt>
                <c:pt idx="7906">
                  <c:v>7930</c:v>
                </c:pt>
                <c:pt idx="7907">
                  <c:v>7931</c:v>
                </c:pt>
                <c:pt idx="7908">
                  <c:v>7932</c:v>
                </c:pt>
                <c:pt idx="7909">
                  <c:v>7933</c:v>
                </c:pt>
                <c:pt idx="7910">
                  <c:v>7934</c:v>
                </c:pt>
                <c:pt idx="7911">
                  <c:v>7935</c:v>
                </c:pt>
                <c:pt idx="7912">
                  <c:v>7936</c:v>
                </c:pt>
                <c:pt idx="7913">
                  <c:v>7937</c:v>
                </c:pt>
                <c:pt idx="7914">
                  <c:v>7938</c:v>
                </c:pt>
                <c:pt idx="7915">
                  <c:v>7939</c:v>
                </c:pt>
                <c:pt idx="7916">
                  <c:v>7940</c:v>
                </c:pt>
                <c:pt idx="7917">
                  <c:v>7941</c:v>
                </c:pt>
                <c:pt idx="7918">
                  <c:v>7942</c:v>
                </c:pt>
                <c:pt idx="7919">
                  <c:v>7943</c:v>
                </c:pt>
                <c:pt idx="7920">
                  <c:v>7944</c:v>
                </c:pt>
                <c:pt idx="7921">
                  <c:v>7945</c:v>
                </c:pt>
                <c:pt idx="7922">
                  <c:v>7946</c:v>
                </c:pt>
                <c:pt idx="7923">
                  <c:v>7947</c:v>
                </c:pt>
                <c:pt idx="7924">
                  <c:v>7948</c:v>
                </c:pt>
                <c:pt idx="7925">
                  <c:v>7949</c:v>
                </c:pt>
                <c:pt idx="7926">
                  <c:v>7950</c:v>
                </c:pt>
                <c:pt idx="7927">
                  <c:v>7951</c:v>
                </c:pt>
                <c:pt idx="7928">
                  <c:v>7952</c:v>
                </c:pt>
                <c:pt idx="7929">
                  <c:v>7953</c:v>
                </c:pt>
                <c:pt idx="7930">
                  <c:v>7954</c:v>
                </c:pt>
                <c:pt idx="7931">
                  <c:v>7955</c:v>
                </c:pt>
                <c:pt idx="7932">
                  <c:v>7956</c:v>
                </c:pt>
                <c:pt idx="7933">
                  <c:v>7957</c:v>
                </c:pt>
                <c:pt idx="7934">
                  <c:v>7958</c:v>
                </c:pt>
                <c:pt idx="7935">
                  <c:v>7959</c:v>
                </c:pt>
                <c:pt idx="7936">
                  <c:v>7960</c:v>
                </c:pt>
                <c:pt idx="7937">
                  <c:v>7961</c:v>
                </c:pt>
                <c:pt idx="7938">
                  <c:v>7962</c:v>
                </c:pt>
                <c:pt idx="7939">
                  <c:v>7963</c:v>
                </c:pt>
                <c:pt idx="7940">
                  <c:v>7964</c:v>
                </c:pt>
                <c:pt idx="7941">
                  <c:v>7965</c:v>
                </c:pt>
                <c:pt idx="7942">
                  <c:v>7966</c:v>
                </c:pt>
                <c:pt idx="7943">
                  <c:v>7967</c:v>
                </c:pt>
                <c:pt idx="7944">
                  <c:v>7968</c:v>
                </c:pt>
                <c:pt idx="7945">
                  <c:v>7969</c:v>
                </c:pt>
                <c:pt idx="7946">
                  <c:v>7970</c:v>
                </c:pt>
                <c:pt idx="7947">
                  <c:v>7971</c:v>
                </c:pt>
                <c:pt idx="7948">
                  <c:v>7972</c:v>
                </c:pt>
                <c:pt idx="7949">
                  <c:v>7973</c:v>
                </c:pt>
                <c:pt idx="7950">
                  <c:v>7974</c:v>
                </c:pt>
                <c:pt idx="7951">
                  <c:v>7975</c:v>
                </c:pt>
                <c:pt idx="7952">
                  <c:v>7976</c:v>
                </c:pt>
                <c:pt idx="7953">
                  <c:v>7977</c:v>
                </c:pt>
                <c:pt idx="7954">
                  <c:v>7978</c:v>
                </c:pt>
                <c:pt idx="7955">
                  <c:v>7979</c:v>
                </c:pt>
                <c:pt idx="7956">
                  <c:v>7980</c:v>
                </c:pt>
                <c:pt idx="7957">
                  <c:v>7981</c:v>
                </c:pt>
                <c:pt idx="7958">
                  <c:v>7982</c:v>
                </c:pt>
                <c:pt idx="7959">
                  <c:v>7983</c:v>
                </c:pt>
                <c:pt idx="7960">
                  <c:v>7984</c:v>
                </c:pt>
                <c:pt idx="7961">
                  <c:v>7985</c:v>
                </c:pt>
                <c:pt idx="7962">
                  <c:v>7986</c:v>
                </c:pt>
                <c:pt idx="7963">
                  <c:v>7987</c:v>
                </c:pt>
                <c:pt idx="7964">
                  <c:v>7988</c:v>
                </c:pt>
                <c:pt idx="7965">
                  <c:v>7989</c:v>
                </c:pt>
                <c:pt idx="7966">
                  <c:v>7990</c:v>
                </c:pt>
                <c:pt idx="7967">
                  <c:v>7991</c:v>
                </c:pt>
                <c:pt idx="7968">
                  <c:v>7992</c:v>
                </c:pt>
                <c:pt idx="7969">
                  <c:v>7993</c:v>
                </c:pt>
                <c:pt idx="7970">
                  <c:v>7994</c:v>
                </c:pt>
                <c:pt idx="7971">
                  <c:v>7995</c:v>
                </c:pt>
                <c:pt idx="7972">
                  <c:v>7996</c:v>
                </c:pt>
                <c:pt idx="7973">
                  <c:v>7997</c:v>
                </c:pt>
                <c:pt idx="7974">
                  <c:v>7998</c:v>
                </c:pt>
                <c:pt idx="7975">
                  <c:v>7999</c:v>
                </c:pt>
                <c:pt idx="7976">
                  <c:v>8000</c:v>
                </c:pt>
                <c:pt idx="7977">
                  <c:v>8001</c:v>
                </c:pt>
                <c:pt idx="7978">
                  <c:v>8002</c:v>
                </c:pt>
                <c:pt idx="7979">
                  <c:v>8003</c:v>
                </c:pt>
                <c:pt idx="7980">
                  <c:v>8004</c:v>
                </c:pt>
                <c:pt idx="7981">
                  <c:v>8005</c:v>
                </c:pt>
                <c:pt idx="7982">
                  <c:v>8006</c:v>
                </c:pt>
                <c:pt idx="7983">
                  <c:v>8007</c:v>
                </c:pt>
                <c:pt idx="7984">
                  <c:v>8008</c:v>
                </c:pt>
                <c:pt idx="7985">
                  <c:v>8009</c:v>
                </c:pt>
                <c:pt idx="7986">
                  <c:v>8010</c:v>
                </c:pt>
                <c:pt idx="7987">
                  <c:v>8011</c:v>
                </c:pt>
                <c:pt idx="7988">
                  <c:v>8012</c:v>
                </c:pt>
                <c:pt idx="7989">
                  <c:v>8013</c:v>
                </c:pt>
                <c:pt idx="7990">
                  <c:v>8014</c:v>
                </c:pt>
                <c:pt idx="7991">
                  <c:v>8015</c:v>
                </c:pt>
                <c:pt idx="7992">
                  <c:v>8016</c:v>
                </c:pt>
                <c:pt idx="7993">
                  <c:v>8017</c:v>
                </c:pt>
                <c:pt idx="7994">
                  <c:v>8018</c:v>
                </c:pt>
                <c:pt idx="7995">
                  <c:v>8019</c:v>
                </c:pt>
                <c:pt idx="7996">
                  <c:v>8020</c:v>
                </c:pt>
                <c:pt idx="7997">
                  <c:v>8021</c:v>
                </c:pt>
                <c:pt idx="7998">
                  <c:v>8022</c:v>
                </c:pt>
                <c:pt idx="7999">
                  <c:v>8023</c:v>
                </c:pt>
                <c:pt idx="8000">
                  <c:v>8024</c:v>
                </c:pt>
                <c:pt idx="8001">
                  <c:v>8025</c:v>
                </c:pt>
                <c:pt idx="8002">
                  <c:v>8026</c:v>
                </c:pt>
                <c:pt idx="8003">
                  <c:v>8027</c:v>
                </c:pt>
                <c:pt idx="8004">
                  <c:v>8028</c:v>
                </c:pt>
                <c:pt idx="8005">
                  <c:v>8029</c:v>
                </c:pt>
                <c:pt idx="8006">
                  <c:v>8030</c:v>
                </c:pt>
                <c:pt idx="8007">
                  <c:v>8031</c:v>
                </c:pt>
                <c:pt idx="8008">
                  <c:v>8032</c:v>
                </c:pt>
                <c:pt idx="8009">
                  <c:v>8033</c:v>
                </c:pt>
                <c:pt idx="8010">
                  <c:v>8034</c:v>
                </c:pt>
                <c:pt idx="8011">
                  <c:v>8035</c:v>
                </c:pt>
                <c:pt idx="8012">
                  <c:v>8036</c:v>
                </c:pt>
                <c:pt idx="8013">
                  <c:v>8037</c:v>
                </c:pt>
                <c:pt idx="8014">
                  <c:v>8038</c:v>
                </c:pt>
                <c:pt idx="8015">
                  <c:v>8039</c:v>
                </c:pt>
                <c:pt idx="8016">
                  <c:v>8040</c:v>
                </c:pt>
                <c:pt idx="8017">
                  <c:v>8041</c:v>
                </c:pt>
                <c:pt idx="8018">
                  <c:v>8042</c:v>
                </c:pt>
                <c:pt idx="8019">
                  <c:v>8043</c:v>
                </c:pt>
                <c:pt idx="8020">
                  <c:v>8044</c:v>
                </c:pt>
                <c:pt idx="8021">
                  <c:v>8045</c:v>
                </c:pt>
                <c:pt idx="8022">
                  <c:v>8046</c:v>
                </c:pt>
                <c:pt idx="8023">
                  <c:v>8047</c:v>
                </c:pt>
                <c:pt idx="8024">
                  <c:v>8048</c:v>
                </c:pt>
                <c:pt idx="8025">
                  <c:v>8049</c:v>
                </c:pt>
                <c:pt idx="8026">
                  <c:v>8050</c:v>
                </c:pt>
                <c:pt idx="8027">
                  <c:v>8051</c:v>
                </c:pt>
                <c:pt idx="8028">
                  <c:v>8052</c:v>
                </c:pt>
                <c:pt idx="8029">
                  <c:v>8053</c:v>
                </c:pt>
                <c:pt idx="8030">
                  <c:v>8054</c:v>
                </c:pt>
                <c:pt idx="8031">
                  <c:v>8055</c:v>
                </c:pt>
                <c:pt idx="8032">
                  <c:v>8056</c:v>
                </c:pt>
                <c:pt idx="8033">
                  <c:v>8057</c:v>
                </c:pt>
                <c:pt idx="8034">
                  <c:v>8058</c:v>
                </c:pt>
                <c:pt idx="8035">
                  <c:v>8059</c:v>
                </c:pt>
                <c:pt idx="8036">
                  <c:v>8060</c:v>
                </c:pt>
                <c:pt idx="8037">
                  <c:v>8061</c:v>
                </c:pt>
                <c:pt idx="8038">
                  <c:v>8062</c:v>
                </c:pt>
                <c:pt idx="8039">
                  <c:v>8063</c:v>
                </c:pt>
                <c:pt idx="8040">
                  <c:v>8064</c:v>
                </c:pt>
                <c:pt idx="8041">
                  <c:v>8065</c:v>
                </c:pt>
                <c:pt idx="8042">
                  <c:v>8066</c:v>
                </c:pt>
                <c:pt idx="8043">
                  <c:v>8067</c:v>
                </c:pt>
                <c:pt idx="8044">
                  <c:v>8068</c:v>
                </c:pt>
                <c:pt idx="8045">
                  <c:v>8069</c:v>
                </c:pt>
                <c:pt idx="8046">
                  <c:v>8070</c:v>
                </c:pt>
                <c:pt idx="8047">
                  <c:v>8071</c:v>
                </c:pt>
                <c:pt idx="8048">
                  <c:v>8072</c:v>
                </c:pt>
                <c:pt idx="8049">
                  <c:v>8073</c:v>
                </c:pt>
                <c:pt idx="8050">
                  <c:v>8074</c:v>
                </c:pt>
                <c:pt idx="8051">
                  <c:v>8075</c:v>
                </c:pt>
                <c:pt idx="8052">
                  <c:v>8076</c:v>
                </c:pt>
                <c:pt idx="8053">
                  <c:v>8077</c:v>
                </c:pt>
                <c:pt idx="8054">
                  <c:v>8078</c:v>
                </c:pt>
                <c:pt idx="8055">
                  <c:v>8079</c:v>
                </c:pt>
                <c:pt idx="8056">
                  <c:v>8080</c:v>
                </c:pt>
                <c:pt idx="8057">
                  <c:v>8081</c:v>
                </c:pt>
                <c:pt idx="8058">
                  <c:v>8082</c:v>
                </c:pt>
                <c:pt idx="8059">
                  <c:v>8083</c:v>
                </c:pt>
                <c:pt idx="8060">
                  <c:v>8084</c:v>
                </c:pt>
                <c:pt idx="8061">
                  <c:v>8085</c:v>
                </c:pt>
                <c:pt idx="8062">
                  <c:v>8086</c:v>
                </c:pt>
                <c:pt idx="8063">
                  <c:v>8087</c:v>
                </c:pt>
                <c:pt idx="8064">
                  <c:v>8088</c:v>
                </c:pt>
                <c:pt idx="8065">
                  <c:v>8089</c:v>
                </c:pt>
                <c:pt idx="8066">
                  <c:v>8090</c:v>
                </c:pt>
                <c:pt idx="8067">
                  <c:v>8091</c:v>
                </c:pt>
                <c:pt idx="8068">
                  <c:v>8092</c:v>
                </c:pt>
                <c:pt idx="8069">
                  <c:v>8093</c:v>
                </c:pt>
                <c:pt idx="8070">
                  <c:v>8094</c:v>
                </c:pt>
                <c:pt idx="8071">
                  <c:v>8095</c:v>
                </c:pt>
                <c:pt idx="8072">
                  <c:v>8096</c:v>
                </c:pt>
                <c:pt idx="8073">
                  <c:v>8097</c:v>
                </c:pt>
                <c:pt idx="8074">
                  <c:v>8098</c:v>
                </c:pt>
                <c:pt idx="8075">
                  <c:v>8099</c:v>
                </c:pt>
                <c:pt idx="8076">
                  <c:v>8100</c:v>
                </c:pt>
                <c:pt idx="8077">
                  <c:v>8101</c:v>
                </c:pt>
                <c:pt idx="8078">
                  <c:v>8102</c:v>
                </c:pt>
                <c:pt idx="8079">
                  <c:v>8103</c:v>
                </c:pt>
                <c:pt idx="8080">
                  <c:v>8104</c:v>
                </c:pt>
                <c:pt idx="8081">
                  <c:v>8105</c:v>
                </c:pt>
                <c:pt idx="8082">
                  <c:v>8106</c:v>
                </c:pt>
                <c:pt idx="8083">
                  <c:v>8107</c:v>
                </c:pt>
                <c:pt idx="8084">
                  <c:v>8108</c:v>
                </c:pt>
                <c:pt idx="8085">
                  <c:v>8109</c:v>
                </c:pt>
                <c:pt idx="8086">
                  <c:v>8110</c:v>
                </c:pt>
                <c:pt idx="8087">
                  <c:v>8111</c:v>
                </c:pt>
                <c:pt idx="8088">
                  <c:v>8112</c:v>
                </c:pt>
                <c:pt idx="8089">
                  <c:v>8113</c:v>
                </c:pt>
                <c:pt idx="8090">
                  <c:v>8114</c:v>
                </c:pt>
                <c:pt idx="8091">
                  <c:v>8115</c:v>
                </c:pt>
                <c:pt idx="8092">
                  <c:v>8116</c:v>
                </c:pt>
                <c:pt idx="8093">
                  <c:v>8117</c:v>
                </c:pt>
                <c:pt idx="8094">
                  <c:v>8118</c:v>
                </c:pt>
                <c:pt idx="8095">
                  <c:v>8119</c:v>
                </c:pt>
                <c:pt idx="8096">
                  <c:v>8120</c:v>
                </c:pt>
                <c:pt idx="8097">
                  <c:v>8121</c:v>
                </c:pt>
                <c:pt idx="8098">
                  <c:v>8122</c:v>
                </c:pt>
                <c:pt idx="8099">
                  <c:v>8123</c:v>
                </c:pt>
                <c:pt idx="8100">
                  <c:v>8124</c:v>
                </c:pt>
                <c:pt idx="8101">
                  <c:v>8125</c:v>
                </c:pt>
                <c:pt idx="8102">
                  <c:v>8126</c:v>
                </c:pt>
                <c:pt idx="8103">
                  <c:v>8127</c:v>
                </c:pt>
                <c:pt idx="8104">
                  <c:v>8128</c:v>
                </c:pt>
                <c:pt idx="8105">
                  <c:v>8129</c:v>
                </c:pt>
                <c:pt idx="8106">
                  <c:v>8130</c:v>
                </c:pt>
                <c:pt idx="8107">
                  <c:v>8131</c:v>
                </c:pt>
                <c:pt idx="8108">
                  <c:v>8132</c:v>
                </c:pt>
                <c:pt idx="8109">
                  <c:v>8133</c:v>
                </c:pt>
                <c:pt idx="8110">
                  <c:v>8134</c:v>
                </c:pt>
                <c:pt idx="8111">
                  <c:v>8135</c:v>
                </c:pt>
                <c:pt idx="8112">
                  <c:v>8136</c:v>
                </c:pt>
                <c:pt idx="8113">
                  <c:v>8137</c:v>
                </c:pt>
                <c:pt idx="8114">
                  <c:v>8138</c:v>
                </c:pt>
                <c:pt idx="8115">
                  <c:v>8139</c:v>
                </c:pt>
                <c:pt idx="8116">
                  <c:v>8140</c:v>
                </c:pt>
                <c:pt idx="8117">
                  <c:v>8141</c:v>
                </c:pt>
                <c:pt idx="8118">
                  <c:v>8142</c:v>
                </c:pt>
                <c:pt idx="8119">
                  <c:v>8143</c:v>
                </c:pt>
                <c:pt idx="8120">
                  <c:v>8144</c:v>
                </c:pt>
                <c:pt idx="8121">
                  <c:v>8145</c:v>
                </c:pt>
                <c:pt idx="8122">
                  <c:v>8146</c:v>
                </c:pt>
                <c:pt idx="8123">
                  <c:v>8147</c:v>
                </c:pt>
                <c:pt idx="8124">
                  <c:v>8148</c:v>
                </c:pt>
                <c:pt idx="8125">
                  <c:v>8149</c:v>
                </c:pt>
                <c:pt idx="8126">
                  <c:v>8150</c:v>
                </c:pt>
                <c:pt idx="8127">
                  <c:v>8151</c:v>
                </c:pt>
                <c:pt idx="8128">
                  <c:v>8152</c:v>
                </c:pt>
                <c:pt idx="8129">
                  <c:v>8153</c:v>
                </c:pt>
                <c:pt idx="8130">
                  <c:v>8154</c:v>
                </c:pt>
                <c:pt idx="8131">
                  <c:v>8155</c:v>
                </c:pt>
                <c:pt idx="8132">
                  <c:v>8156</c:v>
                </c:pt>
                <c:pt idx="8133">
                  <c:v>8157</c:v>
                </c:pt>
                <c:pt idx="8134">
                  <c:v>8158</c:v>
                </c:pt>
                <c:pt idx="8135">
                  <c:v>8159</c:v>
                </c:pt>
                <c:pt idx="8136">
                  <c:v>8160</c:v>
                </c:pt>
                <c:pt idx="8137">
                  <c:v>8161</c:v>
                </c:pt>
                <c:pt idx="8138">
                  <c:v>8162</c:v>
                </c:pt>
                <c:pt idx="8139">
                  <c:v>8163</c:v>
                </c:pt>
                <c:pt idx="8140">
                  <c:v>8164</c:v>
                </c:pt>
                <c:pt idx="8141">
                  <c:v>8165</c:v>
                </c:pt>
                <c:pt idx="8142">
                  <c:v>8166</c:v>
                </c:pt>
                <c:pt idx="8143">
                  <c:v>8167</c:v>
                </c:pt>
                <c:pt idx="8144">
                  <c:v>8168</c:v>
                </c:pt>
                <c:pt idx="8145">
                  <c:v>8169</c:v>
                </c:pt>
                <c:pt idx="8146">
                  <c:v>8170</c:v>
                </c:pt>
                <c:pt idx="8147">
                  <c:v>8171</c:v>
                </c:pt>
                <c:pt idx="8148">
                  <c:v>8172</c:v>
                </c:pt>
                <c:pt idx="8149">
                  <c:v>8173</c:v>
                </c:pt>
                <c:pt idx="8150">
                  <c:v>8174</c:v>
                </c:pt>
                <c:pt idx="8151">
                  <c:v>8175</c:v>
                </c:pt>
                <c:pt idx="8152">
                  <c:v>8176</c:v>
                </c:pt>
                <c:pt idx="8153">
                  <c:v>8177</c:v>
                </c:pt>
                <c:pt idx="8154">
                  <c:v>8178</c:v>
                </c:pt>
                <c:pt idx="8155">
                  <c:v>8179</c:v>
                </c:pt>
                <c:pt idx="8156">
                  <c:v>8180</c:v>
                </c:pt>
                <c:pt idx="8157">
                  <c:v>8181</c:v>
                </c:pt>
                <c:pt idx="8158">
                  <c:v>8182</c:v>
                </c:pt>
                <c:pt idx="8159">
                  <c:v>8183</c:v>
                </c:pt>
                <c:pt idx="8160">
                  <c:v>8184</c:v>
                </c:pt>
                <c:pt idx="8161">
                  <c:v>8185</c:v>
                </c:pt>
                <c:pt idx="8162">
                  <c:v>8186</c:v>
                </c:pt>
                <c:pt idx="8163">
                  <c:v>8187</c:v>
                </c:pt>
                <c:pt idx="8164">
                  <c:v>8188</c:v>
                </c:pt>
                <c:pt idx="8165">
                  <c:v>8189</c:v>
                </c:pt>
                <c:pt idx="8166">
                  <c:v>8190</c:v>
                </c:pt>
                <c:pt idx="8167">
                  <c:v>8191</c:v>
                </c:pt>
                <c:pt idx="8168">
                  <c:v>8192</c:v>
                </c:pt>
                <c:pt idx="8169">
                  <c:v>8193</c:v>
                </c:pt>
                <c:pt idx="8170">
                  <c:v>8194</c:v>
                </c:pt>
                <c:pt idx="8171">
                  <c:v>8195</c:v>
                </c:pt>
                <c:pt idx="8172">
                  <c:v>8196</c:v>
                </c:pt>
                <c:pt idx="8173">
                  <c:v>8197</c:v>
                </c:pt>
                <c:pt idx="8174">
                  <c:v>8198</c:v>
                </c:pt>
                <c:pt idx="8175">
                  <c:v>8199</c:v>
                </c:pt>
                <c:pt idx="8176">
                  <c:v>8200</c:v>
                </c:pt>
                <c:pt idx="8177">
                  <c:v>8201</c:v>
                </c:pt>
                <c:pt idx="8178">
                  <c:v>8202</c:v>
                </c:pt>
                <c:pt idx="8179">
                  <c:v>8203</c:v>
                </c:pt>
                <c:pt idx="8180">
                  <c:v>8204</c:v>
                </c:pt>
                <c:pt idx="8181">
                  <c:v>8205</c:v>
                </c:pt>
                <c:pt idx="8182">
                  <c:v>8206</c:v>
                </c:pt>
                <c:pt idx="8183">
                  <c:v>8207</c:v>
                </c:pt>
                <c:pt idx="8184">
                  <c:v>8208</c:v>
                </c:pt>
                <c:pt idx="8185">
                  <c:v>8209</c:v>
                </c:pt>
                <c:pt idx="8186">
                  <c:v>8210</c:v>
                </c:pt>
                <c:pt idx="8187">
                  <c:v>8211</c:v>
                </c:pt>
                <c:pt idx="8188">
                  <c:v>8212</c:v>
                </c:pt>
                <c:pt idx="8189">
                  <c:v>8213</c:v>
                </c:pt>
                <c:pt idx="8190">
                  <c:v>8214</c:v>
                </c:pt>
                <c:pt idx="8191">
                  <c:v>8215</c:v>
                </c:pt>
                <c:pt idx="8192">
                  <c:v>8216</c:v>
                </c:pt>
                <c:pt idx="8193">
                  <c:v>8217</c:v>
                </c:pt>
                <c:pt idx="8194">
                  <c:v>8218</c:v>
                </c:pt>
                <c:pt idx="8195">
                  <c:v>8219</c:v>
                </c:pt>
                <c:pt idx="8196">
                  <c:v>8220</c:v>
                </c:pt>
                <c:pt idx="8197">
                  <c:v>8221</c:v>
                </c:pt>
                <c:pt idx="8198">
                  <c:v>8222</c:v>
                </c:pt>
                <c:pt idx="8199">
                  <c:v>8223</c:v>
                </c:pt>
                <c:pt idx="8200">
                  <c:v>8224</c:v>
                </c:pt>
                <c:pt idx="8201">
                  <c:v>8225</c:v>
                </c:pt>
                <c:pt idx="8202">
                  <c:v>8226</c:v>
                </c:pt>
                <c:pt idx="8203">
                  <c:v>8227</c:v>
                </c:pt>
                <c:pt idx="8204">
                  <c:v>8228</c:v>
                </c:pt>
                <c:pt idx="8205">
                  <c:v>8229</c:v>
                </c:pt>
                <c:pt idx="8206">
                  <c:v>8230</c:v>
                </c:pt>
                <c:pt idx="8207">
                  <c:v>8231</c:v>
                </c:pt>
                <c:pt idx="8208">
                  <c:v>8232</c:v>
                </c:pt>
                <c:pt idx="8209">
                  <c:v>8233</c:v>
                </c:pt>
                <c:pt idx="8210">
                  <c:v>8234</c:v>
                </c:pt>
                <c:pt idx="8211">
                  <c:v>8235</c:v>
                </c:pt>
                <c:pt idx="8212">
                  <c:v>8236</c:v>
                </c:pt>
                <c:pt idx="8213">
                  <c:v>8237</c:v>
                </c:pt>
                <c:pt idx="8214">
                  <c:v>8238</c:v>
                </c:pt>
                <c:pt idx="8215">
                  <c:v>8239</c:v>
                </c:pt>
                <c:pt idx="8216">
                  <c:v>8240</c:v>
                </c:pt>
                <c:pt idx="8217">
                  <c:v>8241</c:v>
                </c:pt>
                <c:pt idx="8218">
                  <c:v>8242</c:v>
                </c:pt>
                <c:pt idx="8219">
                  <c:v>8243</c:v>
                </c:pt>
                <c:pt idx="8220">
                  <c:v>8244</c:v>
                </c:pt>
                <c:pt idx="8221">
                  <c:v>8245</c:v>
                </c:pt>
                <c:pt idx="8222">
                  <c:v>8246</c:v>
                </c:pt>
                <c:pt idx="8223">
                  <c:v>8247</c:v>
                </c:pt>
                <c:pt idx="8224">
                  <c:v>8248</c:v>
                </c:pt>
                <c:pt idx="8225">
                  <c:v>8249</c:v>
                </c:pt>
                <c:pt idx="8226">
                  <c:v>8250</c:v>
                </c:pt>
                <c:pt idx="8227">
                  <c:v>8251</c:v>
                </c:pt>
                <c:pt idx="8228">
                  <c:v>8252</c:v>
                </c:pt>
                <c:pt idx="8229">
                  <c:v>8253</c:v>
                </c:pt>
                <c:pt idx="8230">
                  <c:v>8254</c:v>
                </c:pt>
                <c:pt idx="8231">
                  <c:v>8255</c:v>
                </c:pt>
                <c:pt idx="8232">
                  <c:v>8256</c:v>
                </c:pt>
                <c:pt idx="8233">
                  <c:v>8257</c:v>
                </c:pt>
                <c:pt idx="8234">
                  <c:v>8258</c:v>
                </c:pt>
                <c:pt idx="8235">
                  <c:v>8259</c:v>
                </c:pt>
                <c:pt idx="8236">
                  <c:v>8260</c:v>
                </c:pt>
                <c:pt idx="8237">
                  <c:v>8261</c:v>
                </c:pt>
                <c:pt idx="8238">
                  <c:v>8262</c:v>
                </c:pt>
                <c:pt idx="8239">
                  <c:v>8263</c:v>
                </c:pt>
                <c:pt idx="8240">
                  <c:v>8264</c:v>
                </c:pt>
                <c:pt idx="8241">
                  <c:v>8265</c:v>
                </c:pt>
                <c:pt idx="8242">
                  <c:v>8266</c:v>
                </c:pt>
                <c:pt idx="8243">
                  <c:v>8267</c:v>
                </c:pt>
                <c:pt idx="8244">
                  <c:v>8268</c:v>
                </c:pt>
                <c:pt idx="8245">
                  <c:v>8269</c:v>
                </c:pt>
                <c:pt idx="8246">
                  <c:v>8270</c:v>
                </c:pt>
                <c:pt idx="8247">
                  <c:v>8271</c:v>
                </c:pt>
                <c:pt idx="8248">
                  <c:v>8272</c:v>
                </c:pt>
                <c:pt idx="8249">
                  <c:v>8273</c:v>
                </c:pt>
                <c:pt idx="8250">
                  <c:v>8274</c:v>
                </c:pt>
                <c:pt idx="8251">
                  <c:v>8275</c:v>
                </c:pt>
                <c:pt idx="8252">
                  <c:v>8276</c:v>
                </c:pt>
                <c:pt idx="8253">
                  <c:v>8277</c:v>
                </c:pt>
                <c:pt idx="8254">
                  <c:v>8278</c:v>
                </c:pt>
                <c:pt idx="8255">
                  <c:v>8279</c:v>
                </c:pt>
                <c:pt idx="8256">
                  <c:v>8280</c:v>
                </c:pt>
                <c:pt idx="8257">
                  <c:v>8281</c:v>
                </c:pt>
                <c:pt idx="8258">
                  <c:v>8282</c:v>
                </c:pt>
                <c:pt idx="8259">
                  <c:v>8283</c:v>
                </c:pt>
                <c:pt idx="8260">
                  <c:v>8284</c:v>
                </c:pt>
                <c:pt idx="8261">
                  <c:v>8285</c:v>
                </c:pt>
                <c:pt idx="8262">
                  <c:v>8286</c:v>
                </c:pt>
                <c:pt idx="8263">
                  <c:v>8287</c:v>
                </c:pt>
                <c:pt idx="8264">
                  <c:v>8288</c:v>
                </c:pt>
                <c:pt idx="8265">
                  <c:v>8289</c:v>
                </c:pt>
                <c:pt idx="8266">
                  <c:v>8290</c:v>
                </c:pt>
                <c:pt idx="8267">
                  <c:v>8291</c:v>
                </c:pt>
                <c:pt idx="8268">
                  <c:v>8292</c:v>
                </c:pt>
                <c:pt idx="8269">
                  <c:v>8293</c:v>
                </c:pt>
                <c:pt idx="8270">
                  <c:v>8294</c:v>
                </c:pt>
                <c:pt idx="8271">
                  <c:v>8295</c:v>
                </c:pt>
                <c:pt idx="8272">
                  <c:v>8296</c:v>
                </c:pt>
                <c:pt idx="8273">
                  <c:v>8297</c:v>
                </c:pt>
                <c:pt idx="8274">
                  <c:v>8298</c:v>
                </c:pt>
                <c:pt idx="8275">
                  <c:v>8299</c:v>
                </c:pt>
                <c:pt idx="8276">
                  <c:v>8300</c:v>
                </c:pt>
                <c:pt idx="8277">
                  <c:v>8301</c:v>
                </c:pt>
                <c:pt idx="8278">
                  <c:v>8302</c:v>
                </c:pt>
                <c:pt idx="8279">
                  <c:v>8303</c:v>
                </c:pt>
                <c:pt idx="8280">
                  <c:v>8304</c:v>
                </c:pt>
                <c:pt idx="8281">
                  <c:v>8305</c:v>
                </c:pt>
                <c:pt idx="8282">
                  <c:v>8306</c:v>
                </c:pt>
                <c:pt idx="8283">
                  <c:v>8307</c:v>
                </c:pt>
                <c:pt idx="8284">
                  <c:v>8308</c:v>
                </c:pt>
                <c:pt idx="8285">
                  <c:v>8309</c:v>
                </c:pt>
                <c:pt idx="8286">
                  <c:v>8310</c:v>
                </c:pt>
                <c:pt idx="8287">
                  <c:v>8311</c:v>
                </c:pt>
                <c:pt idx="8288">
                  <c:v>8312</c:v>
                </c:pt>
                <c:pt idx="8289">
                  <c:v>8313</c:v>
                </c:pt>
                <c:pt idx="8290">
                  <c:v>8314</c:v>
                </c:pt>
                <c:pt idx="8291">
                  <c:v>8315</c:v>
                </c:pt>
                <c:pt idx="8292">
                  <c:v>8316</c:v>
                </c:pt>
                <c:pt idx="8293">
                  <c:v>8317</c:v>
                </c:pt>
                <c:pt idx="8294">
                  <c:v>8318</c:v>
                </c:pt>
                <c:pt idx="8295">
                  <c:v>8319</c:v>
                </c:pt>
                <c:pt idx="8296">
                  <c:v>8320</c:v>
                </c:pt>
                <c:pt idx="8297">
                  <c:v>8321</c:v>
                </c:pt>
                <c:pt idx="8298">
                  <c:v>8322</c:v>
                </c:pt>
                <c:pt idx="8299">
                  <c:v>8323</c:v>
                </c:pt>
                <c:pt idx="8300">
                  <c:v>8324</c:v>
                </c:pt>
                <c:pt idx="8301">
                  <c:v>8325</c:v>
                </c:pt>
                <c:pt idx="8302">
                  <c:v>8326</c:v>
                </c:pt>
                <c:pt idx="8303">
                  <c:v>8327</c:v>
                </c:pt>
                <c:pt idx="8304">
                  <c:v>8328</c:v>
                </c:pt>
                <c:pt idx="8305">
                  <c:v>8329</c:v>
                </c:pt>
                <c:pt idx="8306">
                  <c:v>8330</c:v>
                </c:pt>
                <c:pt idx="8307">
                  <c:v>8331</c:v>
                </c:pt>
                <c:pt idx="8308">
                  <c:v>8332</c:v>
                </c:pt>
                <c:pt idx="8309">
                  <c:v>8333</c:v>
                </c:pt>
                <c:pt idx="8310">
                  <c:v>8334</c:v>
                </c:pt>
                <c:pt idx="8311">
                  <c:v>8335</c:v>
                </c:pt>
                <c:pt idx="8312">
                  <c:v>8336</c:v>
                </c:pt>
                <c:pt idx="8313">
                  <c:v>8337</c:v>
                </c:pt>
                <c:pt idx="8314">
                  <c:v>8338</c:v>
                </c:pt>
                <c:pt idx="8315">
                  <c:v>8339</c:v>
                </c:pt>
                <c:pt idx="8316">
                  <c:v>8340</c:v>
                </c:pt>
                <c:pt idx="8317">
                  <c:v>8341</c:v>
                </c:pt>
                <c:pt idx="8318">
                  <c:v>8342</c:v>
                </c:pt>
                <c:pt idx="8319">
                  <c:v>8343</c:v>
                </c:pt>
                <c:pt idx="8320">
                  <c:v>8344</c:v>
                </c:pt>
                <c:pt idx="8321">
                  <c:v>8345</c:v>
                </c:pt>
                <c:pt idx="8322">
                  <c:v>8346</c:v>
                </c:pt>
                <c:pt idx="8323">
                  <c:v>8347</c:v>
                </c:pt>
                <c:pt idx="8324">
                  <c:v>8348</c:v>
                </c:pt>
                <c:pt idx="8325">
                  <c:v>8349</c:v>
                </c:pt>
                <c:pt idx="8326">
                  <c:v>8350</c:v>
                </c:pt>
                <c:pt idx="8327">
                  <c:v>8351</c:v>
                </c:pt>
                <c:pt idx="8328">
                  <c:v>8352</c:v>
                </c:pt>
                <c:pt idx="8329">
                  <c:v>8353</c:v>
                </c:pt>
                <c:pt idx="8330">
                  <c:v>8354</c:v>
                </c:pt>
                <c:pt idx="8331">
                  <c:v>8355</c:v>
                </c:pt>
                <c:pt idx="8332">
                  <c:v>8356</c:v>
                </c:pt>
                <c:pt idx="8333">
                  <c:v>8357</c:v>
                </c:pt>
                <c:pt idx="8334">
                  <c:v>8358</c:v>
                </c:pt>
                <c:pt idx="8335">
                  <c:v>8359</c:v>
                </c:pt>
                <c:pt idx="8336">
                  <c:v>8360</c:v>
                </c:pt>
                <c:pt idx="8337">
                  <c:v>8361</c:v>
                </c:pt>
                <c:pt idx="8338">
                  <c:v>8362</c:v>
                </c:pt>
                <c:pt idx="8339">
                  <c:v>8363</c:v>
                </c:pt>
                <c:pt idx="8340">
                  <c:v>8364</c:v>
                </c:pt>
                <c:pt idx="8341">
                  <c:v>8365</c:v>
                </c:pt>
                <c:pt idx="8342">
                  <c:v>8366</c:v>
                </c:pt>
                <c:pt idx="8343">
                  <c:v>8367</c:v>
                </c:pt>
                <c:pt idx="8344">
                  <c:v>8368</c:v>
                </c:pt>
                <c:pt idx="8345">
                  <c:v>8369</c:v>
                </c:pt>
                <c:pt idx="8346">
                  <c:v>8370</c:v>
                </c:pt>
                <c:pt idx="8347">
                  <c:v>8371</c:v>
                </c:pt>
                <c:pt idx="8348">
                  <c:v>8372</c:v>
                </c:pt>
                <c:pt idx="8349">
                  <c:v>8373</c:v>
                </c:pt>
                <c:pt idx="8350">
                  <c:v>8374</c:v>
                </c:pt>
                <c:pt idx="8351">
                  <c:v>8375</c:v>
                </c:pt>
                <c:pt idx="8352">
                  <c:v>8376</c:v>
                </c:pt>
                <c:pt idx="8353">
                  <c:v>8377</c:v>
                </c:pt>
                <c:pt idx="8354">
                  <c:v>8378</c:v>
                </c:pt>
                <c:pt idx="8355">
                  <c:v>8379</c:v>
                </c:pt>
                <c:pt idx="8356">
                  <c:v>8380</c:v>
                </c:pt>
                <c:pt idx="8357">
                  <c:v>8381</c:v>
                </c:pt>
                <c:pt idx="8358">
                  <c:v>8382</c:v>
                </c:pt>
                <c:pt idx="8359">
                  <c:v>8383</c:v>
                </c:pt>
                <c:pt idx="8360">
                  <c:v>8384</c:v>
                </c:pt>
                <c:pt idx="8361">
                  <c:v>8385</c:v>
                </c:pt>
                <c:pt idx="8362">
                  <c:v>8386</c:v>
                </c:pt>
                <c:pt idx="8363">
                  <c:v>8387</c:v>
                </c:pt>
                <c:pt idx="8364">
                  <c:v>8388</c:v>
                </c:pt>
                <c:pt idx="8365">
                  <c:v>8389</c:v>
                </c:pt>
                <c:pt idx="8366">
                  <c:v>8390</c:v>
                </c:pt>
                <c:pt idx="8367">
                  <c:v>8391</c:v>
                </c:pt>
                <c:pt idx="8368">
                  <c:v>8392</c:v>
                </c:pt>
                <c:pt idx="8369">
                  <c:v>8393</c:v>
                </c:pt>
                <c:pt idx="8370">
                  <c:v>8394</c:v>
                </c:pt>
                <c:pt idx="8371">
                  <c:v>8395</c:v>
                </c:pt>
                <c:pt idx="8372">
                  <c:v>8396</c:v>
                </c:pt>
                <c:pt idx="8373">
                  <c:v>8397</c:v>
                </c:pt>
                <c:pt idx="8374">
                  <c:v>8398</c:v>
                </c:pt>
                <c:pt idx="8375">
                  <c:v>8399</c:v>
                </c:pt>
                <c:pt idx="8376">
                  <c:v>8400</c:v>
                </c:pt>
                <c:pt idx="8377">
                  <c:v>8401</c:v>
                </c:pt>
                <c:pt idx="8378">
                  <c:v>8402</c:v>
                </c:pt>
                <c:pt idx="8379">
                  <c:v>8403</c:v>
                </c:pt>
                <c:pt idx="8380">
                  <c:v>8404</c:v>
                </c:pt>
                <c:pt idx="8381">
                  <c:v>8405</c:v>
                </c:pt>
                <c:pt idx="8382">
                  <c:v>8406</c:v>
                </c:pt>
                <c:pt idx="8383">
                  <c:v>8407</c:v>
                </c:pt>
                <c:pt idx="8384">
                  <c:v>8408</c:v>
                </c:pt>
                <c:pt idx="8385">
                  <c:v>8409</c:v>
                </c:pt>
                <c:pt idx="8386">
                  <c:v>8410</c:v>
                </c:pt>
                <c:pt idx="8387">
                  <c:v>8411</c:v>
                </c:pt>
                <c:pt idx="8388">
                  <c:v>8412</c:v>
                </c:pt>
                <c:pt idx="8389">
                  <c:v>8413</c:v>
                </c:pt>
                <c:pt idx="8390">
                  <c:v>8414</c:v>
                </c:pt>
                <c:pt idx="8391">
                  <c:v>8415</c:v>
                </c:pt>
                <c:pt idx="8392">
                  <c:v>8416</c:v>
                </c:pt>
                <c:pt idx="8393">
                  <c:v>8417</c:v>
                </c:pt>
                <c:pt idx="8394">
                  <c:v>8418</c:v>
                </c:pt>
                <c:pt idx="8395">
                  <c:v>8419</c:v>
                </c:pt>
                <c:pt idx="8396">
                  <c:v>8420</c:v>
                </c:pt>
                <c:pt idx="8397">
                  <c:v>8421</c:v>
                </c:pt>
                <c:pt idx="8398">
                  <c:v>8422</c:v>
                </c:pt>
                <c:pt idx="8399">
                  <c:v>8423</c:v>
                </c:pt>
                <c:pt idx="8400">
                  <c:v>8424</c:v>
                </c:pt>
                <c:pt idx="8401">
                  <c:v>8425</c:v>
                </c:pt>
                <c:pt idx="8402">
                  <c:v>8426</c:v>
                </c:pt>
                <c:pt idx="8403">
                  <c:v>8427</c:v>
                </c:pt>
                <c:pt idx="8404">
                  <c:v>8428</c:v>
                </c:pt>
                <c:pt idx="8405">
                  <c:v>8429</c:v>
                </c:pt>
                <c:pt idx="8406">
                  <c:v>8430</c:v>
                </c:pt>
                <c:pt idx="8407">
                  <c:v>8431</c:v>
                </c:pt>
                <c:pt idx="8408">
                  <c:v>8432</c:v>
                </c:pt>
                <c:pt idx="8409">
                  <c:v>8433</c:v>
                </c:pt>
                <c:pt idx="8410">
                  <c:v>8434</c:v>
                </c:pt>
                <c:pt idx="8411">
                  <c:v>8435</c:v>
                </c:pt>
                <c:pt idx="8412">
                  <c:v>8436</c:v>
                </c:pt>
                <c:pt idx="8413">
                  <c:v>8437</c:v>
                </c:pt>
                <c:pt idx="8414">
                  <c:v>8438</c:v>
                </c:pt>
                <c:pt idx="8415">
                  <c:v>8439</c:v>
                </c:pt>
                <c:pt idx="8416">
                  <c:v>8440</c:v>
                </c:pt>
                <c:pt idx="8417">
                  <c:v>8441</c:v>
                </c:pt>
                <c:pt idx="8418">
                  <c:v>8442</c:v>
                </c:pt>
                <c:pt idx="8419">
                  <c:v>8443</c:v>
                </c:pt>
                <c:pt idx="8420">
                  <c:v>8444</c:v>
                </c:pt>
                <c:pt idx="8421">
                  <c:v>8445</c:v>
                </c:pt>
                <c:pt idx="8422">
                  <c:v>8446</c:v>
                </c:pt>
                <c:pt idx="8423">
                  <c:v>8447</c:v>
                </c:pt>
                <c:pt idx="8424">
                  <c:v>8448</c:v>
                </c:pt>
                <c:pt idx="8425">
                  <c:v>8449</c:v>
                </c:pt>
                <c:pt idx="8426">
                  <c:v>8450</c:v>
                </c:pt>
                <c:pt idx="8427">
                  <c:v>8451</c:v>
                </c:pt>
                <c:pt idx="8428">
                  <c:v>8452</c:v>
                </c:pt>
                <c:pt idx="8429">
                  <c:v>8453</c:v>
                </c:pt>
                <c:pt idx="8430">
                  <c:v>8454</c:v>
                </c:pt>
                <c:pt idx="8431">
                  <c:v>8455</c:v>
                </c:pt>
                <c:pt idx="8432">
                  <c:v>8456</c:v>
                </c:pt>
                <c:pt idx="8433">
                  <c:v>8457</c:v>
                </c:pt>
                <c:pt idx="8434">
                  <c:v>8458</c:v>
                </c:pt>
                <c:pt idx="8435">
                  <c:v>8459</c:v>
                </c:pt>
                <c:pt idx="8436">
                  <c:v>8460</c:v>
                </c:pt>
                <c:pt idx="8437">
                  <c:v>8461</c:v>
                </c:pt>
                <c:pt idx="8438">
                  <c:v>8462</c:v>
                </c:pt>
                <c:pt idx="8439">
                  <c:v>8463</c:v>
                </c:pt>
                <c:pt idx="8440">
                  <c:v>8464</c:v>
                </c:pt>
                <c:pt idx="8441">
                  <c:v>8465</c:v>
                </c:pt>
                <c:pt idx="8442">
                  <c:v>8466</c:v>
                </c:pt>
                <c:pt idx="8443">
                  <c:v>8467</c:v>
                </c:pt>
                <c:pt idx="8444">
                  <c:v>8468</c:v>
                </c:pt>
                <c:pt idx="8445">
                  <c:v>8469</c:v>
                </c:pt>
                <c:pt idx="8446">
                  <c:v>8470</c:v>
                </c:pt>
                <c:pt idx="8447">
                  <c:v>8471</c:v>
                </c:pt>
                <c:pt idx="8448">
                  <c:v>8472</c:v>
                </c:pt>
                <c:pt idx="8449">
                  <c:v>8473</c:v>
                </c:pt>
                <c:pt idx="8450">
                  <c:v>8474</c:v>
                </c:pt>
                <c:pt idx="8451">
                  <c:v>8475</c:v>
                </c:pt>
                <c:pt idx="8452">
                  <c:v>8476</c:v>
                </c:pt>
                <c:pt idx="8453">
                  <c:v>8477</c:v>
                </c:pt>
                <c:pt idx="8454">
                  <c:v>8478</c:v>
                </c:pt>
                <c:pt idx="8455">
                  <c:v>8479</c:v>
                </c:pt>
                <c:pt idx="8456">
                  <c:v>8480</c:v>
                </c:pt>
                <c:pt idx="8457">
                  <c:v>8481</c:v>
                </c:pt>
                <c:pt idx="8458">
                  <c:v>8482</c:v>
                </c:pt>
                <c:pt idx="8459">
                  <c:v>8483</c:v>
                </c:pt>
                <c:pt idx="8460">
                  <c:v>8484</c:v>
                </c:pt>
                <c:pt idx="8461">
                  <c:v>8485</c:v>
                </c:pt>
                <c:pt idx="8462">
                  <c:v>8486</c:v>
                </c:pt>
                <c:pt idx="8463">
                  <c:v>8487</c:v>
                </c:pt>
                <c:pt idx="8464">
                  <c:v>8488</c:v>
                </c:pt>
                <c:pt idx="8465">
                  <c:v>8489</c:v>
                </c:pt>
                <c:pt idx="8466">
                  <c:v>8490</c:v>
                </c:pt>
                <c:pt idx="8467">
                  <c:v>8491</c:v>
                </c:pt>
                <c:pt idx="8468">
                  <c:v>8492</c:v>
                </c:pt>
                <c:pt idx="8469">
                  <c:v>8493</c:v>
                </c:pt>
                <c:pt idx="8470">
                  <c:v>8494</c:v>
                </c:pt>
                <c:pt idx="8471">
                  <c:v>8495</c:v>
                </c:pt>
                <c:pt idx="8472">
                  <c:v>8496</c:v>
                </c:pt>
                <c:pt idx="8473">
                  <c:v>8497</c:v>
                </c:pt>
                <c:pt idx="8474">
                  <c:v>8498</c:v>
                </c:pt>
                <c:pt idx="8475">
                  <c:v>8499</c:v>
                </c:pt>
                <c:pt idx="8476">
                  <c:v>8500</c:v>
                </c:pt>
                <c:pt idx="8477">
                  <c:v>8501</c:v>
                </c:pt>
                <c:pt idx="8478">
                  <c:v>8502</c:v>
                </c:pt>
                <c:pt idx="8479">
                  <c:v>8503</c:v>
                </c:pt>
                <c:pt idx="8480">
                  <c:v>8504</c:v>
                </c:pt>
                <c:pt idx="8481">
                  <c:v>8505</c:v>
                </c:pt>
                <c:pt idx="8482">
                  <c:v>8506</c:v>
                </c:pt>
                <c:pt idx="8483">
                  <c:v>8507</c:v>
                </c:pt>
                <c:pt idx="8484">
                  <c:v>8508</c:v>
                </c:pt>
                <c:pt idx="8485">
                  <c:v>8509</c:v>
                </c:pt>
                <c:pt idx="8486">
                  <c:v>8510</c:v>
                </c:pt>
                <c:pt idx="8487">
                  <c:v>8511</c:v>
                </c:pt>
                <c:pt idx="8488">
                  <c:v>8512</c:v>
                </c:pt>
                <c:pt idx="8489">
                  <c:v>8513</c:v>
                </c:pt>
                <c:pt idx="8490">
                  <c:v>8514</c:v>
                </c:pt>
                <c:pt idx="8491">
                  <c:v>8515</c:v>
                </c:pt>
                <c:pt idx="8492">
                  <c:v>8516</c:v>
                </c:pt>
                <c:pt idx="8493">
                  <c:v>8517</c:v>
                </c:pt>
                <c:pt idx="8494">
                  <c:v>8518</c:v>
                </c:pt>
                <c:pt idx="8495">
                  <c:v>8519</c:v>
                </c:pt>
                <c:pt idx="8496">
                  <c:v>8520</c:v>
                </c:pt>
                <c:pt idx="8497">
                  <c:v>8521</c:v>
                </c:pt>
                <c:pt idx="8498">
                  <c:v>8522</c:v>
                </c:pt>
                <c:pt idx="8499">
                  <c:v>8523</c:v>
                </c:pt>
                <c:pt idx="8500">
                  <c:v>8524</c:v>
                </c:pt>
                <c:pt idx="8501">
                  <c:v>8525</c:v>
                </c:pt>
                <c:pt idx="8502">
                  <c:v>8526</c:v>
                </c:pt>
                <c:pt idx="8503">
                  <c:v>8527</c:v>
                </c:pt>
                <c:pt idx="8504">
                  <c:v>8528</c:v>
                </c:pt>
                <c:pt idx="8505">
                  <c:v>8529</c:v>
                </c:pt>
                <c:pt idx="8506">
                  <c:v>8530</c:v>
                </c:pt>
                <c:pt idx="8507">
                  <c:v>8531</c:v>
                </c:pt>
                <c:pt idx="8508">
                  <c:v>8532</c:v>
                </c:pt>
                <c:pt idx="8509">
                  <c:v>8533</c:v>
                </c:pt>
                <c:pt idx="8510">
                  <c:v>8534</c:v>
                </c:pt>
                <c:pt idx="8511">
                  <c:v>8535</c:v>
                </c:pt>
                <c:pt idx="8512">
                  <c:v>8536</c:v>
                </c:pt>
                <c:pt idx="8513">
                  <c:v>8537</c:v>
                </c:pt>
                <c:pt idx="8514">
                  <c:v>8538</c:v>
                </c:pt>
                <c:pt idx="8515">
                  <c:v>8539</c:v>
                </c:pt>
                <c:pt idx="8516">
                  <c:v>8540</c:v>
                </c:pt>
                <c:pt idx="8517">
                  <c:v>8541</c:v>
                </c:pt>
                <c:pt idx="8518">
                  <c:v>8542</c:v>
                </c:pt>
                <c:pt idx="8519">
                  <c:v>8543</c:v>
                </c:pt>
                <c:pt idx="8520">
                  <c:v>8544</c:v>
                </c:pt>
                <c:pt idx="8521">
                  <c:v>8545</c:v>
                </c:pt>
                <c:pt idx="8522">
                  <c:v>8546</c:v>
                </c:pt>
                <c:pt idx="8523">
                  <c:v>8547</c:v>
                </c:pt>
                <c:pt idx="8524">
                  <c:v>8548</c:v>
                </c:pt>
                <c:pt idx="8525">
                  <c:v>8549</c:v>
                </c:pt>
                <c:pt idx="8526">
                  <c:v>8550</c:v>
                </c:pt>
                <c:pt idx="8527">
                  <c:v>8551</c:v>
                </c:pt>
                <c:pt idx="8528">
                  <c:v>8552</c:v>
                </c:pt>
                <c:pt idx="8529">
                  <c:v>8553</c:v>
                </c:pt>
                <c:pt idx="8530">
                  <c:v>8554</c:v>
                </c:pt>
                <c:pt idx="8531">
                  <c:v>8555</c:v>
                </c:pt>
                <c:pt idx="8532">
                  <c:v>8556</c:v>
                </c:pt>
                <c:pt idx="8533">
                  <c:v>8557</c:v>
                </c:pt>
                <c:pt idx="8534">
                  <c:v>8558</c:v>
                </c:pt>
                <c:pt idx="8535">
                  <c:v>8559</c:v>
                </c:pt>
                <c:pt idx="8536">
                  <c:v>8560</c:v>
                </c:pt>
                <c:pt idx="8537">
                  <c:v>8561</c:v>
                </c:pt>
                <c:pt idx="8538">
                  <c:v>8562</c:v>
                </c:pt>
                <c:pt idx="8539">
                  <c:v>8563</c:v>
                </c:pt>
                <c:pt idx="8540">
                  <c:v>8564</c:v>
                </c:pt>
                <c:pt idx="8541">
                  <c:v>8565</c:v>
                </c:pt>
                <c:pt idx="8542">
                  <c:v>8566</c:v>
                </c:pt>
                <c:pt idx="8543">
                  <c:v>8567</c:v>
                </c:pt>
                <c:pt idx="8544">
                  <c:v>8568</c:v>
                </c:pt>
                <c:pt idx="8545">
                  <c:v>8569</c:v>
                </c:pt>
                <c:pt idx="8546">
                  <c:v>8570</c:v>
                </c:pt>
                <c:pt idx="8547">
                  <c:v>8571</c:v>
                </c:pt>
                <c:pt idx="8548">
                  <c:v>8572</c:v>
                </c:pt>
                <c:pt idx="8549">
                  <c:v>8573</c:v>
                </c:pt>
                <c:pt idx="8550">
                  <c:v>8574</c:v>
                </c:pt>
                <c:pt idx="8551">
                  <c:v>8575</c:v>
                </c:pt>
                <c:pt idx="8552">
                  <c:v>8576</c:v>
                </c:pt>
                <c:pt idx="8553">
                  <c:v>8577</c:v>
                </c:pt>
                <c:pt idx="8554">
                  <c:v>8578</c:v>
                </c:pt>
                <c:pt idx="8555">
                  <c:v>8579</c:v>
                </c:pt>
                <c:pt idx="8556">
                  <c:v>8580</c:v>
                </c:pt>
                <c:pt idx="8557">
                  <c:v>8581</c:v>
                </c:pt>
                <c:pt idx="8558">
                  <c:v>8582</c:v>
                </c:pt>
                <c:pt idx="8559">
                  <c:v>8583</c:v>
                </c:pt>
                <c:pt idx="8560">
                  <c:v>8584</c:v>
                </c:pt>
                <c:pt idx="8561">
                  <c:v>8585</c:v>
                </c:pt>
                <c:pt idx="8562">
                  <c:v>8586</c:v>
                </c:pt>
                <c:pt idx="8563">
                  <c:v>8587</c:v>
                </c:pt>
                <c:pt idx="8564">
                  <c:v>8588</c:v>
                </c:pt>
                <c:pt idx="8565">
                  <c:v>8589</c:v>
                </c:pt>
                <c:pt idx="8566">
                  <c:v>8590</c:v>
                </c:pt>
                <c:pt idx="8567">
                  <c:v>8591</c:v>
                </c:pt>
                <c:pt idx="8568">
                  <c:v>8592</c:v>
                </c:pt>
                <c:pt idx="8569">
                  <c:v>8593</c:v>
                </c:pt>
                <c:pt idx="8570">
                  <c:v>8594</c:v>
                </c:pt>
                <c:pt idx="8571">
                  <c:v>8595</c:v>
                </c:pt>
                <c:pt idx="8572">
                  <c:v>8596</c:v>
                </c:pt>
                <c:pt idx="8573">
                  <c:v>8597</c:v>
                </c:pt>
                <c:pt idx="8574">
                  <c:v>8598</c:v>
                </c:pt>
                <c:pt idx="8575">
                  <c:v>8599</c:v>
                </c:pt>
                <c:pt idx="8576">
                  <c:v>8600</c:v>
                </c:pt>
                <c:pt idx="8577">
                  <c:v>8601</c:v>
                </c:pt>
                <c:pt idx="8578">
                  <c:v>8602</c:v>
                </c:pt>
                <c:pt idx="8579">
                  <c:v>8603</c:v>
                </c:pt>
                <c:pt idx="8580">
                  <c:v>8604</c:v>
                </c:pt>
                <c:pt idx="8581">
                  <c:v>8605</c:v>
                </c:pt>
                <c:pt idx="8582">
                  <c:v>8606</c:v>
                </c:pt>
                <c:pt idx="8583">
                  <c:v>8607</c:v>
                </c:pt>
                <c:pt idx="8584">
                  <c:v>8608</c:v>
                </c:pt>
                <c:pt idx="8585">
                  <c:v>8609</c:v>
                </c:pt>
                <c:pt idx="8586">
                  <c:v>8610</c:v>
                </c:pt>
                <c:pt idx="8587">
                  <c:v>8611</c:v>
                </c:pt>
                <c:pt idx="8588">
                  <c:v>8612</c:v>
                </c:pt>
                <c:pt idx="8589">
                  <c:v>8613</c:v>
                </c:pt>
                <c:pt idx="8590">
                  <c:v>8614</c:v>
                </c:pt>
                <c:pt idx="8591">
                  <c:v>8615</c:v>
                </c:pt>
                <c:pt idx="8592">
                  <c:v>8616</c:v>
                </c:pt>
                <c:pt idx="8593">
                  <c:v>8617</c:v>
                </c:pt>
                <c:pt idx="8594">
                  <c:v>8618</c:v>
                </c:pt>
                <c:pt idx="8595">
                  <c:v>8619</c:v>
                </c:pt>
                <c:pt idx="8596">
                  <c:v>8620</c:v>
                </c:pt>
                <c:pt idx="8597">
                  <c:v>8621</c:v>
                </c:pt>
                <c:pt idx="8598">
                  <c:v>8622</c:v>
                </c:pt>
                <c:pt idx="8599">
                  <c:v>8623</c:v>
                </c:pt>
                <c:pt idx="8600">
                  <c:v>8624</c:v>
                </c:pt>
                <c:pt idx="8601">
                  <c:v>8625</c:v>
                </c:pt>
                <c:pt idx="8602">
                  <c:v>8626</c:v>
                </c:pt>
                <c:pt idx="8603">
                  <c:v>8627</c:v>
                </c:pt>
                <c:pt idx="8604">
                  <c:v>8628</c:v>
                </c:pt>
                <c:pt idx="8605">
                  <c:v>8629</c:v>
                </c:pt>
                <c:pt idx="8606">
                  <c:v>8630</c:v>
                </c:pt>
                <c:pt idx="8607">
                  <c:v>8631</c:v>
                </c:pt>
                <c:pt idx="8608">
                  <c:v>8632</c:v>
                </c:pt>
                <c:pt idx="8609">
                  <c:v>8633</c:v>
                </c:pt>
                <c:pt idx="8610">
                  <c:v>8634</c:v>
                </c:pt>
                <c:pt idx="8611">
                  <c:v>8635</c:v>
                </c:pt>
                <c:pt idx="8612">
                  <c:v>8636</c:v>
                </c:pt>
                <c:pt idx="8613">
                  <c:v>8637</c:v>
                </c:pt>
                <c:pt idx="8614">
                  <c:v>8638</c:v>
                </c:pt>
                <c:pt idx="8615">
                  <c:v>8639</c:v>
                </c:pt>
                <c:pt idx="8616">
                  <c:v>8640</c:v>
                </c:pt>
                <c:pt idx="8617">
                  <c:v>8641</c:v>
                </c:pt>
                <c:pt idx="8618">
                  <c:v>8642</c:v>
                </c:pt>
                <c:pt idx="8619">
                  <c:v>8643</c:v>
                </c:pt>
                <c:pt idx="8620">
                  <c:v>8644</c:v>
                </c:pt>
                <c:pt idx="8621">
                  <c:v>8645</c:v>
                </c:pt>
                <c:pt idx="8622">
                  <c:v>8646</c:v>
                </c:pt>
                <c:pt idx="8623">
                  <c:v>8647</c:v>
                </c:pt>
                <c:pt idx="8624">
                  <c:v>8648</c:v>
                </c:pt>
                <c:pt idx="8625">
                  <c:v>8649</c:v>
                </c:pt>
                <c:pt idx="8626">
                  <c:v>8650</c:v>
                </c:pt>
                <c:pt idx="8627">
                  <c:v>8651</c:v>
                </c:pt>
                <c:pt idx="8628">
                  <c:v>8652</c:v>
                </c:pt>
                <c:pt idx="8629">
                  <c:v>8653</c:v>
                </c:pt>
                <c:pt idx="8630">
                  <c:v>8654</c:v>
                </c:pt>
                <c:pt idx="8631">
                  <c:v>8655</c:v>
                </c:pt>
                <c:pt idx="8632">
                  <c:v>8656</c:v>
                </c:pt>
                <c:pt idx="8633">
                  <c:v>8657</c:v>
                </c:pt>
                <c:pt idx="8634">
                  <c:v>8658</c:v>
                </c:pt>
                <c:pt idx="8635">
                  <c:v>8659</c:v>
                </c:pt>
                <c:pt idx="8636">
                  <c:v>8660</c:v>
                </c:pt>
                <c:pt idx="8637">
                  <c:v>8661</c:v>
                </c:pt>
                <c:pt idx="8638">
                  <c:v>8662</c:v>
                </c:pt>
                <c:pt idx="8639">
                  <c:v>8663</c:v>
                </c:pt>
                <c:pt idx="8640">
                  <c:v>8664</c:v>
                </c:pt>
                <c:pt idx="8641">
                  <c:v>8665</c:v>
                </c:pt>
                <c:pt idx="8642">
                  <c:v>8666</c:v>
                </c:pt>
                <c:pt idx="8643">
                  <c:v>8667</c:v>
                </c:pt>
                <c:pt idx="8644">
                  <c:v>8668</c:v>
                </c:pt>
                <c:pt idx="8645">
                  <c:v>8669</c:v>
                </c:pt>
                <c:pt idx="8646">
                  <c:v>8670</c:v>
                </c:pt>
                <c:pt idx="8647">
                  <c:v>8671</c:v>
                </c:pt>
                <c:pt idx="8648">
                  <c:v>8672</c:v>
                </c:pt>
                <c:pt idx="8649">
                  <c:v>8673</c:v>
                </c:pt>
                <c:pt idx="8650">
                  <c:v>8674</c:v>
                </c:pt>
                <c:pt idx="8651">
                  <c:v>8675</c:v>
                </c:pt>
                <c:pt idx="8652">
                  <c:v>8676</c:v>
                </c:pt>
                <c:pt idx="8653">
                  <c:v>8677</c:v>
                </c:pt>
                <c:pt idx="8654">
                  <c:v>8678</c:v>
                </c:pt>
                <c:pt idx="8655">
                  <c:v>8679</c:v>
                </c:pt>
                <c:pt idx="8656">
                  <c:v>8680</c:v>
                </c:pt>
                <c:pt idx="8657">
                  <c:v>8681</c:v>
                </c:pt>
                <c:pt idx="8658">
                  <c:v>8682</c:v>
                </c:pt>
                <c:pt idx="8659">
                  <c:v>8683</c:v>
                </c:pt>
                <c:pt idx="8660">
                  <c:v>8684</c:v>
                </c:pt>
                <c:pt idx="8661">
                  <c:v>8685</c:v>
                </c:pt>
                <c:pt idx="8662">
                  <c:v>8686</c:v>
                </c:pt>
                <c:pt idx="8663">
                  <c:v>8687</c:v>
                </c:pt>
                <c:pt idx="8664">
                  <c:v>8688</c:v>
                </c:pt>
                <c:pt idx="8665">
                  <c:v>8689</c:v>
                </c:pt>
                <c:pt idx="8666">
                  <c:v>8690</c:v>
                </c:pt>
                <c:pt idx="8667">
                  <c:v>8691</c:v>
                </c:pt>
                <c:pt idx="8668">
                  <c:v>8692</c:v>
                </c:pt>
                <c:pt idx="8669">
                  <c:v>8693</c:v>
                </c:pt>
                <c:pt idx="8670">
                  <c:v>8694</c:v>
                </c:pt>
                <c:pt idx="8671">
                  <c:v>8695</c:v>
                </c:pt>
                <c:pt idx="8672">
                  <c:v>8696</c:v>
                </c:pt>
                <c:pt idx="8673">
                  <c:v>8697</c:v>
                </c:pt>
                <c:pt idx="8674">
                  <c:v>8698</c:v>
                </c:pt>
                <c:pt idx="8675">
                  <c:v>8699</c:v>
                </c:pt>
                <c:pt idx="8676">
                  <c:v>8700</c:v>
                </c:pt>
                <c:pt idx="8677">
                  <c:v>8701</c:v>
                </c:pt>
                <c:pt idx="8678">
                  <c:v>8702</c:v>
                </c:pt>
                <c:pt idx="8679">
                  <c:v>8703</c:v>
                </c:pt>
                <c:pt idx="8680">
                  <c:v>8704</c:v>
                </c:pt>
                <c:pt idx="8681">
                  <c:v>8705</c:v>
                </c:pt>
                <c:pt idx="8682">
                  <c:v>8706</c:v>
                </c:pt>
                <c:pt idx="8683">
                  <c:v>8707</c:v>
                </c:pt>
                <c:pt idx="8684">
                  <c:v>8708</c:v>
                </c:pt>
                <c:pt idx="8685">
                  <c:v>8709</c:v>
                </c:pt>
                <c:pt idx="8686">
                  <c:v>8710</c:v>
                </c:pt>
                <c:pt idx="8687">
                  <c:v>8711</c:v>
                </c:pt>
                <c:pt idx="8688">
                  <c:v>8712</c:v>
                </c:pt>
                <c:pt idx="8689">
                  <c:v>8713</c:v>
                </c:pt>
                <c:pt idx="8690">
                  <c:v>8714</c:v>
                </c:pt>
                <c:pt idx="8691">
                  <c:v>8715</c:v>
                </c:pt>
                <c:pt idx="8692">
                  <c:v>8716</c:v>
                </c:pt>
                <c:pt idx="8693">
                  <c:v>8717</c:v>
                </c:pt>
                <c:pt idx="8694">
                  <c:v>8718</c:v>
                </c:pt>
                <c:pt idx="8695">
                  <c:v>8719</c:v>
                </c:pt>
                <c:pt idx="8696">
                  <c:v>8720</c:v>
                </c:pt>
                <c:pt idx="8697">
                  <c:v>8721</c:v>
                </c:pt>
                <c:pt idx="8698">
                  <c:v>8722</c:v>
                </c:pt>
                <c:pt idx="8699">
                  <c:v>8723</c:v>
                </c:pt>
                <c:pt idx="8700">
                  <c:v>8724</c:v>
                </c:pt>
                <c:pt idx="8701">
                  <c:v>8725</c:v>
                </c:pt>
                <c:pt idx="8702">
                  <c:v>8726</c:v>
                </c:pt>
                <c:pt idx="8703">
                  <c:v>8727</c:v>
                </c:pt>
                <c:pt idx="8704">
                  <c:v>8728</c:v>
                </c:pt>
                <c:pt idx="8705">
                  <c:v>8729</c:v>
                </c:pt>
                <c:pt idx="8706">
                  <c:v>8730</c:v>
                </c:pt>
                <c:pt idx="8707">
                  <c:v>8731</c:v>
                </c:pt>
                <c:pt idx="8708">
                  <c:v>8732</c:v>
                </c:pt>
                <c:pt idx="8709">
                  <c:v>8733</c:v>
                </c:pt>
                <c:pt idx="8710">
                  <c:v>8734</c:v>
                </c:pt>
                <c:pt idx="8711">
                  <c:v>8735</c:v>
                </c:pt>
                <c:pt idx="8712">
                  <c:v>8736</c:v>
                </c:pt>
                <c:pt idx="8713">
                  <c:v>8737</c:v>
                </c:pt>
                <c:pt idx="8714">
                  <c:v>8738</c:v>
                </c:pt>
                <c:pt idx="8715">
                  <c:v>8739</c:v>
                </c:pt>
                <c:pt idx="8716">
                  <c:v>8740</c:v>
                </c:pt>
                <c:pt idx="8717">
                  <c:v>8741</c:v>
                </c:pt>
                <c:pt idx="8718">
                  <c:v>8742</c:v>
                </c:pt>
                <c:pt idx="8719">
                  <c:v>8743</c:v>
                </c:pt>
                <c:pt idx="8720">
                  <c:v>8744</c:v>
                </c:pt>
                <c:pt idx="8721">
                  <c:v>8745</c:v>
                </c:pt>
                <c:pt idx="8722">
                  <c:v>8746</c:v>
                </c:pt>
                <c:pt idx="8723">
                  <c:v>8747</c:v>
                </c:pt>
                <c:pt idx="8724">
                  <c:v>8748</c:v>
                </c:pt>
                <c:pt idx="8725">
                  <c:v>8749</c:v>
                </c:pt>
                <c:pt idx="8726">
                  <c:v>8750</c:v>
                </c:pt>
                <c:pt idx="8727">
                  <c:v>8751</c:v>
                </c:pt>
                <c:pt idx="8728">
                  <c:v>8752</c:v>
                </c:pt>
                <c:pt idx="8729">
                  <c:v>8753</c:v>
                </c:pt>
                <c:pt idx="8730">
                  <c:v>8754</c:v>
                </c:pt>
                <c:pt idx="8731">
                  <c:v>8755</c:v>
                </c:pt>
                <c:pt idx="8732">
                  <c:v>8756</c:v>
                </c:pt>
                <c:pt idx="8733">
                  <c:v>8757</c:v>
                </c:pt>
                <c:pt idx="8734">
                  <c:v>8758</c:v>
                </c:pt>
                <c:pt idx="8735">
                  <c:v>8759</c:v>
                </c:pt>
                <c:pt idx="8736">
                  <c:v>8760</c:v>
                </c:pt>
                <c:pt idx="8737">
                  <c:v>8761</c:v>
                </c:pt>
                <c:pt idx="8738">
                  <c:v>8762</c:v>
                </c:pt>
                <c:pt idx="8739">
                  <c:v>8763</c:v>
                </c:pt>
                <c:pt idx="8740">
                  <c:v>8764</c:v>
                </c:pt>
                <c:pt idx="8741">
                  <c:v>8765</c:v>
                </c:pt>
                <c:pt idx="8742">
                  <c:v>8766</c:v>
                </c:pt>
                <c:pt idx="8743">
                  <c:v>8767</c:v>
                </c:pt>
                <c:pt idx="8744">
                  <c:v>8768</c:v>
                </c:pt>
                <c:pt idx="8745">
                  <c:v>8769</c:v>
                </c:pt>
                <c:pt idx="8746">
                  <c:v>8770</c:v>
                </c:pt>
                <c:pt idx="8747">
                  <c:v>8771</c:v>
                </c:pt>
                <c:pt idx="8748">
                  <c:v>8772</c:v>
                </c:pt>
                <c:pt idx="8749">
                  <c:v>8773</c:v>
                </c:pt>
                <c:pt idx="8750">
                  <c:v>8774</c:v>
                </c:pt>
                <c:pt idx="8751">
                  <c:v>8775</c:v>
                </c:pt>
                <c:pt idx="8752">
                  <c:v>8776</c:v>
                </c:pt>
                <c:pt idx="8753">
                  <c:v>8777</c:v>
                </c:pt>
                <c:pt idx="8754">
                  <c:v>8778</c:v>
                </c:pt>
                <c:pt idx="8755">
                  <c:v>8779</c:v>
                </c:pt>
                <c:pt idx="8756">
                  <c:v>8780</c:v>
                </c:pt>
                <c:pt idx="8757">
                  <c:v>8781</c:v>
                </c:pt>
                <c:pt idx="8758">
                  <c:v>8782</c:v>
                </c:pt>
                <c:pt idx="8759">
                  <c:v>8783</c:v>
                </c:pt>
                <c:pt idx="8760">
                  <c:v>8784</c:v>
                </c:pt>
                <c:pt idx="8761">
                  <c:v>8785</c:v>
                </c:pt>
                <c:pt idx="8762">
                  <c:v>8786</c:v>
                </c:pt>
                <c:pt idx="8763">
                  <c:v>8787</c:v>
                </c:pt>
                <c:pt idx="8764">
                  <c:v>8788</c:v>
                </c:pt>
                <c:pt idx="8765">
                  <c:v>8789</c:v>
                </c:pt>
                <c:pt idx="8766">
                  <c:v>8790</c:v>
                </c:pt>
                <c:pt idx="8767">
                  <c:v>8791</c:v>
                </c:pt>
                <c:pt idx="8768">
                  <c:v>8792</c:v>
                </c:pt>
                <c:pt idx="8769">
                  <c:v>8793</c:v>
                </c:pt>
                <c:pt idx="8770">
                  <c:v>8794</c:v>
                </c:pt>
                <c:pt idx="8771">
                  <c:v>8795</c:v>
                </c:pt>
                <c:pt idx="8772">
                  <c:v>8796</c:v>
                </c:pt>
                <c:pt idx="8773">
                  <c:v>8797</c:v>
                </c:pt>
                <c:pt idx="8774">
                  <c:v>8798</c:v>
                </c:pt>
                <c:pt idx="8775">
                  <c:v>8799</c:v>
                </c:pt>
                <c:pt idx="8776">
                  <c:v>8800</c:v>
                </c:pt>
                <c:pt idx="8777">
                  <c:v>8801</c:v>
                </c:pt>
                <c:pt idx="8778">
                  <c:v>8802</c:v>
                </c:pt>
                <c:pt idx="8779">
                  <c:v>8803</c:v>
                </c:pt>
                <c:pt idx="8780">
                  <c:v>8804</c:v>
                </c:pt>
                <c:pt idx="8781">
                  <c:v>8805</c:v>
                </c:pt>
                <c:pt idx="8782">
                  <c:v>8806</c:v>
                </c:pt>
                <c:pt idx="8783">
                  <c:v>8807</c:v>
                </c:pt>
              </c:numCache>
            </c:numRef>
          </c:cat>
          <c:val>
            <c:numRef>
              <c:f>Tabelle1!$F$17546:$F$26305</c:f>
              <c:numCache>
                <c:formatCode>0</c:formatCode>
                <c:ptCount val="8760"/>
                <c:pt idx="0">
                  <c:v>3540</c:v>
                </c:pt>
                <c:pt idx="1">
                  <c:v>3493.7500000000005</c:v>
                </c:pt>
                <c:pt idx="2">
                  <c:v>3432.7500000000005</c:v>
                </c:pt>
                <c:pt idx="3">
                  <c:v>3340.5000000000005</c:v>
                </c:pt>
                <c:pt idx="4">
                  <c:v>3109.2492774566326</c:v>
                </c:pt>
                <c:pt idx="5">
                  <c:v>3102.5</c:v>
                </c:pt>
                <c:pt idx="6">
                  <c:v>2947.2492774566326</c:v>
                </c:pt>
                <c:pt idx="7">
                  <c:v>2618.25</c:v>
                </c:pt>
                <c:pt idx="8">
                  <c:v>2405.5</c:v>
                </c:pt>
                <c:pt idx="9">
                  <c:v>2248</c:v>
                </c:pt>
                <c:pt idx="10">
                  <c:v>2060.75</c:v>
                </c:pt>
                <c:pt idx="11">
                  <c:v>1915.2500000000002</c:v>
                </c:pt>
                <c:pt idx="12">
                  <c:v>1829.5</c:v>
                </c:pt>
                <c:pt idx="13">
                  <c:v>1746.25</c:v>
                </c:pt>
                <c:pt idx="14">
                  <c:v>1703.25</c:v>
                </c:pt>
                <c:pt idx="15">
                  <c:v>1667.7500000000002</c:v>
                </c:pt>
                <c:pt idx="16">
                  <c:v>1577.7500000000002</c:v>
                </c:pt>
                <c:pt idx="17">
                  <c:v>1464.5</c:v>
                </c:pt>
                <c:pt idx="18">
                  <c:v>1443.7500000000002</c:v>
                </c:pt>
                <c:pt idx="19">
                  <c:v>1471.5000000000002</c:v>
                </c:pt>
                <c:pt idx="20">
                  <c:v>1417.2492774566481</c:v>
                </c:pt>
                <c:pt idx="21">
                  <c:v>1306.5</c:v>
                </c:pt>
                <c:pt idx="22">
                  <c:v>1149.75</c:v>
                </c:pt>
                <c:pt idx="23">
                  <c:v>1012.8020231213874</c:v>
                </c:pt>
                <c:pt idx="24">
                  <c:v>913.75000000000011</c:v>
                </c:pt>
                <c:pt idx="25">
                  <c:v>824.25</c:v>
                </c:pt>
                <c:pt idx="26">
                  <c:v>820.25000000000011</c:v>
                </c:pt>
                <c:pt idx="27">
                  <c:v>761.5</c:v>
                </c:pt>
                <c:pt idx="28">
                  <c:v>725.49927745664854</c:v>
                </c:pt>
                <c:pt idx="29">
                  <c:v>760.75</c:v>
                </c:pt>
                <c:pt idx="30">
                  <c:v>800.00000000000011</c:v>
                </c:pt>
                <c:pt idx="31">
                  <c:v>862.75000000000011</c:v>
                </c:pt>
                <c:pt idx="32">
                  <c:v>945.75</c:v>
                </c:pt>
                <c:pt idx="33">
                  <c:v>939.75000000000011</c:v>
                </c:pt>
                <c:pt idx="34">
                  <c:v>1001.2500000000001</c:v>
                </c:pt>
                <c:pt idx="35">
                  <c:v>1031.75</c:v>
                </c:pt>
                <c:pt idx="36">
                  <c:v>971.00000000000011</c:v>
                </c:pt>
                <c:pt idx="37">
                  <c:v>925.50000000000011</c:v>
                </c:pt>
                <c:pt idx="38">
                  <c:v>976.50000000000011</c:v>
                </c:pt>
                <c:pt idx="39">
                  <c:v>1015.5000000000001</c:v>
                </c:pt>
                <c:pt idx="40">
                  <c:v>1076.5</c:v>
                </c:pt>
                <c:pt idx="41">
                  <c:v>1191.2500000000002</c:v>
                </c:pt>
                <c:pt idx="42">
                  <c:v>1287.7500000000002</c:v>
                </c:pt>
                <c:pt idx="43">
                  <c:v>1324</c:v>
                </c:pt>
                <c:pt idx="44">
                  <c:v>1254.2500000000002</c:v>
                </c:pt>
                <c:pt idx="45">
                  <c:v>1254.2500000000002</c:v>
                </c:pt>
                <c:pt idx="46">
                  <c:v>1288.2500000000002</c:v>
                </c:pt>
                <c:pt idx="47">
                  <c:v>1324.2543352601158</c:v>
                </c:pt>
                <c:pt idx="48">
                  <c:v>1191.5000000000002</c:v>
                </c:pt>
                <c:pt idx="49">
                  <c:v>1110</c:v>
                </c:pt>
                <c:pt idx="50">
                  <c:v>1145.2500000000002</c:v>
                </c:pt>
                <c:pt idx="51">
                  <c:v>1253.7500000000002</c:v>
                </c:pt>
                <c:pt idx="52">
                  <c:v>1294.5</c:v>
                </c:pt>
                <c:pt idx="53">
                  <c:v>1406.25</c:v>
                </c:pt>
                <c:pt idx="54">
                  <c:v>1384.7492774566481</c:v>
                </c:pt>
                <c:pt idx="55">
                  <c:v>1769.75</c:v>
                </c:pt>
                <c:pt idx="56">
                  <c:v>1828.0000000000002</c:v>
                </c:pt>
                <c:pt idx="57">
                  <c:v>1680</c:v>
                </c:pt>
                <c:pt idx="58">
                  <c:v>1410.2500000000002</c:v>
                </c:pt>
                <c:pt idx="59">
                  <c:v>1224.5000000000002</c:v>
                </c:pt>
                <c:pt idx="60">
                  <c:v>930.25</c:v>
                </c:pt>
                <c:pt idx="61">
                  <c:v>737.50000000000011</c:v>
                </c:pt>
                <c:pt idx="62">
                  <c:v>610</c:v>
                </c:pt>
                <c:pt idx="63">
                  <c:v>526.75000000000011</c:v>
                </c:pt>
                <c:pt idx="64">
                  <c:v>509.00000000000006</c:v>
                </c:pt>
                <c:pt idx="65">
                  <c:v>586.75</c:v>
                </c:pt>
                <c:pt idx="66">
                  <c:v>528.5</c:v>
                </c:pt>
                <c:pt idx="67">
                  <c:v>395.75</c:v>
                </c:pt>
                <c:pt idx="68">
                  <c:v>301.75000000000006</c:v>
                </c:pt>
                <c:pt idx="69">
                  <c:v>316.5</c:v>
                </c:pt>
                <c:pt idx="70">
                  <c:v>480.75</c:v>
                </c:pt>
                <c:pt idx="71">
                  <c:v>683.14450867052051</c:v>
                </c:pt>
                <c:pt idx="72">
                  <c:v>883.25</c:v>
                </c:pt>
                <c:pt idx="73">
                  <c:v>907.00000000000011</c:v>
                </c:pt>
                <c:pt idx="74">
                  <c:v>1067.2500000000002</c:v>
                </c:pt>
                <c:pt idx="75">
                  <c:v>1177.7500000000002</c:v>
                </c:pt>
                <c:pt idx="76">
                  <c:v>1387.75</c:v>
                </c:pt>
                <c:pt idx="77">
                  <c:v>1530.5</c:v>
                </c:pt>
                <c:pt idx="78">
                  <c:v>1854.7500000000002</c:v>
                </c:pt>
                <c:pt idx="79">
                  <c:v>2338.25</c:v>
                </c:pt>
                <c:pt idx="80">
                  <c:v>2491.75</c:v>
                </c:pt>
                <c:pt idx="81">
                  <c:v>2753.2500000000005</c:v>
                </c:pt>
                <c:pt idx="82">
                  <c:v>3022.75</c:v>
                </c:pt>
                <c:pt idx="83">
                  <c:v>3294.2500000000005</c:v>
                </c:pt>
                <c:pt idx="84">
                  <c:v>3394.75</c:v>
                </c:pt>
                <c:pt idx="85">
                  <c:v>3254.0000000000005</c:v>
                </c:pt>
                <c:pt idx="86">
                  <c:v>3285.7500000000005</c:v>
                </c:pt>
                <c:pt idx="87">
                  <c:v>3184.2500000000005</c:v>
                </c:pt>
                <c:pt idx="88">
                  <c:v>3253.75</c:v>
                </c:pt>
                <c:pt idx="89">
                  <c:v>3048.7500000000005</c:v>
                </c:pt>
                <c:pt idx="90">
                  <c:v>2890.0000000000005</c:v>
                </c:pt>
                <c:pt idx="91">
                  <c:v>2839.75</c:v>
                </c:pt>
                <c:pt idx="92">
                  <c:v>2744.75</c:v>
                </c:pt>
                <c:pt idx="93">
                  <c:v>2714.25</c:v>
                </c:pt>
                <c:pt idx="94">
                  <c:v>2435.75</c:v>
                </c:pt>
                <c:pt idx="95">
                  <c:v>2202.9898843930637</c:v>
                </c:pt>
                <c:pt idx="96">
                  <c:v>1977.0000000000002</c:v>
                </c:pt>
                <c:pt idx="97">
                  <c:v>1919.0000000000002</c:v>
                </c:pt>
                <c:pt idx="98">
                  <c:v>1750.0000000000002</c:v>
                </c:pt>
                <c:pt idx="99">
                  <c:v>1702.7500000000002</c:v>
                </c:pt>
                <c:pt idx="100">
                  <c:v>1746.25</c:v>
                </c:pt>
                <c:pt idx="101">
                  <c:v>1774.25</c:v>
                </c:pt>
                <c:pt idx="102">
                  <c:v>1779</c:v>
                </c:pt>
                <c:pt idx="103">
                  <c:v>1700.7500000000002</c:v>
                </c:pt>
                <c:pt idx="104">
                  <c:v>1619.25</c:v>
                </c:pt>
                <c:pt idx="105">
                  <c:v>1575.2500000000002</c:v>
                </c:pt>
                <c:pt idx="106">
                  <c:v>1535.5000000000002</c:v>
                </c:pt>
                <c:pt idx="107">
                  <c:v>1493.75</c:v>
                </c:pt>
                <c:pt idx="108">
                  <c:v>1429.0000000000002</c:v>
                </c:pt>
                <c:pt idx="109">
                  <c:v>1441.2500000000002</c:v>
                </c:pt>
                <c:pt idx="110">
                  <c:v>1434.5</c:v>
                </c:pt>
                <c:pt idx="111">
                  <c:v>1524.75</c:v>
                </c:pt>
                <c:pt idx="112">
                  <c:v>1632.7500000000002</c:v>
                </c:pt>
                <c:pt idx="113">
                  <c:v>1882.0000000000002</c:v>
                </c:pt>
                <c:pt idx="114">
                  <c:v>2127.75</c:v>
                </c:pt>
                <c:pt idx="115">
                  <c:v>2332.5</c:v>
                </c:pt>
                <c:pt idx="116">
                  <c:v>2360.5</c:v>
                </c:pt>
                <c:pt idx="117">
                  <c:v>2167.7500000000005</c:v>
                </c:pt>
                <c:pt idx="118">
                  <c:v>1926.5</c:v>
                </c:pt>
                <c:pt idx="119">
                  <c:v>1577.5245664739884</c:v>
                </c:pt>
                <c:pt idx="120">
                  <c:v>1358</c:v>
                </c:pt>
                <c:pt idx="121">
                  <c:v>1100.7500000000002</c:v>
                </c:pt>
                <c:pt idx="122">
                  <c:v>928.50000000000011</c:v>
                </c:pt>
                <c:pt idx="123">
                  <c:v>863.50000000000011</c:v>
                </c:pt>
                <c:pt idx="124">
                  <c:v>824.5</c:v>
                </c:pt>
                <c:pt idx="125">
                  <c:v>796.75000000000011</c:v>
                </c:pt>
                <c:pt idx="126">
                  <c:v>711.50000000000011</c:v>
                </c:pt>
                <c:pt idx="127">
                  <c:v>688.25000000000011</c:v>
                </c:pt>
                <c:pt idx="128">
                  <c:v>707.75</c:v>
                </c:pt>
                <c:pt idx="129">
                  <c:v>653</c:v>
                </c:pt>
                <c:pt idx="130">
                  <c:v>565.25000000000011</c:v>
                </c:pt>
                <c:pt idx="131">
                  <c:v>457.75</c:v>
                </c:pt>
                <c:pt idx="132">
                  <c:v>340.50000000000006</c:v>
                </c:pt>
                <c:pt idx="133">
                  <c:v>322.5</c:v>
                </c:pt>
                <c:pt idx="134">
                  <c:v>359.5</c:v>
                </c:pt>
                <c:pt idx="135">
                  <c:v>391.75000000000006</c:v>
                </c:pt>
                <c:pt idx="136">
                  <c:v>462.75000000000006</c:v>
                </c:pt>
                <c:pt idx="137">
                  <c:v>487.25000000000006</c:v>
                </c:pt>
                <c:pt idx="138">
                  <c:v>543</c:v>
                </c:pt>
                <c:pt idx="139">
                  <c:v>599.25</c:v>
                </c:pt>
                <c:pt idx="140">
                  <c:v>567.5</c:v>
                </c:pt>
                <c:pt idx="141">
                  <c:v>504</c:v>
                </c:pt>
                <c:pt idx="142">
                  <c:v>518.25000000000011</c:v>
                </c:pt>
                <c:pt idx="143">
                  <c:v>437.99132947976869</c:v>
                </c:pt>
                <c:pt idx="144">
                  <c:v>470.00000000000006</c:v>
                </c:pt>
                <c:pt idx="145">
                  <c:v>458.75</c:v>
                </c:pt>
                <c:pt idx="146">
                  <c:v>468</c:v>
                </c:pt>
                <c:pt idx="147">
                  <c:v>444.75</c:v>
                </c:pt>
                <c:pt idx="148">
                  <c:v>428.5</c:v>
                </c:pt>
                <c:pt idx="149">
                  <c:v>369.5</c:v>
                </c:pt>
                <c:pt idx="150">
                  <c:v>460.50000000000006</c:v>
                </c:pt>
                <c:pt idx="151">
                  <c:v>447.25000000000006</c:v>
                </c:pt>
                <c:pt idx="152">
                  <c:v>386.50000000000006</c:v>
                </c:pt>
                <c:pt idx="153">
                  <c:v>382.24927745664729</c:v>
                </c:pt>
                <c:pt idx="154">
                  <c:v>358.24927745664729</c:v>
                </c:pt>
                <c:pt idx="155">
                  <c:v>335</c:v>
                </c:pt>
                <c:pt idx="156">
                  <c:v>355.25</c:v>
                </c:pt>
                <c:pt idx="157">
                  <c:v>267.50000000000006</c:v>
                </c:pt>
                <c:pt idx="158">
                  <c:v>295.75</c:v>
                </c:pt>
                <c:pt idx="159">
                  <c:v>286.00000000000006</c:v>
                </c:pt>
                <c:pt idx="160">
                  <c:v>356.00000000000006</c:v>
                </c:pt>
                <c:pt idx="161">
                  <c:v>345.75</c:v>
                </c:pt>
                <c:pt idx="162">
                  <c:v>414.00000000000006</c:v>
                </c:pt>
                <c:pt idx="163">
                  <c:v>431.50000000000006</c:v>
                </c:pt>
                <c:pt idx="164">
                  <c:v>492.25000000000006</c:v>
                </c:pt>
                <c:pt idx="165">
                  <c:v>451.25</c:v>
                </c:pt>
                <c:pt idx="166">
                  <c:v>376.50000000000006</c:v>
                </c:pt>
                <c:pt idx="167">
                  <c:v>361.23843930635843</c:v>
                </c:pt>
                <c:pt idx="168">
                  <c:v>414.50000000000006</c:v>
                </c:pt>
                <c:pt idx="169">
                  <c:v>421</c:v>
                </c:pt>
                <c:pt idx="170">
                  <c:v>431.25000000000006</c:v>
                </c:pt>
                <c:pt idx="171">
                  <c:v>435</c:v>
                </c:pt>
                <c:pt idx="172">
                  <c:v>538</c:v>
                </c:pt>
                <c:pt idx="173">
                  <c:v>674.50000000000011</c:v>
                </c:pt>
                <c:pt idx="174">
                  <c:v>839.75</c:v>
                </c:pt>
                <c:pt idx="175">
                  <c:v>1016.2500000000001</c:v>
                </c:pt>
                <c:pt idx="176">
                  <c:v>1258</c:v>
                </c:pt>
                <c:pt idx="177">
                  <c:v>1569.5000000000002</c:v>
                </c:pt>
                <c:pt idx="178">
                  <c:v>1896.5</c:v>
                </c:pt>
                <c:pt idx="179">
                  <c:v>2164.2500000000005</c:v>
                </c:pt>
                <c:pt idx="180">
                  <c:v>2354.0000000000005</c:v>
                </c:pt>
                <c:pt idx="181">
                  <c:v>2878.5000000000005</c:v>
                </c:pt>
                <c:pt idx="182">
                  <c:v>3500.25</c:v>
                </c:pt>
                <c:pt idx="183">
                  <c:v>4348.25</c:v>
                </c:pt>
                <c:pt idx="184">
                  <c:v>5465.25</c:v>
                </c:pt>
                <c:pt idx="185">
                  <c:v>6125.4992774566554</c:v>
                </c:pt>
                <c:pt idx="186">
                  <c:v>6842.5000000000009</c:v>
                </c:pt>
                <c:pt idx="187">
                  <c:v>7475.25</c:v>
                </c:pt>
                <c:pt idx="188">
                  <c:v>8114.0000000000009</c:v>
                </c:pt>
                <c:pt idx="189">
                  <c:v>9203.75</c:v>
                </c:pt>
                <c:pt idx="190">
                  <c:v>10047.5</c:v>
                </c:pt>
                <c:pt idx="191">
                  <c:v>10649.946531791908</c:v>
                </c:pt>
                <c:pt idx="192">
                  <c:v>11098.500000000002</c:v>
                </c:pt>
                <c:pt idx="193">
                  <c:v>11361.750000000002</c:v>
                </c:pt>
                <c:pt idx="194">
                  <c:v>11998.750000000002</c:v>
                </c:pt>
                <c:pt idx="195">
                  <c:v>12176.75</c:v>
                </c:pt>
                <c:pt idx="196">
                  <c:v>12634</c:v>
                </c:pt>
                <c:pt idx="197">
                  <c:v>13191.000000000002</c:v>
                </c:pt>
                <c:pt idx="198">
                  <c:v>13589</c:v>
                </c:pt>
                <c:pt idx="199">
                  <c:v>14219.000000000002</c:v>
                </c:pt>
                <c:pt idx="200">
                  <c:v>14729.500000000002</c:v>
                </c:pt>
                <c:pt idx="201">
                  <c:v>15146.500000000002</c:v>
                </c:pt>
                <c:pt idx="202">
                  <c:v>15246.749277456736</c:v>
                </c:pt>
                <c:pt idx="203">
                  <c:v>15587.5</c:v>
                </c:pt>
                <c:pt idx="204">
                  <c:v>15658.500000000002</c:v>
                </c:pt>
                <c:pt idx="205">
                  <c:v>15782.25</c:v>
                </c:pt>
                <c:pt idx="206">
                  <c:v>15546.500000000002</c:v>
                </c:pt>
                <c:pt idx="207">
                  <c:v>15030.750000000002</c:v>
                </c:pt>
                <c:pt idx="208">
                  <c:v>14396.250000000002</c:v>
                </c:pt>
                <c:pt idx="209">
                  <c:v>14101</c:v>
                </c:pt>
                <c:pt idx="210">
                  <c:v>13903.5</c:v>
                </c:pt>
                <c:pt idx="211">
                  <c:v>13505</c:v>
                </c:pt>
                <c:pt idx="212">
                  <c:v>13095.5</c:v>
                </c:pt>
                <c:pt idx="213">
                  <c:v>12706.75</c:v>
                </c:pt>
                <c:pt idx="214">
                  <c:v>11921.25</c:v>
                </c:pt>
                <c:pt idx="215">
                  <c:v>11416.699421965319</c:v>
                </c:pt>
                <c:pt idx="216">
                  <c:v>11110.750000000002</c:v>
                </c:pt>
                <c:pt idx="217">
                  <c:v>10754.5</c:v>
                </c:pt>
                <c:pt idx="218">
                  <c:v>10411.25</c:v>
                </c:pt>
                <c:pt idx="219">
                  <c:v>10092</c:v>
                </c:pt>
                <c:pt idx="220">
                  <c:v>9577</c:v>
                </c:pt>
                <c:pt idx="221">
                  <c:v>9053.0000000000018</c:v>
                </c:pt>
                <c:pt idx="222">
                  <c:v>9015</c:v>
                </c:pt>
                <c:pt idx="223">
                  <c:v>8540.5</c:v>
                </c:pt>
                <c:pt idx="224">
                  <c:v>8181.2500000000009</c:v>
                </c:pt>
                <c:pt idx="225">
                  <c:v>7823.2500000000009</c:v>
                </c:pt>
                <c:pt idx="226">
                  <c:v>7662.5</c:v>
                </c:pt>
                <c:pt idx="227">
                  <c:v>7380.0000000000009</c:v>
                </c:pt>
                <c:pt idx="228">
                  <c:v>7203.5000000000009</c:v>
                </c:pt>
                <c:pt idx="229">
                  <c:v>6872.0000000000009</c:v>
                </c:pt>
                <c:pt idx="230">
                  <c:v>6848.25</c:v>
                </c:pt>
                <c:pt idx="231">
                  <c:v>6691.2500000000009</c:v>
                </c:pt>
                <c:pt idx="232">
                  <c:v>6387.7500000000009</c:v>
                </c:pt>
                <c:pt idx="233">
                  <c:v>6147.0000000000009</c:v>
                </c:pt>
                <c:pt idx="234">
                  <c:v>5905.75</c:v>
                </c:pt>
                <c:pt idx="235">
                  <c:v>5753.25</c:v>
                </c:pt>
                <c:pt idx="236">
                  <c:v>5614.7500000000009</c:v>
                </c:pt>
                <c:pt idx="237">
                  <c:v>5407</c:v>
                </c:pt>
                <c:pt idx="238">
                  <c:v>5190.25</c:v>
                </c:pt>
                <c:pt idx="239">
                  <c:v>5075.9450867052028</c:v>
                </c:pt>
                <c:pt idx="240">
                  <c:v>4918</c:v>
                </c:pt>
                <c:pt idx="241">
                  <c:v>4661</c:v>
                </c:pt>
                <c:pt idx="242">
                  <c:v>4320.75</c:v>
                </c:pt>
                <c:pt idx="243">
                  <c:v>4170</c:v>
                </c:pt>
                <c:pt idx="244">
                  <c:v>4024.0000000000005</c:v>
                </c:pt>
                <c:pt idx="245">
                  <c:v>3673.5</c:v>
                </c:pt>
                <c:pt idx="246">
                  <c:v>3316.25</c:v>
                </c:pt>
                <c:pt idx="247">
                  <c:v>3114</c:v>
                </c:pt>
                <c:pt idx="248">
                  <c:v>2930.2492774566326</c:v>
                </c:pt>
                <c:pt idx="249">
                  <c:v>2742.75</c:v>
                </c:pt>
                <c:pt idx="250">
                  <c:v>2765.0000000000005</c:v>
                </c:pt>
                <c:pt idx="251">
                  <c:v>2689</c:v>
                </c:pt>
                <c:pt idx="252">
                  <c:v>2468.5</c:v>
                </c:pt>
                <c:pt idx="253">
                  <c:v>2300</c:v>
                </c:pt>
                <c:pt idx="254">
                  <c:v>2228.0000000000005</c:v>
                </c:pt>
                <c:pt idx="255">
                  <c:v>2364.5</c:v>
                </c:pt>
                <c:pt idx="256">
                  <c:v>2433.5</c:v>
                </c:pt>
                <c:pt idx="257">
                  <c:v>2222.25</c:v>
                </c:pt>
                <c:pt idx="258">
                  <c:v>1971.2500000000002</c:v>
                </c:pt>
                <c:pt idx="259">
                  <c:v>1891.75</c:v>
                </c:pt>
                <c:pt idx="260">
                  <c:v>1799.75</c:v>
                </c:pt>
                <c:pt idx="261">
                  <c:v>1663.5000000000002</c:v>
                </c:pt>
                <c:pt idx="262">
                  <c:v>1502.7492774566481</c:v>
                </c:pt>
                <c:pt idx="263">
                  <c:v>1350.8121387283156</c:v>
                </c:pt>
                <c:pt idx="264">
                  <c:v>1169.75</c:v>
                </c:pt>
                <c:pt idx="265">
                  <c:v>932</c:v>
                </c:pt>
                <c:pt idx="266">
                  <c:v>754.25000000000011</c:v>
                </c:pt>
                <c:pt idx="267">
                  <c:v>609</c:v>
                </c:pt>
                <c:pt idx="268">
                  <c:v>526.25000000000011</c:v>
                </c:pt>
                <c:pt idx="269">
                  <c:v>546.5</c:v>
                </c:pt>
                <c:pt idx="270">
                  <c:v>594.5</c:v>
                </c:pt>
                <c:pt idx="271">
                  <c:v>670.5</c:v>
                </c:pt>
                <c:pt idx="272">
                  <c:v>789.75</c:v>
                </c:pt>
                <c:pt idx="273">
                  <c:v>824.25</c:v>
                </c:pt>
                <c:pt idx="274">
                  <c:v>1036.7500000000002</c:v>
                </c:pt>
                <c:pt idx="275">
                  <c:v>1202.75</c:v>
                </c:pt>
                <c:pt idx="276">
                  <c:v>1315.2500000000002</c:v>
                </c:pt>
                <c:pt idx="277">
                  <c:v>1402.75</c:v>
                </c:pt>
                <c:pt idx="278">
                  <c:v>1603.4992774566481</c:v>
                </c:pt>
                <c:pt idx="279">
                  <c:v>1863.5</c:v>
                </c:pt>
                <c:pt idx="280">
                  <c:v>2469.75</c:v>
                </c:pt>
                <c:pt idx="281">
                  <c:v>3302</c:v>
                </c:pt>
                <c:pt idx="282">
                  <c:v>4491</c:v>
                </c:pt>
                <c:pt idx="283">
                  <c:v>5130.25</c:v>
                </c:pt>
                <c:pt idx="284">
                  <c:v>5376.5</c:v>
                </c:pt>
                <c:pt idx="285">
                  <c:v>5629.0534682080925</c:v>
                </c:pt>
                <c:pt idx="286">
                  <c:v>3575.9573699421971</c:v>
                </c:pt>
                <c:pt idx="287">
                  <c:v>5832.7673410404605</c:v>
                </c:pt>
                <c:pt idx="288">
                  <c:v>6137.0000000000009</c:v>
                </c:pt>
                <c:pt idx="289">
                  <c:v>6692</c:v>
                </c:pt>
                <c:pt idx="290">
                  <c:v>7168.0000000000009</c:v>
                </c:pt>
                <c:pt idx="291">
                  <c:v>7406.0000000000009</c:v>
                </c:pt>
                <c:pt idx="292">
                  <c:v>8002.25</c:v>
                </c:pt>
                <c:pt idx="293">
                  <c:v>8081.2500000000009</c:v>
                </c:pt>
                <c:pt idx="294">
                  <c:v>8034.0000000000009</c:v>
                </c:pt>
                <c:pt idx="295">
                  <c:v>8297.0000000000018</c:v>
                </c:pt>
                <c:pt idx="296">
                  <c:v>8353</c:v>
                </c:pt>
                <c:pt idx="297">
                  <c:v>8477.5000000000018</c:v>
                </c:pt>
                <c:pt idx="298">
                  <c:v>8776.25</c:v>
                </c:pt>
                <c:pt idx="299">
                  <c:v>8817.2500000000018</c:v>
                </c:pt>
                <c:pt idx="300">
                  <c:v>8642.5</c:v>
                </c:pt>
                <c:pt idx="301">
                  <c:v>8783.0000000000018</c:v>
                </c:pt>
                <c:pt idx="302">
                  <c:v>9296.25</c:v>
                </c:pt>
                <c:pt idx="303">
                  <c:v>9526.25</c:v>
                </c:pt>
                <c:pt idx="304">
                  <c:v>9707.2500000000018</c:v>
                </c:pt>
                <c:pt idx="305">
                  <c:v>10308.000000000002</c:v>
                </c:pt>
                <c:pt idx="306">
                  <c:v>10284.000000000002</c:v>
                </c:pt>
                <c:pt idx="307">
                  <c:v>10197</c:v>
                </c:pt>
                <c:pt idx="308">
                  <c:v>9610.25</c:v>
                </c:pt>
                <c:pt idx="309">
                  <c:v>9036.0000000000018</c:v>
                </c:pt>
                <c:pt idx="310">
                  <c:v>8498.7500000000018</c:v>
                </c:pt>
                <c:pt idx="311">
                  <c:v>7601.2716763005783</c:v>
                </c:pt>
                <c:pt idx="312">
                  <c:v>6994.25</c:v>
                </c:pt>
                <c:pt idx="313">
                  <c:v>6555.2500000000009</c:v>
                </c:pt>
                <c:pt idx="314">
                  <c:v>6021.25</c:v>
                </c:pt>
                <c:pt idx="315">
                  <c:v>5625</c:v>
                </c:pt>
                <c:pt idx="316">
                  <c:v>5111.5</c:v>
                </c:pt>
                <c:pt idx="317">
                  <c:v>4696.25</c:v>
                </c:pt>
                <c:pt idx="318">
                  <c:v>4446.75</c:v>
                </c:pt>
                <c:pt idx="319">
                  <c:v>4185</c:v>
                </c:pt>
                <c:pt idx="320">
                  <c:v>4094</c:v>
                </c:pt>
                <c:pt idx="321">
                  <c:v>3905.5000000000005</c:v>
                </c:pt>
                <c:pt idx="322">
                  <c:v>3823.5000000000005</c:v>
                </c:pt>
                <c:pt idx="323">
                  <c:v>3723.2500000000005</c:v>
                </c:pt>
                <c:pt idx="324">
                  <c:v>3577.75</c:v>
                </c:pt>
                <c:pt idx="325">
                  <c:v>3327.75</c:v>
                </c:pt>
                <c:pt idx="326">
                  <c:v>3177.7500000000005</c:v>
                </c:pt>
                <c:pt idx="327">
                  <c:v>3195.75</c:v>
                </c:pt>
                <c:pt idx="328">
                  <c:v>3092.75</c:v>
                </c:pt>
                <c:pt idx="329">
                  <c:v>3103</c:v>
                </c:pt>
                <c:pt idx="330">
                  <c:v>3062.7492774566326</c:v>
                </c:pt>
                <c:pt idx="331">
                  <c:v>3020.2492774566317</c:v>
                </c:pt>
                <c:pt idx="332">
                  <c:v>2701.0000000000005</c:v>
                </c:pt>
                <c:pt idx="333">
                  <c:v>2551.25</c:v>
                </c:pt>
                <c:pt idx="334">
                  <c:v>2271.75</c:v>
                </c:pt>
                <c:pt idx="335">
                  <c:v>2122.5028901734104</c:v>
                </c:pt>
                <c:pt idx="336">
                  <c:v>1809</c:v>
                </c:pt>
                <c:pt idx="337">
                  <c:v>1682.25</c:v>
                </c:pt>
                <c:pt idx="338">
                  <c:v>1549.5</c:v>
                </c:pt>
                <c:pt idx="339">
                  <c:v>1544.7500000000002</c:v>
                </c:pt>
                <c:pt idx="340">
                  <c:v>1443.0000000000002</c:v>
                </c:pt>
                <c:pt idx="341">
                  <c:v>1480.2492774566481</c:v>
                </c:pt>
                <c:pt idx="342">
                  <c:v>1415.75</c:v>
                </c:pt>
                <c:pt idx="343">
                  <c:v>1334.2500000000002</c:v>
                </c:pt>
                <c:pt idx="344">
                  <c:v>1273.75</c:v>
                </c:pt>
                <c:pt idx="345">
                  <c:v>1087.5</c:v>
                </c:pt>
                <c:pt idx="346">
                  <c:v>985.50000000000011</c:v>
                </c:pt>
                <c:pt idx="347">
                  <c:v>879.25000000000011</c:v>
                </c:pt>
                <c:pt idx="348">
                  <c:v>743.74927745664854</c:v>
                </c:pt>
                <c:pt idx="349">
                  <c:v>596.75000000000011</c:v>
                </c:pt>
                <c:pt idx="350">
                  <c:v>492.00000000000006</c:v>
                </c:pt>
                <c:pt idx="351">
                  <c:v>531.5</c:v>
                </c:pt>
                <c:pt idx="352">
                  <c:v>614</c:v>
                </c:pt>
                <c:pt idx="353">
                  <c:v>726.75</c:v>
                </c:pt>
                <c:pt idx="354">
                  <c:v>811.75</c:v>
                </c:pt>
                <c:pt idx="355">
                  <c:v>913.25000000000011</c:v>
                </c:pt>
                <c:pt idx="356">
                  <c:v>928.00000000000011</c:v>
                </c:pt>
                <c:pt idx="357">
                  <c:v>947.25</c:v>
                </c:pt>
                <c:pt idx="358">
                  <c:v>1022.5000000000001</c:v>
                </c:pt>
                <c:pt idx="359">
                  <c:v>1095.9595375722561</c:v>
                </c:pt>
                <c:pt idx="360">
                  <c:v>1255.0000000000002</c:v>
                </c:pt>
                <c:pt idx="361">
                  <c:v>1453</c:v>
                </c:pt>
                <c:pt idx="362">
                  <c:v>1678</c:v>
                </c:pt>
                <c:pt idx="363">
                  <c:v>1890.75</c:v>
                </c:pt>
                <c:pt idx="364">
                  <c:v>2315.25</c:v>
                </c:pt>
                <c:pt idx="365">
                  <c:v>2859.75</c:v>
                </c:pt>
                <c:pt idx="366">
                  <c:v>3554.5</c:v>
                </c:pt>
                <c:pt idx="367">
                  <c:v>4317</c:v>
                </c:pt>
                <c:pt idx="368">
                  <c:v>5127.25</c:v>
                </c:pt>
                <c:pt idx="369">
                  <c:v>5840.5000000000009</c:v>
                </c:pt>
                <c:pt idx="370">
                  <c:v>6587</c:v>
                </c:pt>
                <c:pt idx="371">
                  <c:v>7362.5000000000009</c:v>
                </c:pt>
                <c:pt idx="372">
                  <c:v>7942.75</c:v>
                </c:pt>
                <c:pt idx="373">
                  <c:v>8456.5</c:v>
                </c:pt>
                <c:pt idx="374">
                  <c:v>8662.25</c:v>
                </c:pt>
                <c:pt idx="375">
                  <c:v>9550.0000000000018</c:v>
                </c:pt>
                <c:pt idx="376">
                  <c:v>10137.25</c:v>
                </c:pt>
                <c:pt idx="377">
                  <c:v>10449.5</c:v>
                </c:pt>
                <c:pt idx="378">
                  <c:v>10856</c:v>
                </c:pt>
                <c:pt idx="379">
                  <c:v>10862.500000000002</c:v>
                </c:pt>
                <c:pt idx="380">
                  <c:v>10486.25</c:v>
                </c:pt>
                <c:pt idx="381">
                  <c:v>10627.750000000002</c:v>
                </c:pt>
                <c:pt idx="382">
                  <c:v>9811.0000000000018</c:v>
                </c:pt>
                <c:pt idx="383">
                  <c:v>9493.0534682080943</c:v>
                </c:pt>
                <c:pt idx="384">
                  <c:v>8887.5</c:v>
                </c:pt>
                <c:pt idx="385">
                  <c:v>8174.5000000000009</c:v>
                </c:pt>
                <c:pt idx="386">
                  <c:v>7518.0000000000009</c:v>
                </c:pt>
                <c:pt idx="387">
                  <c:v>7436.0000000000009</c:v>
                </c:pt>
                <c:pt idx="388">
                  <c:v>6943.2500000000009</c:v>
                </c:pt>
                <c:pt idx="389">
                  <c:v>6202</c:v>
                </c:pt>
                <c:pt idx="390">
                  <c:v>5485.2500000000009</c:v>
                </c:pt>
                <c:pt idx="391">
                  <c:v>4976.5</c:v>
                </c:pt>
                <c:pt idx="392">
                  <c:v>4603.5</c:v>
                </c:pt>
                <c:pt idx="393">
                  <c:v>4339.25</c:v>
                </c:pt>
                <c:pt idx="394">
                  <c:v>4220.5</c:v>
                </c:pt>
                <c:pt idx="395">
                  <c:v>4011.5000000000005</c:v>
                </c:pt>
                <c:pt idx="396">
                  <c:v>3723.5</c:v>
                </c:pt>
                <c:pt idx="397">
                  <c:v>3611.5</c:v>
                </c:pt>
                <c:pt idx="398">
                  <c:v>3624.2500000000005</c:v>
                </c:pt>
                <c:pt idx="399">
                  <c:v>3948.0000000000005</c:v>
                </c:pt>
                <c:pt idx="400">
                  <c:v>4103.75</c:v>
                </c:pt>
                <c:pt idx="401">
                  <c:v>4177.7500000000009</c:v>
                </c:pt>
                <c:pt idx="402">
                  <c:v>4718.0000000000009</c:v>
                </c:pt>
                <c:pt idx="403">
                  <c:v>4733</c:v>
                </c:pt>
                <c:pt idx="404">
                  <c:v>4757.25</c:v>
                </c:pt>
                <c:pt idx="405">
                  <c:v>4616</c:v>
                </c:pt>
                <c:pt idx="406">
                  <c:v>4427.5</c:v>
                </c:pt>
                <c:pt idx="407">
                  <c:v>3908.0867052023127</c:v>
                </c:pt>
                <c:pt idx="408">
                  <c:v>3558.7500000000005</c:v>
                </c:pt>
                <c:pt idx="409">
                  <c:v>3290.5</c:v>
                </c:pt>
                <c:pt idx="410">
                  <c:v>3242.2500000000005</c:v>
                </c:pt>
                <c:pt idx="411">
                  <c:v>3211.5000000000005</c:v>
                </c:pt>
                <c:pt idx="412">
                  <c:v>2845</c:v>
                </c:pt>
                <c:pt idx="413">
                  <c:v>2872</c:v>
                </c:pt>
                <c:pt idx="414">
                  <c:v>2643.25</c:v>
                </c:pt>
                <c:pt idx="415">
                  <c:v>2501.75</c:v>
                </c:pt>
                <c:pt idx="416">
                  <c:v>2427.75</c:v>
                </c:pt>
                <c:pt idx="417">
                  <c:v>1919.0000000000002</c:v>
                </c:pt>
                <c:pt idx="418">
                  <c:v>1800.5</c:v>
                </c:pt>
                <c:pt idx="419">
                  <c:v>1597.0000000000002</c:v>
                </c:pt>
                <c:pt idx="420">
                  <c:v>1544.5000000000002</c:v>
                </c:pt>
                <c:pt idx="421">
                  <c:v>1460.2492774566481</c:v>
                </c:pt>
                <c:pt idx="422">
                  <c:v>1565.2500000000002</c:v>
                </c:pt>
                <c:pt idx="423">
                  <c:v>1729.0000000000002</c:v>
                </c:pt>
                <c:pt idx="424">
                  <c:v>1772</c:v>
                </c:pt>
                <c:pt idx="425">
                  <c:v>1919.0000000000002</c:v>
                </c:pt>
                <c:pt idx="426">
                  <c:v>2123.25</c:v>
                </c:pt>
                <c:pt idx="427">
                  <c:v>2272.25</c:v>
                </c:pt>
                <c:pt idx="428">
                  <c:v>2357.5000000000005</c:v>
                </c:pt>
                <c:pt idx="429">
                  <c:v>2485.5</c:v>
                </c:pt>
                <c:pt idx="430">
                  <c:v>2446.5000000000005</c:v>
                </c:pt>
                <c:pt idx="431">
                  <c:v>2475.1589595375722</c:v>
                </c:pt>
                <c:pt idx="432">
                  <c:v>2417.7500000000005</c:v>
                </c:pt>
                <c:pt idx="433">
                  <c:v>2376</c:v>
                </c:pt>
                <c:pt idx="434">
                  <c:v>2342.5</c:v>
                </c:pt>
                <c:pt idx="435">
                  <c:v>2291.0000000000005</c:v>
                </c:pt>
                <c:pt idx="436">
                  <c:v>2130.75</c:v>
                </c:pt>
                <c:pt idx="437">
                  <c:v>1967.5000000000002</c:v>
                </c:pt>
                <c:pt idx="438">
                  <c:v>1738.75</c:v>
                </c:pt>
                <c:pt idx="439">
                  <c:v>1475.2492774566481</c:v>
                </c:pt>
                <c:pt idx="440">
                  <c:v>1293.25</c:v>
                </c:pt>
                <c:pt idx="441">
                  <c:v>1194.7500000000002</c:v>
                </c:pt>
                <c:pt idx="442">
                  <c:v>1180.25</c:v>
                </c:pt>
                <c:pt idx="443">
                  <c:v>1139</c:v>
                </c:pt>
                <c:pt idx="444">
                  <c:v>1082.0000000000002</c:v>
                </c:pt>
                <c:pt idx="445">
                  <c:v>1084.5000000000002</c:v>
                </c:pt>
                <c:pt idx="446">
                  <c:v>998.50000000000011</c:v>
                </c:pt>
                <c:pt idx="447">
                  <c:v>901.25</c:v>
                </c:pt>
                <c:pt idx="448">
                  <c:v>885.75</c:v>
                </c:pt>
                <c:pt idx="449">
                  <c:v>915.5</c:v>
                </c:pt>
                <c:pt idx="450">
                  <c:v>992.75</c:v>
                </c:pt>
                <c:pt idx="451">
                  <c:v>1038.2500000000002</c:v>
                </c:pt>
                <c:pt idx="452">
                  <c:v>1017.0000000000001</c:v>
                </c:pt>
                <c:pt idx="453">
                  <c:v>916.25</c:v>
                </c:pt>
                <c:pt idx="454">
                  <c:v>873</c:v>
                </c:pt>
                <c:pt idx="455">
                  <c:v>848.93352601156039</c:v>
                </c:pt>
                <c:pt idx="456">
                  <c:v>888.5</c:v>
                </c:pt>
                <c:pt idx="457">
                  <c:v>964.5</c:v>
                </c:pt>
                <c:pt idx="458">
                  <c:v>1054.2500000000002</c:v>
                </c:pt>
                <c:pt idx="459">
                  <c:v>1105.5</c:v>
                </c:pt>
                <c:pt idx="460">
                  <c:v>1151.5</c:v>
                </c:pt>
                <c:pt idx="461">
                  <c:v>1261.25</c:v>
                </c:pt>
                <c:pt idx="462">
                  <c:v>1323.25</c:v>
                </c:pt>
                <c:pt idx="463">
                  <c:v>1457.7500000000002</c:v>
                </c:pt>
                <c:pt idx="464">
                  <c:v>1667.5000000000002</c:v>
                </c:pt>
                <c:pt idx="465">
                  <c:v>1810.5000000000002</c:v>
                </c:pt>
                <c:pt idx="466">
                  <c:v>2190</c:v>
                </c:pt>
                <c:pt idx="467">
                  <c:v>2313.5</c:v>
                </c:pt>
                <c:pt idx="468">
                  <c:v>2505.0000000000005</c:v>
                </c:pt>
                <c:pt idx="469">
                  <c:v>2712.75</c:v>
                </c:pt>
                <c:pt idx="470">
                  <c:v>3024.25</c:v>
                </c:pt>
                <c:pt idx="471">
                  <c:v>3312.75</c:v>
                </c:pt>
                <c:pt idx="472">
                  <c:v>3649.75</c:v>
                </c:pt>
                <c:pt idx="473">
                  <c:v>3875.5000000000005</c:v>
                </c:pt>
                <c:pt idx="474">
                  <c:v>4053</c:v>
                </c:pt>
                <c:pt idx="475">
                  <c:v>3905.2500000000005</c:v>
                </c:pt>
                <c:pt idx="476">
                  <c:v>3628.25</c:v>
                </c:pt>
                <c:pt idx="477">
                  <c:v>3346</c:v>
                </c:pt>
                <c:pt idx="478">
                  <c:v>3067.75</c:v>
                </c:pt>
                <c:pt idx="479">
                  <c:v>2809.8063583815197</c:v>
                </c:pt>
                <c:pt idx="480">
                  <c:v>2559.5</c:v>
                </c:pt>
                <c:pt idx="481">
                  <c:v>2482.2500000000005</c:v>
                </c:pt>
                <c:pt idx="482">
                  <c:v>2487</c:v>
                </c:pt>
                <c:pt idx="483">
                  <c:v>2393</c:v>
                </c:pt>
                <c:pt idx="484">
                  <c:v>2185</c:v>
                </c:pt>
                <c:pt idx="485">
                  <c:v>2046.7500000000002</c:v>
                </c:pt>
                <c:pt idx="486">
                  <c:v>2019.25</c:v>
                </c:pt>
                <c:pt idx="487">
                  <c:v>1900.25</c:v>
                </c:pt>
                <c:pt idx="488">
                  <c:v>1908.2500000000002</c:v>
                </c:pt>
                <c:pt idx="489">
                  <c:v>1580.7492774566481</c:v>
                </c:pt>
                <c:pt idx="490">
                  <c:v>1397.5000000000002</c:v>
                </c:pt>
                <c:pt idx="491">
                  <c:v>1386.75</c:v>
                </c:pt>
                <c:pt idx="492">
                  <c:v>1347.0000000000002</c:v>
                </c:pt>
                <c:pt idx="493">
                  <c:v>1325.75</c:v>
                </c:pt>
                <c:pt idx="494">
                  <c:v>1230.5</c:v>
                </c:pt>
                <c:pt idx="495">
                  <c:v>1301.0000000000002</c:v>
                </c:pt>
                <c:pt idx="496">
                  <c:v>1563.5000000000002</c:v>
                </c:pt>
                <c:pt idx="497">
                  <c:v>1693.0000000000002</c:v>
                </c:pt>
                <c:pt idx="498">
                  <c:v>1825.0000000000002</c:v>
                </c:pt>
                <c:pt idx="499">
                  <c:v>1922.75</c:v>
                </c:pt>
                <c:pt idx="500">
                  <c:v>1827.7500000000002</c:v>
                </c:pt>
                <c:pt idx="501">
                  <c:v>1603.2500000000002</c:v>
                </c:pt>
                <c:pt idx="502">
                  <c:v>1734.2500000000002</c:v>
                </c:pt>
                <c:pt idx="503">
                  <c:v>1714.7976878612815</c:v>
                </c:pt>
                <c:pt idx="504">
                  <c:v>1719.2500000000002</c:v>
                </c:pt>
                <c:pt idx="505">
                  <c:v>1802.5</c:v>
                </c:pt>
                <c:pt idx="506">
                  <c:v>1983.7500000000002</c:v>
                </c:pt>
                <c:pt idx="507">
                  <c:v>2012.7500000000002</c:v>
                </c:pt>
                <c:pt idx="508">
                  <c:v>2023.25</c:v>
                </c:pt>
                <c:pt idx="509">
                  <c:v>2090.5</c:v>
                </c:pt>
                <c:pt idx="510">
                  <c:v>2274.25</c:v>
                </c:pt>
                <c:pt idx="511">
                  <c:v>2275</c:v>
                </c:pt>
                <c:pt idx="512">
                  <c:v>2308.5</c:v>
                </c:pt>
                <c:pt idx="513">
                  <c:v>2141.75</c:v>
                </c:pt>
                <c:pt idx="514">
                  <c:v>2061.75</c:v>
                </c:pt>
                <c:pt idx="515">
                  <c:v>2041.0000000000002</c:v>
                </c:pt>
                <c:pt idx="516">
                  <c:v>1891.25</c:v>
                </c:pt>
                <c:pt idx="517">
                  <c:v>1820.5000000000002</c:v>
                </c:pt>
                <c:pt idx="518">
                  <c:v>1907.5000000000002</c:v>
                </c:pt>
                <c:pt idx="519">
                  <c:v>2086.75</c:v>
                </c:pt>
                <c:pt idx="520">
                  <c:v>2411.2500000000005</c:v>
                </c:pt>
                <c:pt idx="521">
                  <c:v>2843</c:v>
                </c:pt>
                <c:pt idx="522">
                  <c:v>3093.9992774566467</c:v>
                </c:pt>
                <c:pt idx="523">
                  <c:v>3324.25</c:v>
                </c:pt>
                <c:pt idx="524">
                  <c:v>3428.5</c:v>
                </c:pt>
                <c:pt idx="525">
                  <c:v>3441.75</c:v>
                </c:pt>
                <c:pt idx="526">
                  <c:v>3233.2500000000005</c:v>
                </c:pt>
                <c:pt idx="527">
                  <c:v>2993.6170520231221</c:v>
                </c:pt>
                <c:pt idx="528">
                  <c:v>2762.7500000000005</c:v>
                </c:pt>
                <c:pt idx="529">
                  <c:v>2653.25</c:v>
                </c:pt>
                <c:pt idx="530">
                  <c:v>2531.75</c:v>
                </c:pt>
                <c:pt idx="531">
                  <c:v>2693.0000000000005</c:v>
                </c:pt>
                <c:pt idx="532">
                  <c:v>2895.5</c:v>
                </c:pt>
                <c:pt idx="533">
                  <c:v>2865.75</c:v>
                </c:pt>
                <c:pt idx="534">
                  <c:v>2743.5</c:v>
                </c:pt>
                <c:pt idx="535">
                  <c:v>2703.25</c:v>
                </c:pt>
                <c:pt idx="536">
                  <c:v>2660.2500000000005</c:v>
                </c:pt>
                <c:pt idx="537">
                  <c:v>2714.5</c:v>
                </c:pt>
                <c:pt idx="538">
                  <c:v>2704.75</c:v>
                </c:pt>
                <c:pt idx="539">
                  <c:v>2711</c:v>
                </c:pt>
                <c:pt idx="540">
                  <c:v>2631.2500000000005</c:v>
                </c:pt>
                <c:pt idx="541">
                  <c:v>2731.7500000000005</c:v>
                </c:pt>
                <c:pt idx="542">
                  <c:v>2757.0000000000005</c:v>
                </c:pt>
                <c:pt idx="543">
                  <c:v>3000.75</c:v>
                </c:pt>
                <c:pt idx="544">
                  <c:v>3216.75</c:v>
                </c:pt>
                <c:pt idx="545">
                  <c:v>3779.2500000000005</c:v>
                </c:pt>
                <c:pt idx="546">
                  <c:v>4426.7500000000009</c:v>
                </c:pt>
                <c:pt idx="547">
                  <c:v>4680.7500000000009</c:v>
                </c:pt>
                <c:pt idx="548">
                  <c:v>4889.25</c:v>
                </c:pt>
                <c:pt idx="549">
                  <c:v>4928.5</c:v>
                </c:pt>
                <c:pt idx="550">
                  <c:v>4843.5000000000009</c:v>
                </c:pt>
                <c:pt idx="551">
                  <c:v>4574.7861271676602</c:v>
                </c:pt>
                <c:pt idx="552">
                  <c:v>4600.5</c:v>
                </c:pt>
                <c:pt idx="553">
                  <c:v>4357.5</c:v>
                </c:pt>
                <c:pt idx="554">
                  <c:v>4221</c:v>
                </c:pt>
                <c:pt idx="555">
                  <c:v>3887.25</c:v>
                </c:pt>
                <c:pt idx="556">
                  <c:v>3945.0000000000005</c:v>
                </c:pt>
                <c:pt idx="557">
                  <c:v>3941.0000000000005</c:v>
                </c:pt>
                <c:pt idx="558">
                  <c:v>3985.2500000000005</c:v>
                </c:pt>
                <c:pt idx="559">
                  <c:v>3939.0000000000005</c:v>
                </c:pt>
                <c:pt idx="560">
                  <c:v>3941.5000000000005</c:v>
                </c:pt>
                <c:pt idx="561">
                  <c:v>4020.25</c:v>
                </c:pt>
                <c:pt idx="562">
                  <c:v>3791</c:v>
                </c:pt>
                <c:pt idx="563">
                  <c:v>3643.0000000000005</c:v>
                </c:pt>
                <c:pt idx="564">
                  <c:v>3613.7500000000005</c:v>
                </c:pt>
                <c:pt idx="565">
                  <c:v>3569.75</c:v>
                </c:pt>
                <c:pt idx="566">
                  <c:v>3721.2500000000005</c:v>
                </c:pt>
                <c:pt idx="567">
                  <c:v>4104.75</c:v>
                </c:pt>
                <c:pt idx="568">
                  <c:v>4572</c:v>
                </c:pt>
                <c:pt idx="569">
                  <c:v>5017.75</c:v>
                </c:pt>
                <c:pt idx="570">
                  <c:v>5135.0000000000009</c:v>
                </c:pt>
                <c:pt idx="571">
                  <c:v>5127</c:v>
                </c:pt>
                <c:pt idx="572">
                  <c:v>5032</c:v>
                </c:pt>
                <c:pt idx="573">
                  <c:v>4650.75</c:v>
                </c:pt>
                <c:pt idx="574">
                  <c:v>4509</c:v>
                </c:pt>
                <c:pt idx="575">
                  <c:v>4488.8598265896462</c:v>
                </c:pt>
                <c:pt idx="576">
                  <c:v>4104</c:v>
                </c:pt>
                <c:pt idx="577">
                  <c:v>3898.0000000000005</c:v>
                </c:pt>
                <c:pt idx="578">
                  <c:v>3814.75</c:v>
                </c:pt>
                <c:pt idx="579">
                  <c:v>3713.0000000000005</c:v>
                </c:pt>
                <c:pt idx="580">
                  <c:v>3588.25</c:v>
                </c:pt>
                <c:pt idx="581">
                  <c:v>3429.2500000000005</c:v>
                </c:pt>
                <c:pt idx="582">
                  <c:v>3284</c:v>
                </c:pt>
                <c:pt idx="583">
                  <c:v>3370.5</c:v>
                </c:pt>
                <c:pt idx="584">
                  <c:v>3246.5</c:v>
                </c:pt>
                <c:pt idx="585">
                  <c:v>3010.5000000000005</c:v>
                </c:pt>
                <c:pt idx="586">
                  <c:v>2548</c:v>
                </c:pt>
                <c:pt idx="587">
                  <c:v>2189</c:v>
                </c:pt>
                <c:pt idx="588">
                  <c:v>1807.25</c:v>
                </c:pt>
                <c:pt idx="589">
                  <c:v>1724.5000000000002</c:v>
                </c:pt>
                <c:pt idx="590">
                  <c:v>1730.7500000000002</c:v>
                </c:pt>
                <c:pt idx="591">
                  <c:v>1720.7500000000002</c:v>
                </c:pt>
                <c:pt idx="592">
                  <c:v>1849.0000000000002</c:v>
                </c:pt>
                <c:pt idx="593">
                  <c:v>2193</c:v>
                </c:pt>
                <c:pt idx="594">
                  <c:v>2587.25</c:v>
                </c:pt>
                <c:pt idx="595">
                  <c:v>2536.5000000000005</c:v>
                </c:pt>
                <c:pt idx="596">
                  <c:v>2342.75</c:v>
                </c:pt>
                <c:pt idx="597">
                  <c:v>2121.5</c:v>
                </c:pt>
                <c:pt idx="598">
                  <c:v>1966.0000000000002</c:v>
                </c:pt>
                <c:pt idx="599">
                  <c:v>1787.4436416184974</c:v>
                </c:pt>
                <c:pt idx="600">
                  <c:v>1652.5</c:v>
                </c:pt>
                <c:pt idx="601">
                  <c:v>1650.75</c:v>
                </c:pt>
                <c:pt idx="602">
                  <c:v>1489</c:v>
                </c:pt>
                <c:pt idx="603">
                  <c:v>1340.25</c:v>
                </c:pt>
                <c:pt idx="604">
                  <c:v>1590</c:v>
                </c:pt>
                <c:pt idx="605">
                  <c:v>1849.7500000000002</c:v>
                </c:pt>
                <c:pt idx="606">
                  <c:v>1899</c:v>
                </c:pt>
                <c:pt idx="607">
                  <c:v>1743.5</c:v>
                </c:pt>
                <c:pt idx="608">
                  <c:v>1547.75</c:v>
                </c:pt>
                <c:pt idx="609">
                  <c:v>1280.5</c:v>
                </c:pt>
                <c:pt idx="610">
                  <c:v>880.75000000000011</c:v>
                </c:pt>
                <c:pt idx="611">
                  <c:v>493.25000000000006</c:v>
                </c:pt>
                <c:pt idx="612">
                  <c:v>452.75000000000006</c:v>
                </c:pt>
                <c:pt idx="613">
                  <c:v>468</c:v>
                </c:pt>
                <c:pt idx="614">
                  <c:v>505.75</c:v>
                </c:pt>
                <c:pt idx="615">
                  <c:v>541.25000000000011</c:v>
                </c:pt>
                <c:pt idx="616">
                  <c:v>626.00000000000011</c:v>
                </c:pt>
                <c:pt idx="617">
                  <c:v>785.00000000000011</c:v>
                </c:pt>
                <c:pt idx="618">
                  <c:v>837.5</c:v>
                </c:pt>
                <c:pt idx="619">
                  <c:v>857.25</c:v>
                </c:pt>
                <c:pt idx="620">
                  <c:v>768.50000000000011</c:v>
                </c:pt>
                <c:pt idx="621">
                  <c:v>577.5</c:v>
                </c:pt>
                <c:pt idx="622">
                  <c:v>563.75</c:v>
                </c:pt>
                <c:pt idx="623">
                  <c:v>543.92052023121346</c:v>
                </c:pt>
                <c:pt idx="624">
                  <c:v>570.75</c:v>
                </c:pt>
                <c:pt idx="625">
                  <c:v>614.25</c:v>
                </c:pt>
                <c:pt idx="626">
                  <c:v>786.50000000000011</c:v>
                </c:pt>
                <c:pt idx="627">
                  <c:v>1048.25</c:v>
                </c:pt>
                <c:pt idx="628">
                  <c:v>1219.25</c:v>
                </c:pt>
                <c:pt idx="629">
                  <c:v>1362.2500000000002</c:v>
                </c:pt>
                <c:pt idx="630">
                  <c:v>1520.25</c:v>
                </c:pt>
                <c:pt idx="631">
                  <c:v>1809.25</c:v>
                </c:pt>
                <c:pt idx="632">
                  <c:v>2099.5</c:v>
                </c:pt>
                <c:pt idx="633">
                  <c:v>2531</c:v>
                </c:pt>
                <c:pt idx="634">
                  <c:v>3039.9992774566481</c:v>
                </c:pt>
                <c:pt idx="635">
                  <c:v>3706.5000000000005</c:v>
                </c:pt>
                <c:pt idx="636">
                  <c:v>5126.5</c:v>
                </c:pt>
                <c:pt idx="637">
                  <c:v>7125.7500000000009</c:v>
                </c:pt>
                <c:pt idx="638">
                  <c:v>9373.7500000000018</c:v>
                </c:pt>
                <c:pt idx="639">
                  <c:v>11310.5</c:v>
                </c:pt>
                <c:pt idx="640">
                  <c:v>13804.750000000002</c:v>
                </c:pt>
                <c:pt idx="641">
                  <c:v>15834.500000000002</c:v>
                </c:pt>
                <c:pt idx="642">
                  <c:v>17826.748554913305</c:v>
                </c:pt>
                <c:pt idx="643">
                  <c:v>18414.998554913305</c:v>
                </c:pt>
                <c:pt idx="644">
                  <c:v>18341.499277456453</c:v>
                </c:pt>
                <c:pt idx="645">
                  <c:v>17946.75</c:v>
                </c:pt>
                <c:pt idx="646">
                  <c:v>18030.750000000004</c:v>
                </c:pt>
                <c:pt idx="647">
                  <c:v>18123.420520231215</c:v>
                </c:pt>
                <c:pt idx="648">
                  <c:v>17704.5</c:v>
                </c:pt>
                <c:pt idx="649">
                  <c:v>17221.499277456453</c:v>
                </c:pt>
                <c:pt idx="650">
                  <c:v>16455.750000000004</c:v>
                </c:pt>
                <c:pt idx="651">
                  <c:v>15687.000000000002</c:v>
                </c:pt>
                <c:pt idx="652">
                  <c:v>14746.750000000002</c:v>
                </c:pt>
                <c:pt idx="653">
                  <c:v>14182.499277456654</c:v>
                </c:pt>
                <c:pt idx="654">
                  <c:v>13083.75</c:v>
                </c:pt>
                <c:pt idx="655">
                  <c:v>12176</c:v>
                </c:pt>
                <c:pt idx="656">
                  <c:v>11817.250000000002</c:v>
                </c:pt>
                <c:pt idx="657">
                  <c:v>12032.5</c:v>
                </c:pt>
                <c:pt idx="658">
                  <c:v>12306.25</c:v>
                </c:pt>
                <c:pt idx="659">
                  <c:v>13243.000000000002</c:v>
                </c:pt>
                <c:pt idx="660">
                  <c:v>13904</c:v>
                </c:pt>
                <c:pt idx="661">
                  <c:v>14044.000000000002</c:v>
                </c:pt>
                <c:pt idx="662">
                  <c:v>14318.25</c:v>
                </c:pt>
                <c:pt idx="663">
                  <c:v>14186.500000000002</c:v>
                </c:pt>
                <c:pt idx="664">
                  <c:v>13638.500000000002</c:v>
                </c:pt>
                <c:pt idx="665">
                  <c:v>12574.500000000002</c:v>
                </c:pt>
                <c:pt idx="666">
                  <c:v>11740.749277456736</c:v>
                </c:pt>
                <c:pt idx="667">
                  <c:v>11360.25</c:v>
                </c:pt>
                <c:pt idx="668">
                  <c:v>11093.500000000002</c:v>
                </c:pt>
                <c:pt idx="669">
                  <c:v>10360.500000000002</c:v>
                </c:pt>
                <c:pt idx="670">
                  <c:v>9967</c:v>
                </c:pt>
                <c:pt idx="671">
                  <c:v>9402.1300578034788</c:v>
                </c:pt>
                <c:pt idx="672">
                  <c:v>8815</c:v>
                </c:pt>
                <c:pt idx="673">
                  <c:v>8369.25</c:v>
                </c:pt>
                <c:pt idx="674">
                  <c:v>7549.5</c:v>
                </c:pt>
                <c:pt idx="675">
                  <c:v>7259.0000000000009</c:v>
                </c:pt>
                <c:pt idx="676">
                  <c:v>6775.7500000000009</c:v>
                </c:pt>
                <c:pt idx="677">
                  <c:v>6046.5</c:v>
                </c:pt>
                <c:pt idx="678">
                  <c:v>5241.5</c:v>
                </c:pt>
                <c:pt idx="679">
                  <c:v>4459.5000000000009</c:v>
                </c:pt>
                <c:pt idx="680">
                  <c:v>4309</c:v>
                </c:pt>
                <c:pt idx="681">
                  <c:v>4487.5</c:v>
                </c:pt>
                <c:pt idx="682">
                  <c:v>4463.75</c:v>
                </c:pt>
                <c:pt idx="683">
                  <c:v>4393.25</c:v>
                </c:pt>
                <c:pt idx="684">
                  <c:v>4352.75</c:v>
                </c:pt>
                <c:pt idx="685">
                  <c:v>4310.2500000000009</c:v>
                </c:pt>
                <c:pt idx="686">
                  <c:v>4601.25</c:v>
                </c:pt>
                <c:pt idx="687">
                  <c:v>4891.0000000000009</c:v>
                </c:pt>
                <c:pt idx="688">
                  <c:v>5323.5000000000009</c:v>
                </c:pt>
                <c:pt idx="689">
                  <c:v>5972.25</c:v>
                </c:pt>
                <c:pt idx="690">
                  <c:v>6537.5</c:v>
                </c:pt>
                <c:pt idx="691">
                  <c:v>6916.75</c:v>
                </c:pt>
                <c:pt idx="692">
                  <c:v>7492.25</c:v>
                </c:pt>
                <c:pt idx="693">
                  <c:v>7964.5000000000009</c:v>
                </c:pt>
                <c:pt idx="694">
                  <c:v>7788.0000000000009</c:v>
                </c:pt>
                <c:pt idx="695">
                  <c:v>8023.8410404624565</c:v>
                </c:pt>
                <c:pt idx="696">
                  <c:v>7977.7500000000009</c:v>
                </c:pt>
                <c:pt idx="697">
                  <c:v>8605.5000000000018</c:v>
                </c:pt>
                <c:pt idx="698">
                  <c:v>9243.25</c:v>
                </c:pt>
                <c:pt idx="699">
                  <c:v>9606.75</c:v>
                </c:pt>
                <c:pt idx="700">
                  <c:v>10459</c:v>
                </c:pt>
                <c:pt idx="701">
                  <c:v>10475</c:v>
                </c:pt>
                <c:pt idx="702">
                  <c:v>10590.500000000002</c:v>
                </c:pt>
                <c:pt idx="703">
                  <c:v>11044.250000000002</c:v>
                </c:pt>
                <c:pt idx="704">
                  <c:v>11232.500000000002</c:v>
                </c:pt>
                <c:pt idx="705">
                  <c:v>10896.750000000002</c:v>
                </c:pt>
                <c:pt idx="706">
                  <c:v>9633.7500000000018</c:v>
                </c:pt>
                <c:pt idx="707">
                  <c:v>8715</c:v>
                </c:pt>
                <c:pt idx="708">
                  <c:v>7600.7500000000009</c:v>
                </c:pt>
                <c:pt idx="709">
                  <c:v>6673.0000000000009</c:v>
                </c:pt>
                <c:pt idx="710">
                  <c:v>5945.75</c:v>
                </c:pt>
                <c:pt idx="711">
                  <c:v>5067</c:v>
                </c:pt>
                <c:pt idx="712">
                  <c:v>4280.0000000000009</c:v>
                </c:pt>
                <c:pt idx="713">
                  <c:v>3669</c:v>
                </c:pt>
                <c:pt idx="714">
                  <c:v>3421.7500000000005</c:v>
                </c:pt>
                <c:pt idx="715">
                  <c:v>3428.2500000000005</c:v>
                </c:pt>
                <c:pt idx="716">
                  <c:v>3440.0000000000005</c:v>
                </c:pt>
                <c:pt idx="717">
                  <c:v>3559.0000000000005</c:v>
                </c:pt>
                <c:pt idx="718">
                  <c:v>3714.2500000000005</c:v>
                </c:pt>
                <c:pt idx="719">
                  <c:v>3883.5881502890179</c:v>
                </c:pt>
                <c:pt idx="720">
                  <c:v>4257</c:v>
                </c:pt>
                <c:pt idx="721">
                  <c:v>4134.5</c:v>
                </c:pt>
                <c:pt idx="722">
                  <c:v>4408.5</c:v>
                </c:pt>
                <c:pt idx="723">
                  <c:v>4923.7500000000009</c:v>
                </c:pt>
                <c:pt idx="724">
                  <c:v>5189</c:v>
                </c:pt>
                <c:pt idx="725">
                  <c:v>5880.25</c:v>
                </c:pt>
                <c:pt idx="726">
                  <c:v>7002.25</c:v>
                </c:pt>
                <c:pt idx="727">
                  <c:v>7310.5000000000009</c:v>
                </c:pt>
                <c:pt idx="728">
                  <c:v>7191.2500000000009</c:v>
                </c:pt>
                <c:pt idx="729">
                  <c:v>7212.2500000000009</c:v>
                </c:pt>
                <c:pt idx="730">
                  <c:v>7047.0000000000009</c:v>
                </c:pt>
                <c:pt idx="731">
                  <c:v>6704.5000000000009</c:v>
                </c:pt>
                <c:pt idx="732">
                  <c:v>6716</c:v>
                </c:pt>
                <c:pt idx="733">
                  <c:v>7064</c:v>
                </c:pt>
                <c:pt idx="734">
                  <c:v>7042.5</c:v>
                </c:pt>
                <c:pt idx="735">
                  <c:v>6871.25</c:v>
                </c:pt>
                <c:pt idx="736">
                  <c:v>6909.5</c:v>
                </c:pt>
                <c:pt idx="737">
                  <c:v>7171.5</c:v>
                </c:pt>
                <c:pt idx="738">
                  <c:v>7672.0000000000009</c:v>
                </c:pt>
                <c:pt idx="739">
                  <c:v>7802.75</c:v>
                </c:pt>
                <c:pt idx="740">
                  <c:v>8078</c:v>
                </c:pt>
                <c:pt idx="741">
                  <c:v>7991.5000000000009</c:v>
                </c:pt>
                <c:pt idx="742">
                  <c:v>8035.75</c:v>
                </c:pt>
                <c:pt idx="743">
                  <c:v>8125.0202312139236</c:v>
                </c:pt>
                <c:pt idx="744">
                  <c:v>8295.25</c:v>
                </c:pt>
                <c:pt idx="745">
                  <c:v>8005.5</c:v>
                </c:pt>
                <c:pt idx="746">
                  <c:v>7794.75</c:v>
                </c:pt>
                <c:pt idx="747">
                  <c:v>7523.5</c:v>
                </c:pt>
                <c:pt idx="748">
                  <c:v>7402.0000000000009</c:v>
                </c:pt>
                <c:pt idx="749">
                  <c:v>7170.5</c:v>
                </c:pt>
                <c:pt idx="750">
                  <c:v>7104</c:v>
                </c:pt>
                <c:pt idx="751">
                  <c:v>6947.75</c:v>
                </c:pt>
                <c:pt idx="752">
                  <c:v>6747.25</c:v>
                </c:pt>
                <c:pt idx="753">
                  <c:v>6552.5</c:v>
                </c:pt>
                <c:pt idx="754">
                  <c:v>6441</c:v>
                </c:pt>
                <c:pt idx="755">
                  <c:v>5988</c:v>
                </c:pt>
                <c:pt idx="756">
                  <c:v>5801</c:v>
                </c:pt>
                <c:pt idx="757">
                  <c:v>5754.25</c:v>
                </c:pt>
                <c:pt idx="758">
                  <c:v>5407.75</c:v>
                </c:pt>
                <c:pt idx="759">
                  <c:v>5497</c:v>
                </c:pt>
                <c:pt idx="760">
                  <c:v>5616.5</c:v>
                </c:pt>
                <c:pt idx="761">
                  <c:v>6062.75</c:v>
                </c:pt>
                <c:pt idx="762">
                  <c:v>6075.5000000000009</c:v>
                </c:pt>
                <c:pt idx="763">
                  <c:v>5694.75</c:v>
                </c:pt>
                <c:pt idx="764">
                  <c:v>5557.2500000000009</c:v>
                </c:pt>
                <c:pt idx="765">
                  <c:v>5447.75</c:v>
                </c:pt>
                <c:pt idx="766">
                  <c:v>5314.75</c:v>
                </c:pt>
                <c:pt idx="767">
                  <c:v>5642.6921965318661</c:v>
                </c:pt>
                <c:pt idx="768">
                  <c:v>6277.7500000000009</c:v>
                </c:pt>
                <c:pt idx="769">
                  <c:v>6691.75</c:v>
                </c:pt>
                <c:pt idx="770">
                  <c:v>7426.0000000000009</c:v>
                </c:pt>
                <c:pt idx="771">
                  <c:v>7852.25</c:v>
                </c:pt>
                <c:pt idx="772">
                  <c:v>7966.2500000000009</c:v>
                </c:pt>
                <c:pt idx="773">
                  <c:v>7919.5</c:v>
                </c:pt>
                <c:pt idx="774">
                  <c:v>8985.5000000000018</c:v>
                </c:pt>
                <c:pt idx="775">
                  <c:v>10149.750000000002</c:v>
                </c:pt>
                <c:pt idx="776">
                  <c:v>11342.75</c:v>
                </c:pt>
                <c:pt idx="777">
                  <c:v>12281.500000000002</c:v>
                </c:pt>
                <c:pt idx="778">
                  <c:v>13473.000000000002</c:v>
                </c:pt>
                <c:pt idx="779">
                  <c:v>15003.248554913296</c:v>
                </c:pt>
                <c:pt idx="780">
                  <c:v>15887.749277456736</c:v>
                </c:pt>
                <c:pt idx="781">
                  <c:v>17720.250000000004</c:v>
                </c:pt>
                <c:pt idx="782">
                  <c:v>18408.75</c:v>
                </c:pt>
                <c:pt idx="783">
                  <c:v>18645.249277456453</c:v>
                </c:pt>
                <c:pt idx="784">
                  <c:v>18521</c:v>
                </c:pt>
                <c:pt idx="785">
                  <c:v>17923.000000000004</c:v>
                </c:pt>
                <c:pt idx="786">
                  <c:v>17389.75</c:v>
                </c:pt>
                <c:pt idx="787">
                  <c:v>16628.499277456453</c:v>
                </c:pt>
                <c:pt idx="788">
                  <c:v>15695.500000000002</c:v>
                </c:pt>
                <c:pt idx="789">
                  <c:v>14305.250000000002</c:v>
                </c:pt>
                <c:pt idx="790">
                  <c:v>12879.250000000002</c:v>
                </c:pt>
                <c:pt idx="791">
                  <c:v>11906.575867052024</c:v>
                </c:pt>
                <c:pt idx="792">
                  <c:v>10716.250000000002</c:v>
                </c:pt>
                <c:pt idx="793">
                  <c:v>9876.25</c:v>
                </c:pt>
                <c:pt idx="794">
                  <c:v>9190.75</c:v>
                </c:pt>
                <c:pt idx="795">
                  <c:v>9014.7500000000018</c:v>
                </c:pt>
                <c:pt idx="796">
                  <c:v>9086.75</c:v>
                </c:pt>
                <c:pt idx="797">
                  <c:v>9331.75</c:v>
                </c:pt>
                <c:pt idx="798">
                  <c:v>9487.75</c:v>
                </c:pt>
                <c:pt idx="799">
                  <c:v>9679.5</c:v>
                </c:pt>
                <c:pt idx="800">
                  <c:v>9839.75</c:v>
                </c:pt>
                <c:pt idx="801">
                  <c:v>10091.250000000002</c:v>
                </c:pt>
                <c:pt idx="802">
                  <c:v>10648.25</c:v>
                </c:pt>
                <c:pt idx="803">
                  <c:v>11240.25</c:v>
                </c:pt>
                <c:pt idx="804">
                  <c:v>11997.500000000002</c:v>
                </c:pt>
                <c:pt idx="805">
                  <c:v>12348.500000000002</c:v>
                </c:pt>
                <c:pt idx="806">
                  <c:v>12616.500000000002</c:v>
                </c:pt>
                <c:pt idx="807">
                  <c:v>12480.5</c:v>
                </c:pt>
                <c:pt idx="808">
                  <c:v>11147.5</c:v>
                </c:pt>
                <c:pt idx="809">
                  <c:v>10348</c:v>
                </c:pt>
                <c:pt idx="810">
                  <c:v>9754.7500000000018</c:v>
                </c:pt>
                <c:pt idx="811">
                  <c:v>9028.25</c:v>
                </c:pt>
                <c:pt idx="812">
                  <c:v>7721.7500000000009</c:v>
                </c:pt>
                <c:pt idx="813">
                  <c:v>6469.5000000000009</c:v>
                </c:pt>
                <c:pt idx="814">
                  <c:v>5741.2500000000009</c:v>
                </c:pt>
                <c:pt idx="815">
                  <c:v>4968.0650289017667</c:v>
                </c:pt>
                <c:pt idx="816">
                  <c:v>4807.2500000000009</c:v>
                </c:pt>
                <c:pt idx="817">
                  <c:v>4621</c:v>
                </c:pt>
                <c:pt idx="818">
                  <c:v>4480.5</c:v>
                </c:pt>
                <c:pt idx="819">
                  <c:v>3946.0000000000005</c:v>
                </c:pt>
                <c:pt idx="820">
                  <c:v>3966.0000000000005</c:v>
                </c:pt>
                <c:pt idx="821">
                  <c:v>3906.0000000000005</c:v>
                </c:pt>
                <c:pt idx="822">
                  <c:v>4157.25</c:v>
                </c:pt>
                <c:pt idx="823">
                  <c:v>4125.25</c:v>
                </c:pt>
                <c:pt idx="824">
                  <c:v>4249.2500000000009</c:v>
                </c:pt>
                <c:pt idx="825">
                  <c:v>4251.75</c:v>
                </c:pt>
                <c:pt idx="826">
                  <c:v>4019.25</c:v>
                </c:pt>
                <c:pt idx="827">
                  <c:v>3774.25</c:v>
                </c:pt>
                <c:pt idx="828">
                  <c:v>3397.25</c:v>
                </c:pt>
                <c:pt idx="829">
                  <c:v>3206.25</c:v>
                </c:pt>
                <c:pt idx="830">
                  <c:v>2771.75</c:v>
                </c:pt>
                <c:pt idx="831">
                  <c:v>2340.25</c:v>
                </c:pt>
                <c:pt idx="832">
                  <c:v>2164.0000000000005</c:v>
                </c:pt>
                <c:pt idx="833">
                  <c:v>2049.5</c:v>
                </c:pt>
                <c:pt idx="834">
                  <c:v>2131</c:v>
                </c:pt>
                <c:pt idx="835">
                  <c:v>2211.75</c:v>
                </c:pt>
                <c:pt idx="836">
                  <c:v>2472.5</c:v>
                </c:pt>
                <c:pt idx="837">
                  <c:v>2830</c:v>
                </c:pt>
                <c:pt idx="838">
                  <c:v>3270.75</c:v>
                </c:pt>
                <c:pt idx="839">
                  <c:v>3757.8482658959538</c:v>
                </c:pt>
                <c:pt idx="840">
                  <c:v>4192.25</c:v>
                </c:pt>
                <c:pt idx="841">
                  <c:v>4768.25</c:v>
                </c:pt>
                <c:pt idx="842">
                  <c:v>5560</c:v>
                </c:pt>
                <c:pt idx="843">
                  <c:v>6051.2500000000009</c:v>
                </c:pt>
                <c:pt idx="844">
                  <c:v>6886.0000000000009</c:v>
                </c:pt>
                <c:pt idx="845">
                  <c:v>7389.5</c:v>
                </c:pt>
                <c:pt idx="846">
                  <c:v>7617.5000000000009</c:v>
                </c:pt>
                <c:pt idx="847">
                  <c:v>7743.7500000000009</c:v>
                </c:pt>
                <c:pt idx="848">
                  <c:v>7724.7500000000009</c:v>
                </c:pt>
                <c:pt idx="849">
                  <c:v>7633.0000000000009</c:v>
                </c:pt>
                <c:pt idx="850">
                  <c:v>7420.0000000000009</c:v>
                </c:pt>
                <c:pt idx="851">
                  <c:v>7309.5000000000009</c:v>
                </c:pt>
                <c:pt idx="852">
                  <c:v>6937.5000000000009</c:v>
                </c:pt>
                <c:pt idx="853">
                  <c:v>6528.7500000000009</c:v>
                </c:pt>
                <c:pt idx="854">
                  <c:v>6347.25</c:v>
                </c:pt>
                <c:pt idx="855">
                  <c:v>6027.9985549132925</c:v>
                </c:pt>
                <c:pt idx="856">
                  <c:v>5784.5</c:v>
                </c:pt>
                <c:pt idx="857">
                  <c:v>5637.5000000000009</c:v>
                </c:pt>
                <c:pt idx="858">
                  <c:v>5582.0000000000009</c:v>
                </c:pt>
                <c:pt idx="859">
                  <c:v>4967.0000000000009</c:v>
                </c:pt>
                <c:pt idx="860">
                  <c:v>4486.7500000000009</c:v>
                </c:pt>
                <c:pt idx="861">
                  <c:v>3862.5</c:v>
                </c:pt>
                <c:pt idx="862">
                  <c:v>3246.2500000000005</c:v>
                </c:pt>
                <c:pt idx="863">
                  <c:v>3033.930635838165</c:v>
                </c:pt>
                <c:pt idx="864">
                  <c:v>2883.7500000000005</c:v>
                </c:pt>
                <c:pt idx="865">
                  <c:v>2828.5</c:v>
                </c:pt>
                <c:pt idx="866">
                  <c:v>2716.75</c:v>
                </c:pt>
                <c:pt idx="867">
                  <c:v>2595.25</c:v>
                </c:pt>
                <c:pt idx="868">
                  <c:v>2623</c:v>
                </c:pt>
                <c:pt idx="869">
                  <c:v>2227.2500000000005</c:v>
                </c:pt>
                <c:pt idx="870">
                  <c:v>1987.75</c:v>
                </c:pt>
                <c:pt idx="871">
                  <c:v>2044.2500000000002</c:v>
                </c:pt>
                <c:pt idx="872">
                  <c:v>2333.75</c:v>
                </c:pt>
                <c:pt idx="873">
                  <c:v>2492.25</c:v>
                </c:pt>
                <c:pt idx="874">
                  <c:v>2567.2500000000005</c:v>
                </c:pt>
                <c:pt idx="875">
                  <c:v>2606.5000000000005</c:v>
                </c:pt>
                <c:pt idx="876">
                  <c:v>2604.7500000000005</c:v>
                </c:pt>
                <c:pt idx="877">
                  <c:v>2522</c:v>
                </c:pt>
                <c:pt idx="878">
                  <c:v>2497</c:v>
                </c:pt>
                <c:pt idx="879">
                  <c:v>2584.5</c:v>
                </c:pt>
                <c:pt idx="880">
                  <c:v>2759.2500000000005</c:v>
                </c:pt>
                <c:pt idx="881">
                  <c:v>3009.25</c:v>
                </c:pt>
                <c:pt idx="882">
                  <c:v>3123</c:v>
                </c:pt>
                <c:pt idx="883">
                  <c:v>2987</c:v>
                </c:pt>
                <c:pt idx="884">
                  <c:v>2775.25</c:v>
                </c:pt>
                <c:pt idx="885">
                  <c:v>2450.2500000000005</c:v>
                </c:pt>
                <c:pt idx="886">
                  <c:v>2169.0000000000005</c:v>
                </c:pt>
                <c:pt idx="887">
                  <c:v>2085.6791907514462</c:v>
                </c:pt>
                <c:pt idx="888">
                  <c:v>1954</c:v>
                </c:pt>
                <c:pt idx="889">
                  <c:v>1779</c:v>
                </c:pt>
                <c:pt idx="890">
                  <c:v>1668.2500000000002</c:v>
                </c:pt>
                <c:pt idx="891">
                  <c:v>1444.5000000000002</c:v>
                </c:pt>
                <c:pt idx="892">
                  <c:v>1271.7500000000002</c:v>
                </c:pt>
                <c:pt idx="893">
                  <c:v>1248.25</c:v>
                </c:pt>
                <c:pt idx="894">
                  <c:v>1224.5000000000002</c:v>
                </c:pt>
                <c:pt idx="895">
                  <c:v>1035.0000000000002</c:v>
                </c:pt>
                <c:pt idx="896">
                  <c:v>885.5</c:v>
                </c:pt>
                <c:pt idx="897">
                  <c:v>698.75000000000011</c:v>
                </c:pt>
                <c:pt idx="898">
                  <c:v>637</c:v>
                </c:pt>
                <c:pt idx="899">
                  <c:v>644.75</c:v>
                </c:pt>
                <c:pt idx="900">
                  <c:v>612.50000000000011</c:v>
                </c:pt>
                <c:pt idx="901">
                  <c:v>519.25000000000011</c:v>
                </c:pt>
                <c:pt idx="902">
                  <c:v>498.25</c:v>
                </c:pt>
                <c:pt idx="903">
                  <c:v>502.00000000000006</c:v>
                </c:pt>
                <c:pt idx="904">
                  <c:v>541.00000000000011</c:v>
                </c:pt>
                <c:pt idx="905">
                  <c:v>627.75000000000011</c:v>
                </c:pt>
                <c:pt idx="906">
                  <c:v>685.25</c:v>
                </c:pt>
                <c:pt idx="907">
                  <c:v>804.50000000000011</c:v>
                </c:pt>
                <c:pt idx="908">
                  <c:v>939.75000000000011</c:v>
                </c:pt>
                <c:pt idx="909">
                  <c:v>975.00000000000011</c:v>
                </c:pt>
                <c:pt idx="910">
                  <c:v>952.25000000000011</c:v>
                </c:pt>
                <c:pt idx="911">
                  <c:v>819.81213872832348</c:v>
                </c:pt>
                <c:pt idx="912">
                  <c:v>785.00000000000011</c:v>
                </c:pt>
                <c:pt idx="913">
                  <c:v>723.24927745664854</c:v>
                </c:pt>
                <c:pt idx="914">
                  <c:v>625.25</c:v>
                </c:pt>
                <c:pt idx="915">
                  <c:v>650.50000000000011</c:v>
                </c:pt>
                <c:pt idx="916">
                  <c:v>646</c:v>
                </c:pt>
                <c:pt idx="917">
                  <c:v>765.75000000000011</c:v>
                </c:pt>
                <c:pt idx="918">
                  <c:v>939.25000000000011</c:v>
                </c:pt>
                <c:pt idx="919">
                  <c:v>1170</c:v>
                </c:pt>
                <c:pt idx="920">
                  <c:v>1356.75</c:v>
                </c:pt>
                <c:pt idx="921">
                  <c:v>1469.5000000000002</c:v>
                </c:pt>
                <c:pt idx="922">
                  <c:v>1462.5</c:v>
                </c:pt>
                <c:pt idx="923">
                  <c:v>1574.2500000000002</c:v>
                </c:pt>
                <c:pt idx="924">
                  <c:v>1692.5000000000002</c:v>
                </c:pt>
                <c:pt idx="925">
                  <c:v>1638.5000000000002</c:v>
                </c:pt>
                <c:pt idx="926">
                  <c:v>1553.25</c:v>
                </c:pt>
                <c:pt idx="927">
                  <c:v>1427.7500000000002</c:v>
                </c:pt>
                <c:pt idx="928">
                  <c:v>1467.4992774566481</c:v>
                </c:pt>
                <c:pt idx="929">
                  <c:v>1611</c:v>
                </c:pt>
                <c:pt idx="930">
                  <c:v>1718.2500000000002</c:v>
                </c:pt>
                <c:pt idx="931">
                  <c:v>1951.7500000000002</c:v>
                </c:pt>
                <c:pt idx="932">
                  <c:v>1948.2500000000002</c:v>
                </c:pt>
                <c:pt idx="933">
                  <c:v>1908.0000000000002</c:v>
                </c:pt>
                <c:pt idx="934">
                  <c:v>1749.5000000000002</c:v>
                </c:pt>
                <c:pt idx="935">
                  <c:v>1360.3309248554824</c:v>
                </c:pt>
                <c:pt idx="936">
                  <c:v>1141</c:v>
                </c:pt>
                <c:pt idx="937">
                  <c:v>954.50000000000011</c:v>
                </c:pt>
                <c:pt idx="938">
                  <c:v>797.00000000000011</c:v>
                </c:pt>
                <c:pt idx="939">
                  <c:v>766.75000000000011</c:v>
                </c:pt>
                <c:pt idx="940">
                  <c:v>745.24927745664854</c:v>
                </c:pt>
                <c:pt idx="941">
                  <c:v>735.50000000000011</c:v>
                </c:pt>
                <c:pt idx="942">
                  <c:v>815.75000000000011</c:v>
                </c:pt>
                <c:pt idx="943">
                  <c:v>756.50000000000011</c:v>
                </c:pt>
                <c:pt idx="944">
                  <c:v>835.00000000000011</c:v>
                </c:pt>
                <c:pt idx="945">
                  <c:v>759.5</c:v>
                </c:pt>
                <c:pt idx="946">
                  <c:v>825.75</c:v>
                </c:pt>
                <c:pt idx="947">
                  <c:v>924.00000000000011</c:v>
                </c:pt>
                <c:pt idx="948">
                  <c:v>800.74927745664854</c:v>
                </c:pt>
                <c:pt idx="949">
                  <c:v>842</c:v>
                </c:pt>
                <c:pt idx="950">
                  <c:v>866.00000000000011</c:v>
                </c:pt>
                <c:pt idx="951">
                  <c:v>943.75000000000011</c:v>
                </c:pt>
                <c:pt idx="952">
                  <c:v>1052.5000000000002</c:v>
                </c:pt>
                <c:pt idx="953">
                  <c:v>998</c:v>
                </c:pt>
                <c:pt idx="954">
                  <c:v>1039.25</c:v>
                </c:pt>
                <c:pt idx="955">
                  <c:v>1223.7500000000002</c:v>
                </c:pt>
                <c:pt idx="956">
                  <c:v>1349.5000000000002</c:v>
                </c:pt>
                <c:pt idx="957">
                  <c:v>1359.75</c:v>
                </c:pt>
                <c:pt idx="958">
                  <c:v>1334.5000000000002</c:v>
                </c:pt>
                <c:pt idx="959">
                  <c:v>1256.9739884393048</c:v>
                </c:pt>
                <c:pt idx="960">
                  <c:v>1234.75</c:v>
                </c:pt>
                <c:pt idx="961">
                  <c:v>1182.75</c:v>
                </c:pt>
                <c:pt idx="962">
                  <c:v>1152</c:v>
                </c:pt>
                <c:pt idx="963">
                  <c:v>1177.5000000000002</c:v>
                </c:pt>
                <c:pt idx="964">
                  <c:v>1265.25</c:v>
                </c:pt>
                <c:pt idx="965">
                  <c:v>1376.7500000000002</c:v>
                </c:pt>
                <c:pt idx="966">
                  <c:v>1433.75</c:v>
                </c:pt>
                <c:pt idx="967">
                  <c:v>1763.7500000000002</c:v>
                </c:pt>
                <c:pt idx="968">
                  <c:v>1932.25</c:v>
                </c:pt>
                <c:pt idx="969">
                  <c:v>2289.5000000000005</c:v>
                </c:pt>
                <c:pt idx="970">
                  <c:v>2644.5</c:v>
                </c:pt>
                <c:pt idx="971">
                  <c:v>2798.5</c:v>
                </c:pt>
                <c:pt idx="972">
                  <c:v>2993.7500000000005</c:v>
                </c:pt>
                <c:pt idx="973">
                  <c:v>3072.5000000000005</c:v>
                </c:pt>
                <c:pt idx="974">
                  <c:v>3269.5000000000005</c:v>
                </c:pt>
                <c:pt idx="975">
                  <c:v>3670</c:v>
                </c:pt>
                <c:pt idx="976">
                  <c:v>3699.25</c:v>
                </c:pt>
                <c:pt idx="977">
                  <c:v>3654.5000000000005</c:v>
                </c:pt>
                <c:pt idx="978">
                  <c:v>3456.0000000000005</c:v>
                </c:pt>
                <c:pt idx="979">
                  <c:v>3418.5</c:v>
                </c:pt>
                <c:pt idx="980">
                  <c:v>3599.7500000000005</c:v>
                </c:pt>
                <c:pt idx="981">
                  <c:v>4045.7500000000005</c:v>
                </c:pt>
                <c:pt idx="982">
                  <c:v>4473</c:v>
                </c:pt>
                <c:pt idx="983">
                  <c:v>4716.092485549133</c:v>
                </c:pt>
                <c:pt idx="984">
                  <c:v>5165</c:v>
                </c:pt>
                <c:pt idx="985">
                  <c:v>5265.25</c:v>
                </c:pt>
                <c:pt idx="986">
                  <c:v>5530.25</c:v>
                </c:pt>
                <c:pt idx="987">
                  <c:v>5910.7500000000009</c:v>
                </c:pt>
                <c:pt idx="988">
                  <c:v>6077</c:v>
                </c:pt>
                <c:pt idx="989">
                  <c:v>6333.5000000000009</c:v>
                </c:pt>
                <c:pt idx="990">
                  <c:v>6938.2500000000009</c:v>
                </c:pt>
                <c:pt idx="991">
                  <c:v>7189</c:v>
                </c:pt>
                <c:pt idx="992">
                  <c:v>7454.5000000000009</c:v>
                </c:pt>
                <c:pt idx="993">
                  <c:v>7381.7500000000009</c:v>
                </c:pt>
                <c:pt idx="994">
                  <c:v>7765.5</c:v>
                </c:pt>
                <c:pt idx="995">
                  <c:v>8149.0000000000009</c:v>
                </c:pt>
                <c:pt idx="996">
                  <c:v>8187.5000000000009</c:v>
                </c:pt>
                <c:pt idx="997">
                  <c:v>8610.75</c:v>
                </c:pt>
                <c:pt idx="998">
                  <c:v>8758.25</c:v>
                </c:pt>
                <c:pt idx="999">
                  <c:v>8763.7500000000018</c:v>
                </c:pt>
                <c:pt idx="1000">
                  <c:v>8311.75</c:v>
                </c:pt>
                <c:pt idx="1001">
                  <c:v>7887.0000000000009</c:v>
                </c:pt>
                <c:pt idx="1002">
                  <c:v>7958</c:v>
                </c:pt>
                <c:pt idx="1003">
                  <c:v>7940.75</c:v>
                </c:pt>
                <c:pt idx="1004">
                  <c:v>7772.0000000000009</c:v>
                </c:pt>
                <c:pt idx="1005">
                  <c:v>7155.2500000000009</c:v>
                </c:pt>
                <c:pt idx="1006">
                  <c:v>6722.7500000000009</c:v>
                </c:pt>
                <c:pt idx="1007">
                  <c:v>6410.6502890173842</c:v>
                </c:pt>
                <c:pt idx="1008">
                  <c:v>6048.4992774566554</c:v>
                </c:pt>
                <c:pt idx="1009">
                  <c:v>5692.25</c:v>
                </c:pt>
                <c:pt idx="1010">
                  <c:v>5690.75</c:v>
                </c:pt>
                <c:pt idx="1011">
                  <c:v>5550.5</c:v>
                </c:pt>
                <c:pt idx="1012">
                  <c:v>5579.75</c:v>
                </c:pt>
                <c:pt idx="1013">
                  <c:v>5511.25</c:v>
                </c:pt>
                <c:pt idx="1014">
                  <c:v>5464.0000000000009</c:v>
                </c:pt>
                <c:pt idx="1015">
                  <c:v>5362.5</c:v>
                </c:pt>
                <c:pt idx="1016">
                  <c:v>5011.25</c:v>
                </c:pt>
                <c:pt idx="1017">
                  <c:v>4842.5000000000009</c:v>
                </c:pt>
                <c:pt idx="1018">
                  <c:v>4825.25</c:v>
                </c:pt>
                <c:pt idx="1019">
                  <c:v>4849.25</c:v>
                </c:pt>
                <c:pt idx="1020">
                  <c:v>4992.2500000000009</c:v>
                </c:pt>
                <c:pt idx="1021">
                  <c:v>5203.25</c:v>
                </c:pt>
                <c:pt idx="1022">
                  <c:v>5200.5000000000009</c:v>
                </c:pt>
                <c:pt idx="1023">
                  <c:v>5319.25</c:v>
                </c:pt>
                <c:pt idx="1024">
                  <c:v>5241.7500000000009</c:v>
                </c:pt>
                <c:pt idx="1025">
                  <c:v>5072.25</c:v>
                </c:pt>
                <c:pt idx="1026">
                  <c:v>4689.25</c:v>
                </c:pt>
                <c:pt idx="1027">
                  <c:v>4770.75</c:v>
                </c:pt>
                <c:pt idx="1028">
                  <c:v>4556</c:v>
                </c:pt>
                <c:pt idx="1029">
                  <c:v>4090.0000000000005</c:v>
                </c:pt>
                <c:pt idx="1030">
                  <c:v>3665.7500000000005</c:v>
                </c:pt>
                <c:pt idx="1031">
                  <c:v>3332.1329479768792</c:v>
                </c:pt>
                <c:pt idx="1032">
                  <c:v>3116</c:v>
                </c:pt>
                <c:pt idx="1033">
                  <c:v>2871</c:v>
                </c:pt>
                <c:pt idx="1034">
                  <c:v>2650.25</c:v>
                </c:pt>
                <c:pt idx="1035">
                  <c:v>2498.75</c:v>
                </c:pt>
                <c:pt idx="1036">
                  <c:v>2508.5000000000005</c:v>
                </c:pt>
                <c:pt idx="1037">
                  <c:v>2594.5</c:v>
                </c:pt>
                <c:pt idx="1038">
                  <c:v>2551.5</c:v>
                </c:pt>
                <c:pt idx="1039">
                  <c:v>2127.5</c:v>
                </c:pt>
                <c:pt idx="1040">
                  <c:v>1888.0000000000002</c:v>
                </c:pt>
                <c:pt idx="1041">
                  <c:v>1293</c:v>
                </c:pt>
                <c:pt idx="1042">
                  <c:v>1102.25</c:v>
                </c:pt>
                <c:pt idx="1043">
                  <c:v>1023.5</c:v>
                </c:pt>
                <c:pt idx="1044">
                  <c:v>1046</c:v>
                </c:pt>
                <c:pt idx="1045">
                  <c:v>1000.2500000000001</c:v>
                </c:pt>
                <c:pt idx="1046">
                  <c:v>864.75000000000011</c:v>
                </c:pt>
                <c:pt idx="1047">
                  <c:v>810</c:v>
                </c:pt>
                <c:pt idx="1048">
                  <c:v>660.75</c:v>
                </c:pt>
                <c:pt idx="1049">
                  <c:v>577.25</c:v>
                </c:pt>
                <c:pt idx="1050">
                  <c:v>512.5</c:v>
                </c:pt>
                <c:pt idx="1051">
                  <c:v>433.75</c:v>
                </c:pt>
                <c:pt idx="1052">
                  <c:v>352.50000000000006</c:v>
                </c:pt>
                <c:pt idx="1053">
                  <c:v>267.50000000000006</c:v>
                </c:pt>
                <c:pt idx="1054">
                  <c:v>251.50000000000003</c:v>
                </c:pt>
                <c:pt idx="1055">
                  <c:v>246.55346820809251</c:v>
                </c:pt>
                <c:pt idx="1056">
                  <c:v>217.5</c:v>
                </c:pt>
                <c:pt idx="1057">
                  <c:v>194.49927745664743</c:v>
                </c:pt>
                <c:pt idx="1058">
                  <c:v>159.5</c:v>
                </c:pt>
                <c:pt idx="1059">
                  <c:v>163.00000000000003</c:v>
                </c:pt>
                <c:pt idx="1060">
                  <c:v>141.75</c:v>
                </c:pt>
                <c:pt idx="1061">
                  <c:v>146.5</c:v>
                </c:pt>
                <c:pt idx="1062">
                  <c:v>138.5</c:v>
                </c:pt>
                <c:pt idx="1063">
                  <c:v>156</c:v>
                </c:pt>
                <c:pt idx="1064">
                  <c:v>184.99927745664741</c:v>
                </c:pt>
                <c:pt idx="1065">
                  <c:v>191.25</c:v>
                </c:pt>
                <c:pt idx="1066">
                  <c:v>176.75000000000003</c:v>
                </c:pt>
                <c:pt idx="1067">
                  <c:v>182.24927745664738</c:v>
                </c:pt>
                <c:pt idx="1068">
                  <c:v>185.50000000000003</c:v>
                </c:pt>
                <c:pt idx="1069">
                  <c:v>192.50000000000003</c:v>
                </c:pt>
                <c:pt idx="1070">
                  <c:v>190.25</c:v>
                </c:pt>
                <c:pt idx="1071">
                  <c:v>173.75</c:v>
                </c:pt>
                <c:pt idx="1072">
                  <c:v>185.75</c:v>
                </c:pt>
                <c:pt idx="1073">
                  <c:v>214</c:v>
                </c:pt>
                <c:pt idx="1074">
                  <c:v>245.75000000000003</c:v>
                </c:pt>
                <c:pt idx="1075">
                  <c:v>333.50000000000006</c:v>
                </c:pt>
                <c:pt idx="1076">
                  <c:v>365.5</c:v>
                </c:pt>
                <c:pt idx="1077">
                  <c:v>361.00000000000006</c:v>
                </c:pt>
                <c:pt idx="1078">
                  <c:v>427</c:v>
                </c:pt>
                <c:pt idx="1079">
                  <c:v>457.4696531791908</c:v>
                </c:pt>
                <c:pt idx="1080">
                  <c:v>516.75</c:v>
                </c:pt>
                <c:pt idx="1081">
                  <c:v>545</c:v>
                </c:pt>
                <c:pt idx="1082">
                  <c:v>551.5</c:v>
                </c:pt>
                <c:pt idx="1083">
                  <c:v>521.5</c:v>
                </c:pt>
                <c:pt idx="1084">
                  <c:v>536.5</c:v>
                </c:pt>
                <c:pt idx="1085">
                  <c:v>567.25</c:v>
                </c:pt>
                <c:pt idx="1086">
                  <c:v>592</c:v>
                </c:pt>
                <c:pt idx="1087">
                  <c:v>588.75000000000011</c:v>
                </c:pt>
                <c:pt idx="1088">
                  <c:v>604.25000000000011</c:v>
                </c:pt>
                <c:pt idx="1089">
                  <c:v>596.00000000000011</c:v>
                </c:pt>
                <c:pt idx="1090">
                  <c:v>586.75</c:v>
                </c:pt>
                <c:pt idx="1091">
                  <c:v>533.25000000000011</c:v>
                </c:pt>
                <c:pt idx="1092">
                  <c:v>477.25000000000006</c:v>
                </c:pt>
                <c:pt idx="1093">
                  <c:v>489</c:v>
                </c:pt>
                <c:pt idx="1094">
                  <c:v>585.25</c:v>
                </c:pt>
                <c:pt idx="1095">
                  <c:v>621.00000000000011</c:v>
                </c:pt>
                <c:pt idx="1096">
                  <c:v>646.25</c:v>
                </c:pt>
                <c:pt idx="1097">
                  <c:v>694.5</c:v>
                </c:pt>
                <c:pt idx="1098">
                  <c:v>976.25000000000011</c:v>
                </c:pt>
                <c:pt idx="1099">
                  <c:v>1292.75</c:v>
                </c:pt>
                <c:pt idx="1100">
                  <c:v>1459.5000000000002</c:v>
                </c:pt>
                <c:pt idx="1101">
                  <c:v>1494.9992774566481</c:v>
                </c:pt>
                <c:pt idx="1102">
                  <c:v>1659.0000000000002</c:v>
                </c:pt>
                <c:pt idx="1103">
                  <c:v>1761.7023121387278</c:v>
                </c:pt>
                <c:pt idx="1104">
                  <c:v>1778.75</c:v>
                </c:pt>
                <c:pt idx="1105">
                  <c:v>1737.25</c:v>
                </c:pt>
                <c:pt idx="1106">
                  <c:v>1548.75</c:v>
                </c:pt>
                <c:pt idx="1107">
                  <c:v>1547.25</c:v>
                </c:pt>
                <c:pt idx="1108">
                  <c:v>1550</c:v>
                </c:pt>
                <c:pt idx="1109">
                  <c:v>1716</c:v>
                </c:pt>
                <c:pt idx="1110">
                  <c:v>1882.2500000000002</c:v>
                </c:pt>
                <c:pt idx="1111">
                  <c:v>2058.25</c:v>
                </c:pt>
                <c:pt idx="1112">
                  <c:v>2374</c:v>
                </c:pt>
                <c:pt idx="1113">
                  <c:v>2161.75</c:v>
                </c:pt>
                <c:pt idx="1114">
                  <c:v>1833.75</c:v>
                </c:pt>
                <c:pt idx="1115">
                  <c:v>1726.5000000000002</c:v>
                </c:pt>
                <c:pt idx="1116">
                  <c:v>1559.75</c:v>
                </c:pt>
                <c:pt idx="1117">
                  <c:v>1552.25</c:v>
                </c:pt>
                <c:pt idx="1118">
                  <c:v>1636.2500000000002</c:v>
                </c:pt>
                <c:pt idx="1119">
                  <c:v>1768.25</c:v>
                </c:pt>
                <c:pt idx="1120">
                  <c:v>2012.7500000000002</c:v>
                </c:pt>
                <c:pt idx="1121">
                  <c:v>2302.5</c:v>
                </c:pt>
                <c:pt idx="1122">
                  <c:v>3049.5</c:v>
                </c:pt>
                <c:pt idx="1123">
                  <c:v>3739.2500000000005</c:v>
                </c:pt>
                <c:pt idx="1124">
                  <c:v>4146.5000000000009</c:v>
                </c:pt>
                <c:pt idx="1125">
                  <c:v>4188.25</c:v>
                </c:pt>
                <c:pt idx="1126">
                  <c:v>3992.2500000000005</c:v>
                </c:pt>
                <c:pt idx="1127">
                  <c:v>3830.8367052023259</c:v>
                </c:pt>
                <c:pt idx="1128">
                  <c:v>3671.7500000000005</c:v>
                </c:pt>
                <c:pt idx="1129">
                  <c:v>3618.5</c:v>
                </c:pt>
                <c:pt idx="1130">
                  <c:v>3727.2500000000005</c:v>
                </c:pt>
                <c:pt idx="1131">
                  <c:v>3696.0000000000005</c:v>
                </c:pt>
                <c:pt idx="1132">
                  <c:v>3871.2500000000005</c:v>
                </c:pt>
                <c:pt idx="1133">
                  <c:v>4016.5000000000005</c:v>
                </c:pt>
                <c:pt idx="1134">
                  <c:v>4101.75</c:v>
                </c:pt>
                <c:pt idx="1135">
                  <c:v>4171.5</c:v>
                </c:pt>
                <c:pt idx="1136">
                  <c:v>3836.5000000000005</c:v>
                </c:pt>
                <c:pt idx="1137">
                  <c:v>3200.0000000000005</c:v>
                </c:pt>
                <c:pt idx="1138">
                  <c:v>2660.5000000000005</c:v>
                </c:pt>
                <c:pt idx="1139">
                  <c:v>2494</c:v>
                </c:pt>
                <c:pt idx="1140">
                  <c:v>2475.5000000000005</c:v>
                </c:pt>
                <c:pt idx="1141">
                  <c:v>2358.2500000000005</c:v>
                </c:pt>
                <c:pt idx="1142">
                  <c:v>2333.25</c:v>
                </c:pt>
                <c:pt idx="1143">
                  <c:v>2532</c:v>
                </c:pt>
                <c:pt idx="1144">
                  <c:v>2767.75</c:v>
                </c:pt>
                <c:pt idx="1145">
                  <c:v>3152.7492774566326</c:v>
                </c:pt>
                <c:pt idx="1146">
                  <c:v>3738.2500000000005</c:v>
                </c:pt>
                <c:pt idx="1147">
                  <c:v>3969.2500000000005</c:v>
                </c:pt>
                <c:pt idx="1148">
                  <c:v>3958.75</c:v>
                </c:pt>
                <c:pt idx="1149">
                  <c:v>3768.25</c:v>
                </c:pt>
                <c:pt idx="1150">
                  <c:v>3364.2500000000005</c:v>
                </c:pt>
                <c:pt idx="1151">
                  <c:v>2975.0924855491335</c:v>
                </c:pt>
                <c:pt idx="1152">
                  <c:v>2755.7500000000005</c:v>
                </c:pt>
                <c:pt idx="1153">
                  <c:v>2591.25</c:v>
                </c:pt>
                <c:pt idx="1154">
                  <c:v>2565.25</c:v>
                </c:pt>
                <c:pt idx="1155">
                  <c:v>2520.25</c:v>
                </c:pt>
                <c:pt idx="1156">
                  <c:v>2625.25</c:v>
                </c:pt>
                <c:pt idx="1157">
                  <c:v>2579</c:v>
                </c:pt>
                <c:pt idx="1158">
                  <c:v>2663.7500000000005</c:v>
                </c:pt>
                <c:pt idx="1159">
                  <c:v>2715.5</c:v>
                </c:pt>
                <c:pt idx="1160">
                  <c:v>2870.75</c:v>
                </c:pt>
                <c:pt idx="1161">
                  <c:v>2843.7492774566326</c:v>
                </c:pt>
                <c:pt idx="1162">
                  <c:v>2570.7500000000005</c:v>
                </c:pt>
                <c:pt idx="1163">
                  <c:v>2627.25</c:v>
                </c:pt>
                <c:pt idx="1164">
                  <c:v>2765.0000000000005</c:v>
                </c:pt>
                <c:pt idx="1165">
                  <c:v>2862</c:v>
                </c:pt>
                <c:pt idx="1166">
                  <c:v>3138.0000000000005</c:v>
                </c:pt>
                <c:pt idx="1167">
                  <c:v>3097.2500000000005</c:v>
                </c:pt>
                <c:pt idx="1168">
                  <c:v>3176.5</c:v>
                </c:pt>
                <c:pt idx="1169">
                  <c:v>3157</c:v>
                </c:pt>
                <c:pt idx="1170">
                  <c:v>3000.5000000000005</c:v>
                </c:pt>
                <c:pt idx="1171">
                  <c:v>3569.25</c:v>
                </c:pt>
                <c:pt idx="1172">
                  <c:v>3689.0000000000005</c:v>
                </c:pt>
                <c:pt idx="1173">
                  <c:v>3841.0000000000005</c:v>
                </c:pt>
                <c:pt idx="1174">
                  <c:v>4241.5</c:v>
                </c:pt>
                <c:pt idx="1175">
                  <c:v>4921.1387283237</c:v>
                </c:pt>
                <c:pt idx="1176">
                  <c:v>5098.5</c:v>
                </c:pt>
                <c:pt idx="1177">
                  <c:v>5519.5000000000009</c:v>
                </c:pt>
                <c:pt idx="1178">
                  <c:v>5582.0000000000009</c:v>
                </c:pt>
                <c:pt idx="1179">
                  <c:v>5727.2500000000009</c:v>
                </c:pt>
                <c:pt idx="1180">
                  <c:v>5826.25</c:v>
                </c:pt>
                <c:pt idx="1181">
                  <c:v>6011.9992774566554</c:v>
                </c:pt>
                <c:pt idx="1182">
                  <c:v>5821.25</c:v>
                </c:pt>
                <c:pt idx="1183">
                  <c:v>5681</c:v>
                </c:pt>
                <c:pt idx="1184">
                  <c:v>5192</c:v>
                </c:pt>
                <c:pt idx="1185">
                  <c:v>4665</c:v>
                </c:pt>
                <c:pt idx="1186">
                  <c:v>3882.0000000000005</c:v>
                </c:pt>
                <c:pt idx="1187">
                  <c:v>3181.7500000000005</c:v>
                </c:pt>
                <c:pt idx="1188">
                  <c:v>2798</c:v>
                </c:pt>
                <c:pt idx="1189">
                  <c:v>2697.5000000000005</c:v>
                </c:pt>
                <c:pt idx="1190">
                  <c:v>2816.5000000000005</c:v>
                </c:pt>
                <c:pt idx="1191">
                  <c:v>2984.9992774566467</c:v>
                </c:pt>
                <c:pt idx="1192">
                  <c:v>3235</c:v>
                </c:pt>
                <c:pt idx="1193">
                  <c:v>3902.0000000000005</c:v>
                </c:pt>
                <c:pt idx="1194">
                  <c:v>4491.5</c:v>
                </c:pt>
                <c:pt idx="1195">
                  <c:v>4970.5</c:v>
                </c:pt>
                <c:pt idx="1196">
                  <c:v>5366.5</c:v>
                </c:pt>
                <c:pt idx="1197">
                  <c:v>6102</c:v>
                </c:pt>
                <c:pt idx="1198">
                  <c:v>7282.2500000000009</c:v>
                </c:pt>
                <c:pt idx="1199">
                  <c:v>7525.4537572253885</c:v>
                </c:pt>
                <c:pt idx="1200">
                  <c:v>8085</c:v>
                </c:pt>
                <c:pt idx="1201">
                  <c:v>8309.0000000000018</c:v>
                </c:pt>
                <c:pt idx="1202">
                  <c:v>8479.5000000000018</c:v>
                </c:pt>
                <c:pt idx="1203">
                  <c:v>8231.75</c:v>
                </c:pt>
                <c:pt idx="1204">
                  <c:v>8366.25</c:v>
                </c:pt>
                <c:pt idx="1205">
                  <c:v>8332</c:v>
                </c:pt>
                <c:pt idx="1206">
                  <c:v>8392.5</c:v>
                </c:pt>
                <c:pt idx="1207">
                  <c:v>8716.5000000000018</c:v>
                </c:pt>
                <c:pt idx="1208">
                  <c:v>8774.5</c:v>
                </c:pt>
                <c:pt idx="1209">
                  <c:v>9324.75</c:v>
                </c:pt>
                <c:pt idx="1210">
                  <c:v>10097.75</c:v>
                </c:pt>
                <c:pt idx="1211">
                  <c:v>10485.750000000002</c:v>
                </c:pt>
                <c:pt idx="1212">
                  <c:v>10961</c:v>
                </c:pt>
                <c:pt idx="1213">
                  <c:v>10899.5</c:v>
                </c:pt>
                <c:pt idx="1214">
                  <c:v>10711.500000000002</c:v>
                </c:pt>
                <c:pt idx="1215">
                  <c:v>10080.250000000002</c:v>
                </c:pt>
                <c:pt idx="1216">
                  <c:v>9389.5</c:v>
                </c:pt>
                <c:pt idx="1217">
                  <c:v>8246.25</c:v>
                </c:pt>
                <c:pt idx="1218">
                  <c:v>7277.7500000000009</c:v>
                </c:pt>
                <c:pt idx="1219">
                  <c:v>7348</c:v>
                </c:pt>
                <c:pt idx="1220">
                  <c:v>6913.75</c:v>
                </c:pt>
                <c:pt idx="1221">
                  <c:v>6722.25</c:v>
                </c:pt>
                <c:pt idx="1222">
                  <c:v>6350.25</c:v>
                </c:pt>
                <c:pt idx="1223">
                  <c:v>6320.2326589595414</c:v>
                </c:pt>
                <c:pt idx="1224">
                  <c:v>6142.25</c:v>
                </c:pt>
                <c:pt idx="1225">
                  <c:v>5762.25</c:v>
                </c:pt>
                <c:pt idx="1226">
                  <c:v>5651.75</c:v>
                </c:pt>
                <c:pt idx="1227">
                  <c:v>5381.25</c:v>
                </c:pt>
                <c:pt idx="1228">
                  <c:v>4921</c:v>
                </c:pt>
                <c:pt idx="1229">
                  <c:v>4418.2500000000009</c:v>
                </c:pt>
                <c:pt idx="1230">
                  <c:v>3645.25</c:v>
                </c:pt>
                <c:pt idx="1231">
                  <c:v>3259.75</c:v>
                </c:pt>
                <c:pt idx="1232">
                  <c:v>2772.25</c:v>
                </c:pt>
                <c:pt idx="1233">
                  <c:v>2289.2500000000005</c:v>
                </c:pt>
                <c:pt idx="1234">
                  <c:v>2010.2500000000002</c:v>
                </c:pt>
                <c:pt idx="1235">
                  <c:v>1796.0000000000002</c:v>
                </c:pt>
                <c:pt idx="1236">
                  <c:v>1685.5</c:v>
                </c:pt>
                <c:pt idx="1237">
                  <c:v>1655.5000000000002</c:v>
                </c:pt>
                <c:pt idx="1238">
                  <c:v>1648.75</c:v>
                </c:pt>
                <c:pt idx="1239">
                  <c:v>1458.0000000000002</c:v>
                </c:pt>
                <c:pt idx="1240">
                  <c:v>1318.2500000000002</c:v>
                </c:pt>
                <c:pt idx="1241">
                  <c:v>1527.7485549133003</c:v>
                </c:pt>
                <c:pt idx="1242">
                  <c:v>2262.0000000000005</c:v>
                </c:pt>
                <c:pt idx="1243">
                  <c:v>3470.7500000000005</c:v>
                </c:pt>
                <c:pt idx="1244">
                  <c:v>4441.25</c:v>
                </c:pt>
                <c:pt idx="1245">
                  <c:v>5466.75</c:v>
                </c:pt>
                <c:pt idx="1246">
                  <c:v>6085</c:v>
                </c:pt>
                <c:pt idx="1247">
                  <c:v>6451.6849710982724</c:v>
                </c:pt>
                <c:pt idx="1248">
                  <c:v>6991.7500000000009</c:v>
                </c:pt>
                <c:pt idx="1249">
                  <c:v>6894.25</c:v>
                </c:pt>
                <c:pt idx="1250">
                  <c:v>6670.2500000000009</c:v>
                </c:pt>
                <c:pt idx="1251">
                  <c:v>6318.2500000000009</c:v>
                </c:pt>
                <c:pt idx="1252">
                  <c:v>5923.4992774566554</c:v>
                </c:pt>
                <c:pt idx="1253">
                  <c:v>5511.5000000000009</c:v>
                </c:pt>
                <c:pt idx="1254">
                  <c:v>5530.75</c:v>
                </c:pt>
                <c:pt idx="1255">
                  <c:v>5108.7500000000009</c:v>
                </c:pt>
                <c:pt idx="1256">
                  <c:v>4869.5</c:v>
                </c:pt>
                <c:pt idx="1257">
                  <c:v>4725</c:v>
                </c:pt>
                <c:pt idx="1258">
                  <c:v>4081.0000000000005</c:v>
                </c:pt>
                <c:pt idx="1259">
                  <c:v>3746.5000000000005</c:v>
                </c:pt>
                <c:pt idx="1260">
                  <c:v>4103</c:v>
                </c:pt>
                <c:pt idx="1261">
                  <c:v>4196.5</c:v>
                </c:pt>
                <c:pt idx="1262">
                  <c:v>4655.25</c:v>
                </c:pt>
                <c:pt idx="1263">
                  <c:v>4892.25</c:v>
                </c:pt>
                <c:pt idx="1264">
                  <c:v>5533.75</c:v>
                </c:pt>
                <c:pt idx="1265">
                  <c:v>6102.7500000000009</c:v>
                </c:pt>
                <c:pt idx="1266">
                  <c:v>7858</c:v>
                </c:pt>
                <c:pt idx="1267">
                  <c:v>8866.75</c:v>
                </c:pt>
                <c:pt idx="1268">
                  <c:v>9618</c:v>
                </c:pt>
                <c:pt idx="1269">
                  <c:v>9932.5</c:v>
                </c:pt>
                <c:pt idx="1270">
                  <c:v>10432.75</c:v>
                </c:pt>
                <c:pt idx="1271">
                  <c:v>10752.881502890174</c:v>
                </c:pt>
                <c:pt idx="1272">
                  <c:v>11104.25</c:v>
                </c:pt>
                <c:pt idx="1273">
                  <c:v>10722.25</c:v>
                </c:pt>
                <c:pt idx="1274">
                  <c:v>11025.750000000002</c:v>
                </c:pt>
                <c:pt idx="1275">
                  <c:v>11296.5</c:v>
                </c:pt>
                <c:pt idx="1276">
                  <c:v>10155.25</c:v>
                </c:pt>
                <c:pt idx="1277">
                  <c:v>8595.75</c:v>
                </c:pt>
                <c:pt idx="1278">
                  <c:v>7819.2500000000009</c:v>
                </c:pt>
                <c:pt idx="1279">
                  <c:v>6735.5000000000009</c:v>
                </c:pt>
                <c:pt idx="1280">
                  <c:v>5635.75</c:v>
                </c:pt>
                <c:pt idx="1281">
                  <c:v>4983.7500000000009</c:v>
                </c:pt>
                <c:pt idx="1282">
                  <c:v>4075.25</c:v>
                </c:pt>
                <c:pt idx="1283">
                  <c:v>3364.5</c:v>
                </c:pt>
                <c:pt idx="1284">
                  <c:v>2972.7500000000005</c:v>
                </c:pt>
                <c:pt idx="1285">
                  <c:v>2437.75</c:v>
                </c:pt>
                <c:pt idx="1286">
                  <c:v>2168.2500000000005</c:v>
                </c:pt>
                <c:pt idx="1287">
                  <c:v>2042.2500000000002</c:v>
                </c:pt>
                <c:pt idx="1288">
                  <c:v>2277.75</c:v>
                </c:pt>
                <c:pt idx="1289">
                  <c:v>2255</c:v>
                </c:pt>
                <c:pt idx="1290">
                  <c:v>2585.25</c:v>
                </c:pt>
                <c:pt idx="1291">
                  <c:v>3055.7500000000005</c:v>
                </c:pt>
                <c:pt idx="1292">
                  <c:v>3430.2500000000005</c:v>
                </c:pt>
                <c:pt idx="1293">
                  <c:v>3722.5</c:v>
                </c:pt>
                <c:pt idx="1294">
                  <c:v>3804.5</c:v>
                </c:pt>
                <c:pt idx="1295">
                  <c:v>3902.2832369942212</c:v>
                </c:pt>
                <c:pt idx="1296">
                  <c:v>3964.2500000000005</c:v>
                </c:pt>
                <c:pt idx="1297">
                  <c:v>3959.5000000000005</c:v>
                </c:pt>
                <c:pt idx="1298">
                  <c:v>4002.75</c:v>
                </c:pt>
                <c:pt idx="1299">
                  <c:v>4048.7500000000005</c:v>
                </c:pt>
                <c:pt idx="1300">
                  <c:v>4303.2500000000009</c:v>
                </c:pt>
                <c:pt idx="1301">
                  <c:v>4587.0000000000009</c:v>
                </c:pt>
                <c:pt idx="1302">
                  <c:v>4731.2500000000009</c:v>
                </c:pt>
                <c:pt idx="1303">
                  <c:v>4748.7500000000009</c:v>
                </c:pt>
                <c:pt idx="1304">
                  <c:v>4724.75</c:v>
                </c:pt>
                <c:pt idx="1305">
                  <c:v>4605.2500000000009</c:v>
                </c:pt>
                <c:pt idx="1306">
                  <c:v>4226.5</c:v>
                </c:pt>
                <c:pt idx="1307">
                  <c:v>3863.7500000000005</c:v>
                </c:pt>
                <c:pt idx="1308">
                  <c:v>3493.2500000000005</c:v>
                </c:pt>
                <c:pt idx="1309">
                  <c:v>3219.5</c:v>
                </c:pt>
                <c:pt idx="1310">
                  <c:v>2868.4992774566467</c:v>
                </c:pt>
                <c:pt idx="1311">
                  <c:v>2615.5</c:v>
                </c:pt>
                <c:pt idx="1312">
                  <c:v>2332.5</c:v>
                </c:pt>
                <c:pt idx="1313">
                  <c:v>2330</c:v>
                </c:pt>
                <c:pt idx="1314">
                  <c:v>2700.0000000000005</c:v>
                </c:pt>
                <c:pt idx="1315">
                  <c:v>3089.25</c:v>
                </c:pt>
                <c:pt idx="1316">
                  <c:v>3807</c:v>
                </c:pt>
                <c:pt idx="1317">
                  <c:v>4363</c:v>
                </c:pt>
                <c:pt idx="1318">
                  <c:v>4664.75</c:v>
                </c:pt>
                <c:pt idx="1319">
                  <c:v>5155.911849710983</c:v>
                </c:pt>
                <c:pt idx="1320">
                  <c:v>5805.2500000000009</c:v>
                </c:pt>
                <c:pt idx="1321">
                  <c:v>6456</c:v>
                </c:pt>
                <c:pt idx="1322">
                  <c:v>7010.0000000000009</c:v>
                </c:pt>
                <c:pt idx="1323">
                  <c:v>7561.75</c:v>
                </c:pt>
                <c:pt idx="1324">
                  <c:v>7961.7500000000009</c:v>
                </c:pt>
                <c:pt idx="1325">
                  <c:v>8114.25</c:v>
                </c:pt>
                <c:pt idx="1326">
                  <c:v>8859.5000000000018</c:v>
                </c:pt>
                <c:pt idx="1327">
                  <c:v>9454.2500000000018</c:v>
                </c:pt>
                <c:pt idx="1328">
                  <c:v>9685.2500000000018</c:v>
                </c:pt>
                <c:pt idx="1329">
                  <c:v>9744.5000000000018</c:v>
                </c:pt>
                <c:pt idx="1330">
                  <c:v>9428.75</c:v>
                </c:pt>
                <c:pt idx="1331">
                  <c:v>8903.7500000000018</c:v>
                </c:pt>
                <c:pt idx="1332">
                  <c:v>8606.75</c:v>
                </c:pt>
                <c:pt idx="1333">
                  <c:v>8622.5000000000018</c:v>
                </c:pt>
                <c:pt idx="1334">
                  <c:v>7790.0000000000009</c:v>
                </c:pt>
                <c:pt idx="1335">
                  <c:v>7284.2500000000009</c:v>
                </c:pt>
                <c:pt idx="1336">
                  <c:v>6247.4992774566554</c:v>
                </c:pt>
                <c:pt idx="1337">
                  <c:v>5904.2492774566554</c:v>
                </c:pt>
                <c:pt idx="1338">
                  <c:v>5933.0000000000009</c:v>
                </c:pt>
                <c:pt idx="1339">
                  <c:v>6200.2492774566554</c:v>
                </c:pt>
                <c:pt idx="1340">
                  <c:v>7001.25</c:v>
                </c:pt>
                <c:pt idx="1341">
                  <c:v>6995.0000000000009</c:v>
                </c:pt>
                <c:pt idx="1342">
                  <c:v>7440</c:v>
                </c:pt>
                <c:pt idx="1343">
                  <c:v>7436.7760115606943</c:v>
                </c:pt>
                <c:pt idx="1344">
                  <c:v>6903.2500000000009</c:v>
                </c:pt>
                <c:pt idx="1345">
                  <c:v>6556.75</c:v>
                </c:pt>
                <c:pt idx="1346">
                  <c:v>6444</c:v>
                </c:pt>
                <c:pt idx="1347">
                  <c:v>6477.5000000000009</c:v>
                </c:pt>
                <c:pt idx="1348">
                  <c:v>6420.5</c:v>
                </c:pt>
                <c:pt idx="1349">
                  <c:v>6308.75</c:v>
                </c:pt>
                <c:pt idx="1350">
                  <c:v>6358</c:v>
                </c:pt>
                <c:pt idx="1351">
                  <c:v>6359.7500000000009</c:v>
                </c:pt>
                <c:pt idx="1352">
                  <c:v>6362.7500000000009</c:v>
                </c:pt>
                <c:pt idx="1353">
                  <c:v>5987.7500000000009</c:v>
                </c:pt>
                <c:pt idx="1354">
                  <c:v>5481</c:v>
                </c:pt>
                <c:pt idx="1355">
                  <c:v>5536.5</c:v>
                </c:pt>
                <c:pt idx="1356">
                  <c:v>5806</c:v>
                </c:pt>
                <c:pt idx="1357">
                  <c:v>5812.5</c:v>
                </c:pt>
                <c:pt idx="1358">
                  <c:v>5810.5</c:v>
                </c:pt>
                <c:pt idx="1359">
                  <c:v>6541.0000000000009</c:v>
                </c:pt>
                <c:pt idx="1360">
                  <c:v>7488.25</c:v>
                </c:pt>
                <c:pt idx="1361">
                  <c:v>8893.25</c:v>
                </c:pt>
                <c:pt idx="1362">
                  <c:v>10281.000000000002</c:v>
                </c:pt>
                <c:pt idx="1363">
                  <c:v>11610.999277456654</c:v>
                </c:pt>
                <c:pt idx="1364">
                  <c:v>12923.5</c:v>
                </c:pt>
                <c:pt idx="1365">
                  <c:v>13444.5</c:v>
                </c:pt>
                <c:pt idx="1366">
                  <c:v>12837.749277456736</c:v>
                </c:pt>
                <c:pt idx="1367">
                  <c:v>12930.358381502891</c:v>
                </c:pt>
                <c:pt idx="1368">
                  <c:v>13118.25</c:v>
                </c:pt>
                <c:pt idx="1369">
                  <c:v>13289.250000000002</c:v>
                </c:pt>
                <c:pt idx="1370">
                  <c:v>14104.000000000002</c:v>
                </c:pt>
                <c:pt idx="1371">
                  <c:v>15220.250000000002</c:v>
                </c:pt>
                <c:pt idx="1372">
                  <c:v>15310.500000000002</c:v>
                </c:pt>
                <c:pt idx="1373">
                  <c:v>15161.000000000002</c:v>
                </c:pt>
                <c:pt idx="1374">
                  <c:v>15077</c:v>
                </c:pt>
                <c:pt idx="1375">
                  <c:v>15126.75</c:v>
                </c:pt>
                <c:pt idx="1376">
                  <c:v>14531</c:v>
                </c:pt>
                <c:pt idx="1377">
                  <c:v>14423.500000000002</c:v>
                </c:pt>
                <c:pt idx="1378">
                  <c:v>14435.25</c:v>
                </c:pt>
                <c:pt idx="1379">
                  <c:v>13889.250000000002</c:v>
                </c:pt>
                <c:pt idx="1380">
                  <c:v>12952.250000000002</c:v>
                </c:pt>
                <c:pt idx="1381">
                  <c:v>11971.749277456736</c:v>
                </c:pt>
                <c:pt idx="1382">
                  <c:v>10145.000000000002</c:v>
                </c:pt>
                <c:pt idx="1383">
                  <c:v>8489</c:v>
                </c:pt>
                <c:pt idx="1384">
                  <c:v>7002.25</c:v>
                </c:pt>
                <c:pt idx="1385">
                  <c:v>5985.7500000000009</c:v>
                </c:pt>
                <c:pt idx="1386">
                  <c:v>5864.7492774566554</c:v>
                </c:pt>
                <c:pt idx="1387">
                  <c:v>6584.75</c:v>
                </c:pt>
                <c:pt idx="1388">
                  <c:v>6668.5</c:v>
                </c:pt>
                <c:pt idx="1389">
                  <c:v>6798.5</c:v>
                </c:pt>
                <c:pt idx="1390">
                  <c:v>6193.75</c:v>
                </c:pt>
                <c:pt idx="1391">
                  <c:v>5981.6156069364224</c:v>
                </c:pt>
                <c:pt idx="1392">
                  <c:v>5823.25</c:v>
                </c:pt>
                <c:pt idx="1393">
                  <c:v>5774.5000000000009</c:v>
                </c:pt>
                <c:pt idx="1394">
                  <c:v>5981.25</c:v>
                </c:pt>
                <c:pt idx="1395">
                  <c:v>6452.75</c:v>
                </c:pt>
                <c:pt idx="1396">
                  <c:v>6356.5000000000009</c:v>
                </c:pt>
                <c:pt idx="1397">
                  <c:v>7047.2500000000009</c:v>
                </c:pt>
                <c:pt idx="1398">
                  <c:v>7763.5</c:v>
                </c:pt>
                <c:pt idx="1399">
                  <c:v>8121.7500000000009</c:v>
                </c:pt>
                <c:pt idx="1400">
                  <c:v>8949.75</c:v>
                </c:pt>
                <c:pt idx="1401">
                  <c:v>9434.2500000000018</c:v>
                </c:pt>
                <c:pt idx="1402">
                  <c:v>9780.5</c:v>
                </c:pt>
                <c:pt idx="1403">
                  <c:v>9859.25</c:v>
                </c:pt>
                <c:pt idx="1404">
                  <c:v>10048.5</c:v>
                </c:pt>
                <c:pt idx="1405">
                  <c:v>10585.250000000002</c:v>
                </c:pt>
                <c:pt idx="1406">
                  <c:v>10793.250000000002</c:v>
                </c:pt>
                <c:pt idx="1407">
                  <c:v>12131.999277456654</c:v>
                </c:pt>
                <c:pt idx="1408">
                  <c:v>13705.500000000002</c:v>
                </c:pt>
                <c:pt idx="1409">
                  <c:v>14750.250000000002</c:v>
                </c:pt>
                <c:pt idx="1410">
                  <c:v>14945.749277456736</c:v>
                </c:pt>
                <c:pt idx="1411">
                  <c:v>15418.249277456736</c:v>
                </c:pt>
                <c:pt idx="1412">
                  <c:v>16117.000000000002</c:v>
                </c:pt>
                <c:pt idx="1413">
                  <c:v>17145.249277456453</c:v>
                </c:pt>
                <c:pt idx="1414">
                  <c:v>18181.5</c:v>
                </c:pt>
                <c:pt idx="1415">
                  <c:v>18603.760838150301</c:v>
                </c:pt>
                <c:pt idx="1416">
                  <c:v>18933.750000000004</c:v>
                </c:pt>
                <c:pt idx="1417">
                  <c:v>19373</c:v>
                </c:pt>
                <c:pt idx="1418">
                  <c:v>19418.500000000004</c:v>
                </c:pt>
                <c:pt idx="1419">
                  <c:v>19388.498554913305</c:v>
                </c:pt>
                <c:pt idx="1420">
                  <c:v>19360.749277456453</c:v>
                </c:pt>
                <c:pt idx="1421">
                  <c:v>19224.749277456453</c:v>
                </c:pt>
                <c:pt idx="1422">
                  <c:v>18717.999277456453</c:v>
                </c:pt>
                <c:pt idx="1423">
                  <c:v>18234.748554913305</c:v>
                </c:pt>
                <c:pt idx="1424">
                  <c:v>17583.75</c:v>
                </c:pt>
                <c:pt idx="1425">
                  <c:v>17259</c:v>
                </c:pt>
                <c:pt idx="1426">
                  <c:v>17199.5</c:v>
                </c:pt>
                <c:pt idx="1427">
                  <c:v>17221.000000000004</c:v>
                </c:pt>
                <c:pt idx="1428">
                  <c:v>17596.749277456453</c:v>
                </c:pt>
                <c:pt idx="1429">
                  <c:v>17443.999277456453</c:v>
                </c:pt>
                <c:pt idx="1430">
                  <c:v>17084.5</c:v>
                </c:pt>
                <c:pt idx="1431">
                  <c:v>15970.250000000002</c:v>
                </c:pt>
                <c:pt idx="1432">
                  <c:v>15362.000000000002</c:v>
                </c:pt>
                <c:pt idx="1433">
                  <c:v>13196.5</c:v>
                </c:pt>
                <c:pt idx="1434">
                  <c:v>10688.75</c:v>
                </c:pt>
                <c:pt idx="1435">
                  <c:v>9370.25</c:v>
                </c:pt>
                <c:pt idx="1436">
                  <c:v>9259.5</c:v>
                </c:pt>
                <c:pt idx="1437">
                  <c:v>9044.5</c:v>
                </c:pt>
                <c:pt idx="1438">
                  <c:v>8945.75</c:v>
                </c:pt>
                <c:pt idx="1439">
                  <c:v>8494.4465317919075</c:v>
                </c:pt>
                <c:pt idx="1440">
                  <c:v>7711.5000000000009</c:v>
                </c:pt>
                <c:pt idx="1441">
                  <c:v>7347.5000000000009</c:v>
                </c:pt>
                <c:pt idx="1442">
                  <c:v>7110.5000000000009</c:v>
                </c:pt>
                <c:pt idx="1443">
                  <c:v>7126.5</c:v>
                </c:pt>
                <c:pt idx="1444">
                  <c:v>6803.0000000000009</c:v>
                </c:pt>
                <c:pt idx="1445">
                  <c:v>6505.5</c:v>
                </c:pt>
                <c:pt idx="1446">
                  <c:v>6406.5</c:v>
                </c:pt>
                <c:pt idx="1447">
                  <c:v>5825.0000000000009</c:v>
                </c:pt>
                <c:pt idx="1448">
                  <c:v>5562.75</c:v>
                </c:pt>
                <c:pt idx="1449">
                  <c:v>5647.5000000000009</c:v>
                </c:pt>
                <c:pt idx="1450">
                  <c:v>6476.25</c:v>
                </c:pt>
                <c:pt idx="1451">
                  <c:v>7723</c:v>
                </c:pt>
                <c:pt idx="1452">
                  <c:v>8672.25</c:v>
                </c:pt>
                <c:pt idx="1453">
                  <c:v>9505.5</c:v>
                </c:pt>
                <c:pt idx="1454">
                  <c:v>10406.000000000002</c:v>
                </c:pt>
                <c:pt idx="1455">
                  <c:v>10747.750000000002</c:v>
                </c:pt>
                <c:pt idx="1456">
                  <c:v>10334.500000000002</c:v>
                </c:pt>
                <c:pt idx="1457">
                  <c:v>9321.2500000000018</c:v>
                </c:pt>
                <c:pt idx="1458">
                  <c:v>7880.25</c:v>
                </c:pt>
                <c:pt idx="1459">
                  <c:v>7095.7500000000009</c:v>
                </c:pt>
                <c:pt idx="1460">
                  <c:v>6596.7500000000009</c:v>
                </c:pt>
                <c:pt idx="1461">
                  <c:v>6026.25</c:v>
                </c:pt>
                <c:pt idx="1462">
                  <c:v>5245.7500000000009</c:v>
                </c:pt>
                <c:pt idx="1463">
                  <c:v>4869.7716763005783</c:v>
                </c:pt>
                <c:pt idx="1464">
                  <c:v>5078.25</c:v>
                </c:pt>
                <c:pt idx="1465">
                  <c:v>5408.5</c:v>
                </c:pt>
                <c:pt idx="1466">
                  <c:v>5940</c:v>
                </c:pt>
                <c:pt idx="1467">
                  <c:v>6162.75</c:v>
                </c:pt>
                <c:pt idx="1468">
                  <c:v>6050.2492774566554</c:v>
                </c:pt>
                <c:pt idx="1469">
                  <c:v>6161.0000000000009</c:v>
                </c:pt>
                <c:pt idx="1470">
                  <c:v>6473.7500000000009</c:v>
                </c:pt>
                <c:pt idx="1471">
                  <c:v>6028.5</c:v>
                </c:pt>
                <c:pt idx="1472">
                  <c:v>5815.5000000000009</c:v>
                </c:pt>
                <c:pt idx="1473">
                  <c:v>5737.2500000000009</c:v>
                </c:pt>
                <c:pt idx="1474">
                  <c:v>6150.7500000000009</c:v>
                </c:pt>
                <c:pt idx="1475">
                  <c:v>6497.7500000000009</c:v>
                </c:pt>
                <c:pt idx="1476">
                  <c:v>6499.7500000000009</c:v>
                </c:pt>
                <c:pt idx="1477">
                  <c:v>6321.75</c:v>
                </c:pt>
                <c:pt idx="1478">
                  <c:v>6095.25</c:v>
                </c:pt>
                <c:pt idx="1479">
                  <c:v>5412.2500000000009</c:v>
                </c:pt>
                <c:pt idx="1480">
                  <c:v>4579.5000000000009</c:v>
                </c:pt>
                <c:pt idx="1481">
                  <c:v>3483.7500000000005</c:v>
                </c:pt>
                <c:pt idx="1482">
                  <c:v>2820.0000000000005</c:v>
                </c:pt>
                <c:pt idx="1483">
                  <c:v>2705</c:v>
                </c:pt>
                <c:pt idx="1484">
                  <c:v>2894.25</c:v>
                </c:pt>
                <c:pt idx="1485">
                  <c:v>2902.25</c:v>
                </c:pt>
                <c:pt idx="1486">
                  <c:v>2950.5000000000005</c:v>
                </c:pt>
                <c:pt idx="1487">
                  <c:v>2744.4046242774566</c:v>
                </c:pt>
                <c:pt idx="1488">
                  <c:v>2453.0000000000005</c:v>
                </c:pt>
                <c:pt idx="1489">
                  <c:v>2199.2500000000005</c:v>
                </c:pt>
                <c:pt idx="1490">
                  <c:v>1994.75</c:v>
                </c:pt>
                <c:pt idx="1491">
                  <c:v>1809.5</c:v>
                </c:pt>
                <c:pt idx="1492">
                  <c:v>1650.75</c:v>
                </c:pt>
                <c:pt idx="1493">
                  <c:v>1684.75</c:v>
                </c:pt>
                <c:pt idx="1494">
                  <c:v>1674</c:v>
                </c:pt>
                <c:pt idx="1495">
                  <c:v>1671.5000000000002</c:v>
                </c:pt>
                <c:pt idx="1496">
                  <c:v>1682.5</c:v>
                </c:pt>
                <c:pt idx="1497">
                  <c:v>1871.75</c:v>
                </c:pt>
                <c:pt idx="1498">
                  <c:v>2517.5</c:v>
                </c:pt>
                <c:pt idx="1499">
                  <c:v>3499.5000000000005</c:v>
                </c:pt>
                <c:pt idx="1500">
                  <c:v>4056.5000000000005</c:v>
                </c:pt>
                <c:pt idx="1501">
                  <c:v>4280.5000000000009</c:v>
                </c:pt>
                <c:pt idx="1502">
                  <c:v>5328.5000000000009</c:v>
                </c:pt>
                <c:pt idx="1503">
                  <c:v>6104.5000000000009</c:v>
                </c:pt>
                <c:pt idx="1504">
                  <c:v>5846.9992774566554</c:v>
                </c:pt>
                <c:pt idx="1505">
                  <c:v>5598.5</c:v>
                </c:pt>
                <c:pt idx="1506">
                  <c:v>4457.0000000000009</c:v>
                </c:pt>
                <c:pt idx="1507">
                  <c:v>4032.2500000000005</c:v>
                </c:pt>
                <c:pt idx="1508">
                  <c:v>3491</c:v>
                </c:pt>
                <c:pt idx="1509">
                  <c:v>3531.7500000000005</c:v>
                </c:pt>
                <c:pt idx="1510">
                  <c:v>3384.0000000000005</c:v>
                </c:pt>
                <c:pt idx="1511">
                  <c:v>3305.9219653179193</c:v>
                </c:pt>
                <c:pt idx="1512">
                  <c:v>2980.7500000000005</c:v>
                </c:pt>
                <c:pt idx="1513">
                  <c:v>2744.25</c:v>
                </c:pt>
                <c:pt idx="1514">
                  <c:v>2811.75</c:v>
                </c:pt>
                <c:pt idx="1515">
                  <c:v>2678</c:v>
                </c:pt>
                <c:pt idx="1516">
                  <c:v>2838</c:v>
                </c:pt>
                <c:pt idx="1517">
                  <c:v>2833.9992774566467</c:v>
                </c:pt>
                <c:pt idx="1518">
                  <c:v>2893</c:v>
                </c:pt>
                <c:pt idx="1519">
                  <c:v>2678.5</c:v>
                </c:pt>
                <c:pt idx="1520">
                  <c:v>2254.75</c:v>
                </c:pt>
                <c:pt idx="1521">
                  <c:v>2310</c:v>
                </c:pt>
                <c:pt idx="1522">
                  <c:v>2327.2500000000005</c:v>
                </c:pt>
                <c:pt idx="1523">
                  <c:v>2390.2500000000005</c:v>
                </c:pt>
                <c:pt idx="1524">
                  <c:v>2753.2500000000005</c:v>
                </c:pt>
                <c:pt idx="1525">
                  <c:v>3263.0000000000005</c:v>
                </c:pt>
                <c:pt idx="1526">
                  <c:v>3761.5000000000005</c:v>
                </c:pt>
                <c:pt idx="1527">
                  <c:v>4080.5000000000005</c:v>
                </c:pt>
                <c:pt idx="1528">
                  <c:v>4301.2500000000009</c:v>
                </c:pt>
                <c:pt idx="1529">
                  <c:v>4277.5000000000009</c:v>
                </c:pt>
                <c:pt idx="1530">
                  <c:v>4285.5</c:v>
                </c:pt>
                <c:pt idx="1531">
                  <c:v>4990.5</c:v>
                </c:pt>
                <c:pt idx="1532">
                  <c:v>5920.75</c:v>
                </c:pt>
                <c:pt idx="1533">
                  <c:v>7091.2500000000009</c:v>
                </c:pt>
                <c:pt idx="1534">
                  <c:v>8080</c:v>
                </c:pt>
                <c:pt idx="1535">
                  <c:v>8992.3265895953209</c:v>
                </c:pt>
                <c:pt idx="1536">
                  <c:v>9250.25</c:v>
                </c:pt>
                <c:pt idx="1537">
                  <c:v>8809.2500000000018</c:v>
                </c:pt>
                <c:pt idx="1538">
                  <c:v>8891.7500000000018</c:v>
                </c:pt>
                <c:pt idx="1539">
                  <c:v>9334</c:v>
                </c:pt>
                <c:pt idx="1540">
                  <c:v>10156.5</c:v>
                </c:pt>
                <c:pt idx="1541">
                  <c:v>11250</c:v>
                </c:pt>
                <c:pt idx="1542">
                  <c:v>10999</c:v>
                </c:pt>
                <c:pt idx="1543">
                  <c:v>10659.000000000002</c:v>
                </c:pt>
                <c:pt idx="1544">
                  <c:v>10293.75</c:v>
                </c:pt>
                <c:pt idx="1545">
                  <c:v>9616.7500000000018</c:v>
                </c:pt>
                <c:pt idx="1546">
                  <c:v>9402.5</c:v>
                </c:pt>
                <c:pt idx="1547">
                  <c:v>9470.75</c:v>
                </c:pt>
                <c:pt idx="1548">
                  <c:v>9370</c:v>
                </c:pt>
                <c:pt idx="1549">
                  <c:v>8904.0000000000018</c:v>
                </c:pt>
                <c:pt idx="1550">
                  <c:v>8254.25</c:v>
                </c:pt>
                <c:pt idx="1551">
                  <c:v>7648.0000000000009</c:v>
                </c:pt>
                <c:pt idx="1552">
                  <c:v>7136.25</c:v>
                </c:pt>
                <c:pt idx="1553">
                  <c:v>5819.5000000000009</c:v>
                </c:pt>
                <c:pt idx="1554">
                  <c:v>4851</c:v>
                </c:pt>
                <c:pt idx="1555">
                  <c:v>4441</c:v>
                </c:pt>
                <c:pt idx="1556">
                  <c:v>4373.5</c:v>
                </c:pt>
                <c:pt idx="1557">
                  <c:v>4464.75</c:v>
                </c:pt>
                <c:pt idx="1558">
                  <c:v>4374.5</c:v>
                </c:pt>
                <c:pt idx="1559">
                  <c:v>4165.2109826589594</c:v>
                </c:pt>
                <c:pt idx="1560">
                  <c:v>3560.7500000000005</c:v>
                </c:pt>
                <c:pt idx="1561">
                  <c:v>3235.5</c:v>
                </c:pt>
                <c:pt idx="1562">
                  <c:v>2836.75</c:v>
                </c:pt>
                <c:pt idx="1563">
                  <c:v>2505.7500000000005</c:v>
                </c:pt>
                <c:pt idx="1564">
                  <c:v>2264.2500000000005</c:v>
                </c:pt>
                <c:pt idx="1565">
                  <c:v>2176.5</c:v>
                </c:pt>
                <c:pt idx="1566">
                  <c:v>2330.5</c:v>
                </c:pt>
                <c:pt idx="1567">
                  <c:v>2496.25</c:v>
                </c:pt>
                <c:pt idx="1568">
                  <c:v>2451.7500000000005</c:v>
                </c:pt>
                <c:pt idx="1569">
                  <c:v>2107.7500000000005</c:v>
                </c:pt>
                <c:pt idx="1570">
                  <c:v>2216.75</c:v>
                </c:pt>
                <c:pt idx="1571">
                  <c:v>2542.2500000000005</c:v>
                </c:pt>
                <c:pt idx="1572">
                  <c:v>2866.75</c:v>
                </c:pt>
                <c:pt idx="1573">
                  <c:v>3231</c:v>
                </c:pt>
                <c:pt idx="1574">
                  <c:v>3537.2500000000005</c:v>
                </c:pt>
                <c:pt idx="1575">
                  <c:v>3571.75</c:v>
                </c:pt>
                <c:pt idx="1576">
                  <c:v>3573.75</c:v>
                </c:pt>
                <c:pt idx="1577">
                  <c:v>3252.5000000000005</c:v>
                </c:pt>
                <c:pt idx="1578">
                  <c:v>2968.0000000000005</c:v>
                </c:pt>
                <c:pt idx="1579">
                  <c:v>2846.2500000000005</c:v>
                </c:pt>
                <c:pt idx="1580">
                  <c:v>2601.7500000000005</c:v>
                </c:pt>
                <c:pt idx="1581">
                  <c:v>2225.0000000000005</c:v>
                </c:pt>
                <c:pt idx="1582">
                  <c:v>1951.5000000000002</c:v>
                </c:pt>
                <c:pt idx="1583">
                  <c:v>1784.4739884393048</c:v>
                </c:pt>
                <c:pt idx="1584">
                  <c:v>1735.25</c:v>
                </c:pt>
                <c:pt idx="1585">
                  <c:v>1668.7500000000002</c:v>
                </c:pt>
                <c:pt idx="1586">
                  <c:v>1625.2500000000002</c:v>
                </c:pt>
                <c:pt idx="1587">
                  <c:v>1451.75</c:v>
                </c:pt>
                <c:pt idx="1588">
                  <c:v>1307</c:v>
                </c:pt>
                <c:pt idx="1589">
                  <c:v>1194.2500000000002</c:v>
                </c:pt>
                <c:pt idx="1590">
                  <c:v>1024.5</c:v>
                </c:pt>
                <c:pt idx="1591">
                  <c:v>879.50000000000011</c:v>
                </c:pt>
                <c:pt idx="1592">
                  <c:v>847.50000000000011</c:v>
                </c:pt>
                <c:pt idx="1593">
                  <c:v>779.25</c:v>
                </c:pt>
                <c:pt idx="1594">
                  <c:v>784.25000000000011</c:v>
                </c:pt>
                <c:pt idx="1595">
                  <c:v>766.00000000000011</c:v>
                </c:pt>
                <c:pt idx="1596">
                  <c:v>676</c:v>
                </c:pt>
                <c:pt idx="1597">
                  <c:v>631.25</c:v>
                </c:pt>
                <c:pt idx="1598">
                  <c:v>787.99927745664854</c:v>
                </c:pt>
                <c:pt idx="1599">
                  <c:v>973.50000000000011</c:v>
                </c:pt>
                <c:pt idx="1600">
                  <c:v>1029</c:v>
                </c:pt>
                <c:pt idx="1601">
                  <c:v>1012.25</c:v>
                </c:pt>
                <c:pt idx="1602">
                  <c:v>1177.0000000000002</c:v>
                </c:pt>
                <c:pt idx="1603">
                  <c:v>1482.7492774566481</c:v>
                </c:pt>
                <c:pt idx="1604">
                  <c:v>1714.75</c:v>
                </c:pt>
                <c:pt idx="1605">
                  <c:v>1873.2500000000002</c:v>
                </c:pt>
                <c:pt idx="1606">
                  <c:v>1898.5</c:v>
                </c:pt>
                <c:pt idx="1607">
                  <c:v>1927.8106936416211</c:v>
                </c:pt>
                <c:pt idx="1608">
                  <c:v>1888.0000000000002</c:v>
                </c:pt>
                <c:pt idx="1609">
                  <c:v>1673</c:v>
                </c:pt>
                <c:pt idx="1610">
                  <c:v>1531.2500000000002</c:v>
                </c:pt>
                <c:pt idx="1611">
                  <c:v>1386.5</c:v>
                </c:pt>
                <c:pt idx="1612">
                  <c:v>1303.2500000000002</c:v>
                </c:pt>
                <c:pt idx="1613">
                  <c:v>1293.5</c:v>
                </c:pt>
                <c:pt idx="1614">
                  <c:v>1261.75</c:v>
                </c:pt>
                <c:pt idx="1615">
                  <c:v>1299.7500000000002</c:v>
                </c:pt>
                <c:pt idx="1616">
                  <c:v>1108.25</c:v>
                </c:pt>
                <c:pt idx="1617">
                  <c:v>929.50000000000011</c:v>
                </c:pt>
                <c:pt idx="1618">
                  <c:v>1105.25</c:v>
                </c:pt>
                <c:pt idx="1619">
                  <c:v>1467.25</c:v>
                </c:pt>
                <c:pt idx="1620">
                  <c:v>1802.5</c:v>
                </c:pt>
                <c:pt idx="1621">
                  <c:v>1957.25</c:v>
                </c:pt>
                <c:pt idx="1622">
                  <c:v>2145.25</c:v>
                </c:pt>
                <c:pt idx="1623">
                  <c:v>2253.5</c:v>
                </c:pt>
                <c:pt idx="1624">
                  <c:v>2361</c:v>
                </c:pt>
                <c:pt idx="1625">
                  <c:v>2303.25</c:v>
                </c:pt>
                <c:pt idx="1626">
                  <c:v>2269</c:v>
                </c:pt>
                <c:pt idx="1627">
                  <c:v>2427.25</c:v>
                </c:pt>
                <c:pt idx="1628">
                  <c:v>2485.25</c:v>
                </c:pt>
                <c:pt idx="1629">
                  <c:v>2502.75</c:v>
                </c:pt>
                <c:pt idx="1630">
                  <c:v>2712.75</c:v>
                </c:pt>
                <c:pt idx="1631">
                  <c:v>2571.1156069364329</c:v>
                </c:pt>
                <c:pt idx="1632">
                  <c:v>2601.1560693641472</c:v>
                </c:pt>
                <c:pt idx="1633">
                  <c:v>2601.1560693641472</c:v>
                </c:pt>
                <c:pt idx="1634">
                  <c:v>2601.1560693641472</c:v>
                </c:pt>
                <c:pt idx="1635">
                  <c:v>2601.1560693641472</c:v>
                </c:pt>
                <c:pt idx="1636">
                  <c:v>2601.1560693641472</c:v>
                </c:pt>
                <c:pt idx="1637">
                  <c:v>2601.1560693641472</c:v>
                </c:pt>
                <c:pt idx="1638">
                  <c:v>2023.1213872832373</c:v>
                </c:pt>
                <c:pt idx="1639">
                  <c:v>1734.1040462427748</c:v>
                </c:pt>
                <c:pt idx="1640">
                  <c:v>1445.0867052023123</c:v>
                </c:pt>
                <c:pt idx="1641">
                  <c:v>1445.0867052023123</c:v>
                </c:pt>
                <c:pt idx="1642">
                  <c:v>1309.9573699422062</c:v>
                </c:pt>
                <c:pt idx="1643">
                  <c:v>3057</c:v>
                </c:pt>
                <c:pt idx="1644">
                  <c:v>3364.5</c:v>
                </c:pt>
                <c:pt idx="1645">
                  <c:v>3612.7500000000005</c:v>
                </c:pt>
                <c:pt idx="1646">
                  <c:v>3770.75</c:v>
                </c:pt>
                <c:pt idx="1647">
                  <c:v>3604.7500000000005</c:v>
                </c:pt>
                <c:pt idx="1648">
                  <c:v>4055.7500000000005</c:v>
                </c:pt>
                <c:pt idx="1649">
                  <c:v>4212.0000000000009</c:v>
                </c:pt>
                <c:pt idx="1650">
                  <c:v>4458.5000000000009</c:v>
                </c:pt>
                <c:pt idx="1651">
                  <c:v>5105.5</c:v>
                </c:pt>
                <c:pt idx="1652">
                  <c:v>4830.5000000000009</c:v>
                </c:pt>
                <c:pt idx="1653">
                  <c:v>4465.2413294798134</c:v>
                </c:pt>
                <c:pt idx="1654">
                  <c:v>2045.9573699422062</c:v>
                </c:pt>
                <c:pt idx="1655">
                  <c:v>3349.4682080924858</c:v>
                </c:pt>
                <c:pt idx="1656">
                  <c:v>3119.7500000000005</c:v>
                </c:pt>
                <c:pt idx="1657">
                  <c:v>2947.4992774566467</c:v>
                </c:pt>
                <c:pt idx="1658">
                  <c:v>2638.0000000000005</c:v>
                </c:pt>
                <c:pt idx="1659">
                  <c:v>2375.5</c:v>
                </c:pt>
                <c:pt idx="1660">
                  <c:v>2052.25</c:v>
                </c:pt>
                <c:pt idx="1661">
                  <c:v>1984.2500000000002</c:v>
                </c:pt>
                <c:pt idx="1662">
                  <c:v>1706</c:v>
                </c:pt>
                <c:pt idx="1663">
                  <c:v>1488</c:v>
                </c:pt>
                <c:pt idx="1664">
                  <c:v>1115.7500000000002</c:v>
                </c:pt>
                <c:pt idx="1665">
                  <c:v>827</c:v>
                </c:pt>
                <c:pt idx="1666">
                  <c:v>742.25</c:v>
                </c:pt>
                <c:pt idx="1667">
                  <c:v>763</c:v>
                </c:pt>
                <c:pt idx="1668">
                  <c:v>764</c:v>
                </c:pt>
                <c:pt idx="1669">
                  <c:v>939.50000000000011</c:v>
                </c:pt>
                <c:pt idx="1670">
                  <c:v>1027</c:v>
                </c:pt>
                <c:pt idx="1671">
                  <c:v>1188.5</c:v>
                </c:pt>
                <c:pt idx="1672">
                  <c:v>1441.2500000000002</c:v>
                </c:pt>
                <c:pt idx="1673">
                  <c:v>1689.7500000000002</c:v>
                </c:pt>
                <c:pt idx="1674">
                  <c:v>1905.0000000000002</c:v>
                </c:pt>
                <c:pt idx="1675">
                  <c:v>1887.0000000000002</c:v>
                </c:pt>
                <c:pt idx="1676">
                  <c:v>1833.5</c:v>
                </c:pt>
                <c:pt idx="1677">
                  <c:v>1900.75</c:v>
                </c:pt>
                <c:pt idx="1678">
                  <c:v>1836.75</c:v>
                </c:pt>
                <c:pt idx="1679">
                  <c:v>1999.8800578034682</c:v>
                </c:pt>
                <c:pt idx="1680">
                  <c:v>2283</c:v>
                </c:pt>
                <c:pt idx="1681">
                  <c:v>2464.75</c:v>
                </c:pt>
                <c:pt idx="1682">
                  <c:v>2827.7500000000005</c:v>
                </c:pt>
                <c:pt idx="1683">
                  <c:v>3240.9992774566467</c:v>
                </c:pt>
                <c:pt idx="1684">
                  <c:v>3548</c:v>
                </c:pt>
                <c:pt idx="1685">
                  <c:v>4015.25</c:v>
                </c:pt>
                <c:pt idx="1686">
                  <c:v>4224.5</c:v>
                </c:pt>
                <c:pt idx="1687">
                  <c:v>4590.0000000000009</c:v>
                </c:pt>
                <c:pt idx="1688">
                  <c:v>4614.2500000000009</c:v>
                </c:pt>
                <c:pt idx="1689">
                  <c:v>4786.5</c:v>
                </c:pt>
                <c:pt idx="1690">
                  <c:v>5389.0000000000009</c:v>
                </c:pt>
                <c:pt idx="1691">
                  <c:v>5795.5</c:v>
                </c:pt>
                <c:pt idx="1692">
                  <c:v>6199.2492774566554</c:v>
                </c:pt>
                <c:pt idx="1693">
                  <c:v>7282.0000000000009</c:v>
                </c:pt>
                <c:pt idx="1694">
                  <c:v>8217.5000000000018</c:v>
                </c:pt>
                <c:pt idx="1695">
                  <c:v>8788.75</c:v>
                </c:pt>
                <c:pt idx="1696">
                  <c:v>8684.2500000000018</c:v>
                </c:pt>
                <c:pt idx="1697">
                  <c:v>8657.5</c:v>
                </c:pt>
                <c:pt idx="1698">
                  <c:v>8829.2500000000018</c:v>
                </c:pt>
                <c:pt idx="1699">
                  <c:v>8807.5</c:v>
                </c:pt>
                <c:pt idx="1700">
                  <c:v>9056.75</c:v>
                </c:pt>
                <c:pt idx="1701">
                  <c:v>9545.75</c:v>
                </c:pt>
                <c:pt idx="1702">
                  <c:v>9280.7500000000018</c:v>
                </c:pt>
                <c:pt idx="1703">
                  <c:v>9367.5043352600551</c:v>
                </c:pt>
                <c:pt idx="1704">
                  <c:v>9211</c:v>
                </c:pt>
                <c:pt idx="1705">
                  <c:v>9378.5</c:v>
                </c:pt>
                <c:pt idx="1706">
                  <c:v>9671.25</c:v>
                </c:pt>
                <c:pt idx="1707">
                  <c:v>10104.75</c:v>
                </c:pt>
                <c:pt idx="1708">
                  <c:v>9874.25</c:v>
                </c:pt>
                <c:pt idx="1709">
                  <c:v>9619.25</c:v>
                </c:pt>
                <c:pt idx="1710">
                  <c:v>9801.75</c:v>
                </c:pt>
                <c:pt idx="1711">
                  <c:v>9156.0000000000018</c:v>
                </c:pt>
                <c:pt idx="1712">
                  <c:v>8950</c:v>
                </c:pt>
                <c:pt idx="1713">
                  <c:v>9101.5000000000018</c:v>
                </c:pt>
                <c:pt idx="1714">
                  <c:v>10321.5</c:v>
                </c:pt>
                <c:pt idx="1715">
                  <c:v>11447</c:v>
                </c:pt>
                <c:pt idx="1716">
                  <c:v>12228.250000000002</c:v>
                </c:pt>
                <c:pt idx="1717">
                  <c:v>12769.500000000002</c:v>
                </c:pt>
                <c:pt idx="1718">
                  <c:v>13242.5</c:v>
                </c:pt>
                <c:pt idx="1719">
                  <c:v>13574.000000000002</c:v>
                </c:pt>
                <c:pt idx="1720">
                  <c:v>14169.000000000002</c:v>
                </c:pt>
                <c:pt idx="1721">
                  <c:v>13919.5</c:v>
                </c:pt>
                <c:pt idx="1722">
                  <c:v>14312.25</c:v>
                </c:pt>
                <c:pt idx="1723">
                  <c:v>15157.25</c:v>
                </c:pt>
                <c:pt idx="1724">
                  <c:v>15429.249277456734</c:v>
                </c:pt>
                <c:pt idx="1725">
                  <c:v>16130.249277456736</c:v>
                </c:pt>
                <c:pt idx="1726">
                  <c:v>16920.749277456453</c:v>
                </c:pt>
                <c:pt idx="1727">
                  <c:v>16776.079479768756</c:v>
                </c:pt>
                <c:pt idx="1728">
                  <c:v>16374.249277456736</c:v>
                </c:pt>
                <c:pt idx="1729">
                  <c:v>15770.749277456736</c:v>
                </c:pt>
                <c:pt idx="1730">
                  <c:v>15090.748554913296</c:v>
                </c:pt>
                <c:pt idx="1731">
                  <c:v>14380</c:v>
                </c:pt>
                <c:pt idx="1732">
                  <c:v>13945.750000000002</c:v>
                </c:pt>
                <c:pt idx="1733">
                  <c:v>13711.500000000002</c:v>
                </c:pt>
                <c:pt idx="1734">
                  <c:v>13423.750000000002</c:v>
                </c:pt>
                <c:pt idx="1735">
                  <c:v>12915.25</c:v>
                </c:pt>
                <c:pt idx="1736">
                  <c:v>12702.250000000002</c:v>
                </c:pt>
                <c:pt idx="1737">
                  <c:v>12898.25</c:v>
                </c:pt>
                <c:pt idx="1738">
                  <c:v>13474.5</c:v>
                </c:pt>
                <c:pt idx="1739">
                  <c:v>14575.75</c:v>
                </c:pt>
                <c:pt idx="1740">
                  <c:v>15842.750000000002</c:v>
                </c:pt>
                <c:pt idx="1741">
                  <c:v>16593.499277456453</c:v>
                </c:pt>
                <c:pt idx="1742">
                  <c:v>16801.75</c:v>
                </c:pt>
                <c:pt idx="1743">
                  <c:v>16883</c:v>
                </c:pt>
                <c:pt idx="1744">
                  <c:v>17251.999277456453</c:v>
                </c:pt>
                <c:pt idx="1745">
                  <c:v>17109.998554913305</c:v>
                </c:pt>
                <c:pt idx="1746">
                  <c:v>16369.999277456654</c:v>
                </c:pt>
                <c:pt idx="1747">
                  <c:v>14713.25</c:v>
                </c:pt>
                <c:pt idx="1748">
                  <c:v>13754.000000000002</c:v>
                </c:pt>
                <c:pt idx="1749">
                  <c:v>12483.000000000002</c:v>
                </c:pt>
                <c:pt idx="1750">
                  <c:v>11377.750000000002</c:v>
                </c:pt>
                <c:pt idx="1751">
                  <c:v>10401.486994219593</c:v>
                </c:pt>
                <c:pt idx="1752">
                  <c:v>9183.2500000000018</c:v>
                </c:pt>
                <c:pt idx="1753">
                  <c:v>7788.75</c:v>
                </c:pt>
                <c:pt idx="1754">
                  <c:v>7198.2500000000009</c:v>
                </c:pt>
                <c:pt idx="1755">
                  <c:v>6719</c:v>
                </c:pt>
                <c:pt idx="1756">
                  <c:v>6502.5</c:v>
                </c:pt>
                <c:pt idx="1757">
                  <c:v>6746.0000000000009</c:v>
                </c:pt>
                <c:pt idx="1758">
                  <c:v>6793.5</c:v>
                </c:pt>
                <c:pt idx="1759">
                  <c:v>6331.75</c:v>
                </c:pt>
                <c:pt idx="1760">
                  <c:v>6608</c:v>
                </c:pt>
                <c:pt idx="1761">
                  <c:v>6859.25</c:v>
                </c:pt>
                <c:pt idx="1762">
                  <c:v>7524.0000000000009</c:v>
                </c:pt>
                <c:pt idx="1763">
                  <c:v>7881.25</c:v>
                </c:pt>
                <c:pt idx="1764">
                  <c:v>7874.5000000000009</c:v>
                </c:pt>
                <c:pt idx="1765">
                  <c:v>8059.0000000000009</c:v>
                </c:pt>
                <c:pt idx="1766">
                  <c:v>8719.5000000000018</c:v>
                </c:pt>
                <c:pt idx="1767">
                  <c:v>9128.5</c:v>
                </c:pt>
                <c:pt idx="1768">
                  <c:v>8908.25</c:v>
                </c:pt>
                <c:pt idx="1769">
                  <c:v>8659.5</c:v>
                </c:pt>
                <c:pt idx="1770">
                  <c:v>8647.5</c:v>
                </c:pt>
                <c:pt idx="1771">
                  <c:v>8277</c:v>
                </c:pt>
                <c:pt idx="1772">
                  <c:v>7997.5000000000009</c:v>
                </c:pt>
                <c:pt idx="1773">
                  <c:v>7261.0000000000009</c:v>
                </c:pt>
                <c:pt idx="1774">
                  <c:v>6445</c:v>
                </c:pt>
                <c:pt idx="1775">
                  <c:v>5831.6177745664754</c:v>
                </c:pt>
                <c:pt idx="1776">
                  <c:v>5045.2500000000009</c:v>
                </c:pt>
                <c:pt idx="1777">
                  <c:v>4391.25</c:v>
                </c:pt>
                <c:pt idx="1778">
                  <c:v>4164.5</c:v>
                </c:pt>
                <c:pt idx="1779">
                  <c:v>3815.75</c:v>
                </c:pt>
                <c:pt idx="1780">
                  <c:v>3616.7500000000005</c:v>
                </c:pt>
                <c:pt idx="1781">
                  <c:v>3339.75</c:v>
                </c:pt>
                <c:pt idx="1782">
                  <c:v>3094.5</c:v>
                </c:pt>
                <c:pt idx="1783">
                  <c:v>3271.75</c:v>
                </c:pt>
                <c:pt idx="1784">
                  <c:v>3243.5</c:v>
                </c:pt>
                <c:pt idx="1785">
                  <c:v>3472</c:v>
                </c:pt>
                <c:pt idx="1786">
                  <c:v>4305.7500000000009</c:v>
                </c:pt>
                <c:pt idx="1787">
                  <c:v>4754.75</c:v>
                </c:pt>
                <c:pt idx="1788">
                  <c:v>5415</c:v>
                </c:pt>
                <c:pt idx="1789">
                  <c:v>5457.0000000000009</c:v>
                </c:pt>
                <c:pt idx="1790">
                  <c:v>5449.5000000000009</c:v>
                </c:pt>
                <c:pt idx="1791">
                  <c:v>5058.7500000000009</c:v>
                </c:pt>
                <c:pt idx="1792">
                  <c:v>4228.25</c:v>
                </c:pt>
                <c:pt idx="1793">
                  <c:v>3226</c:v>
                </c:pt>
                <c:pt idx="1794">
                  <c:v>3028.75</c:v>
                </c:pt>
                <c:pt idx="1795">
                  <c:v>2939.7500000000005</c:v>
                </c:pt>
                <c:pt idx="1796">
                  <c:v>2923.5</c:v>
                </c:pt>
                <c:pt idx="1797">
                  <c:v>2882.5000000000005</c:v>
                </c:pt>
                <c:pt idx="1798">
                  <c:v>2959</c:v>
                </c:pt>
                <c:pt idx="1799">
                  <c:v>3143.1546242774571</c:v>
                </c:pt>
                <c:pt idx="1800">
                  <c:v>3262.75</c:v>
                </c:pt>
                <c:pt idx="1801">
                  <c:v>3645.0000000000005</c:v>
                </c:pt>
                <c:pt idx="1802">
                  <c:v>3870.2500000000005</c:v>
                </c:pt>
                <c:pt idx="1803">
                  <c:v>3967.5000000000005</c:v>
                </c:pt>
                <c:pt idx="1804">
                  <c:v>4040.7500000000005</c:v>
                </c:pt>
                <c:pt idx="1805">
                  <c:v>4065.5000000000005</c:v>
                </c:pt>
                <c:pt idx="1806">
                  <c:v>4067.25</c:v>
                </c:pt>
                <c:pt idx="1807">
                  <c:v>4130.25</c:v>
                </c:pt>
                <c:pt idx="1808">
                  <c:v>3764.25</c:v>
                </c:pt>
                <c:pt idx="1809">
                  <c:v>3330.5000000000005</c:v>
                </c:pt>
                <c:pt idx="1810">
                  <c:v>3169.2500000000005</c:v>
                </c:pt>
                <c:pt idx="1811">
                  <c:v>3620</c:v>
                </c:pt>
                <c:pt idx="1812">
                  <c:v>4424</c:v>
                </c:pt>
                <c:pt idx="1813">
                  <c:v>5776.0000000000009</c:v>
                </c:pt>
                <c:pt idx="1814">
                  <c:v>6328.2492774566554</c:v>
                </c:pt>
                <c:pt idx="1815">
                  <c:v>6668.0000000000009</c:v>
                </c:pt>
                <c:pt idx="1816">
                  <c:v>6309.75</c:v>
                </c:pt>
                <c:pt idx="1817">
                  <c:v>5171</c:v>
                </c:pt>
                <c:pt idx="1818">
                  <c:v>4619</c:v>
                </c:pt>
                <c:pt idx="1819">
                  <c:v>4901.0000000000009</c:v>
                </c:pt>
                <c:pt idx="1820">
                  <c:v>5756.75</c:v>
                </c:pt>
                <c:pt idx="1821">
                  <c:v>6227</c:v>
                </c:pt>
                <c:pt idx="1822">
                  <c:v>6277.0000000000009</c:v>
                </c:pt>
                <c:pt idx="1823">
                  <c:v>6164.3106936416234</c:v>
                </c:pt>
                <c:pt idx="1824">
                  <c:v>5944.4992774566554</c:v>
                </c:pt>
                <c:pt idx="1825">
                  <c:v>5419.2500000000009</c:v>
                </c:pt>
                <c:pt idx="1826">
                  <c:v>5118</c:v>
                </c:pt>
                <c:pt idx="1827">
                  <c:v>4762.25</c:v>
                </c:pt>
                <c:pt idx="1828">
                  <c:v>4678.7500000000009</c:v>
                </c:pt>
                <c:pt idx="1829">
                  <c:v>4622</c:v>
                </c:pt>
                <c:pt idx="1830">
                  <c:v>4213.5000000000009</c:v>
                </c:pt>
                <c:pt idx="1831">
                  <c:v>3745.5000000000005</c:v>
                </c:pt>
                <c:pt idx="1832">
                  <c:v>2921.5000000000005</c:v>
                </c:pt>
                <c:pt idx="1833">
                  <c:v>1794.5000000000002</c:v>
                </c:pt>
                <c:pt idx="1834">
                  <c:v>1686.5000000000002</c:v>
                </c:pt>
                <c:pt idx="1835">
                  <c:v>2164.5000000000005</c:v>
                </c:pt>
                <c:pt idx="1836">
                  <c:v>2941.7492774566326</c:v>
                </c:pt>
                <c:pt idx="1837">
                  <c:v>3668</c:v>
                </c:pt>
                <c:pt idx="1838">
                  <c:v>3892.75</c:v>
                </c:pt>
                <c:pt idx="1839">
                  <c:v>3649.0000000000005</c:v>
                </c:pt>
                <c:pt idx="1840">
                  <c:v>3085.75</c:v>
                </c:pt>
                <c:pt idx="1841">
                  <c:v>2452.5000000000005</c:v>
                </c:pt>
                <c:pt idx="1842">
                  <c:v>2532</c:v>
                </c:pt>
                <c:pt idx="1843">
                  <c:v>3861.7500000000005</c:v>
                </c:pt>
                <c:pt idx="1844">
                  <c:v>5294.2500000000009</c:v>
                </c:pt>
                <c:pt idx="1845">
                  <c:v>6456.75</c:v>
                </c:pt>
                <c:pt idx="1846">
                  <c:v>7421.5</c:v>
                </c:pt>
                <c:pt idx="1847">
                  <c:v>8229.9725433526128</c:v>
                </c:pt>
                <c:pt idx="1848">
                  <c:v>8710.2500000000018</c:v>
                </c:pt>
                <c:pt idx="1849">
                  <c:v>8994</c:v>
                </c:pt>
                <c:pt idx="1850">
                  <c:v>8941.2500000000018</c:v>
                </c:pt>
                <c:pt idx="1851">
                  <c:v>8808.0000000000018</c:v>
                </c:pt>
                <c:pt idx="1852">
                  <c:v>8839</c:v>
                </c:pt>
                <c:pt idx="1853">
                  <c:v>9000.7500000000018</c:v>
                </c:pt>
                <c:pt idx="1854">
                  <c:v>9612</c:v>
                </c:pt>
                <c:pt idx="1855">
                  <c:v>10169.000000000002</c:v>
                </c:pt>
                <c:pt idx="1856">
                  <c:v>10009.750000000002</c:v>
                </c:pt>
                <c:pt idx="1857">
                  <c:v>9210.2500000000018</c:v>
                </c:pt>
                <c:pt idx="1858">
                  <c:v>9162.75</c:v>
                </c:pt>
                <c:pt idx="1859">
                  <c:v>9341.2500000000018</c:v>
                </c:pt>
                <c:pt idx="1860">
                  <c:v>9968.2500000000018</c:v>
                </c:pt>
                <c:pt idx="1861">
                  <c:v>10486.500000000002</c:v>
                </c:pt>
                <c:pt idx="1862">
                  <c:v>9790.25</c:v>
                </c:pt>
                <c:pt idx="1863">
                  <c:v>8201.75</c:v>
                </c:pt>
                <c:pt idx="1864">
                  <c:v>7249.5000000000009</c:v>
                </c:pt>
                <c:pt idx="1865">
                  <c:v>5670.7500000000009</c:v>
                </c:pt>
                <c:pt idx="1866">
                  <c:v>4299.2500000000009</c:v>
                </c:pt>
                <c:pt idx="1867">
                  <c:v>2076.2073699421967</c:v>
                </c:pt>
                <c:pt idx="1868">
                  <c:v>4137.75</c:v>
                </c:pt>
                <c:pt idx="1869">
                  <c:v>4686.7500000000009</c:v>
                </c:pt>
                <c:pt idx="1870">
                  <c:v>5339.75</c:v>
                </c:pt>
                <c:pt idx="1871">
                  <c:v>5535.963872832338</c:v>
                </c:pt>
                <c:pt idx="1872">
                  <c:v>5484.2500000000009</c:v>
                </c:pt>
                <c:pt idx="1873">
                  <c:v>5971.4992774566554</c:v>
                </c:pt>
                <c:pt idx="1874">
                  <c:v>6242.25</c:v>
                </c:pt>
                <c:pt idx="1875">
                  <c:v>6247</c:v>
                </c:pt>
                <c:pt idx="1876">
                  <c:v>6604.5000000000009</c:v>
                </c:pt>
                <c:pt idx="1877">
                  <c:v>7052.0000000000009</c:v>
                </c:pt>
                <c:pt idx="1878">
                  <c:v>7825.5000000000009</c:v>
                </c:pt>
                <c:pt idx="1879">
                  <c:v>8476.5000000000018</c:v>
                </c:pt>
                <c:pt idx="1880">
                  <c:v>9701.75</c:v>
                </c:pt>
                <c:pt idx="1881">
                  <c:v>10855.750000000002</c:v>
                </c:pt>
                <c:pt idx="1882">
                  <c:v>11744.750000000002</c:v>
                </c:pt>
                <c:pt idx="1883">
                  <c:v>11770.750000000002</c:v>
                </c:pt>
                <c:pt idx="1884">
                  <c:v>11668.5</c:v>
                </c:pt>
                <c:pt idx="1885">
                  <c:v>11033.75</c:v>
                </c:pt>
                <c:pt idx="1886">
                  <c:v>10235.25</c:v>
                </c:pt>
                <c:pt idx="1887">
                  <c:v>9654.25</c:v>
                </c:pt>
                <c:pt idx="1888">
                  <c:v>8387.25</c:v>
                </c:pt>
                <c:pt idx="1889">
                  <c:v>7782.0000000000009</c:v>
                </c:pt>
                <c:pt idx="1890">
                  <c:v>7499.5000000000009</c:v>
                </c:pt>
                <c:pt idx="1891">
                  <c:v>7899.7500000000009</c:v>
                </c:pt>
                <c:pt idx="1892">
                  <c:v>8421.75</c:v>
                </c:pt>
                <c:pt idx="1893">
                  <c:v>8728</c:v>
                </c:pt>
                <c:pt idx="1894">
                  <c:v>9297.5</c:v>
                </c:pt>
                <c:pt idx="1895">
                  <c:v>9585.6676300577383</c:v>
                </c:pt>
                <c:pt idx="1896">
                  <c:v>9599.25</c:v>
                </c:pt>
                <c:pt idx="1897">
                  <c:v>9525.25</c:v>
                </c:pt>
                <c:pt idx="1898">
                  <c:v>8953.75</c:v>
                </c:pt>
                <c:pt idx="1899">
                  <c:v>8667.5</c:v>
                </c:pt>
                <c:pt idx="1900">
                  <c:v>8268.25</c:v>
                </c:pt>
                <c:pt idx="1901">
                  <c:v>8523.7500000000018</c:v>
                </c:pt>
                <c:pt idx="1902">
                  <c:v>8292.25</c:v>
                </c:pt>
                <c:pt idx="1903">
                  <c:v>7820.2500000000009</c:v>
                </c:pt>
                <c:pt idx="1904">
                  <c:v>7501.5</c:v>
                </c:pt>
                <c:pt idx="1905">
                  <c:v>7293.0000000000009</c:v>
                </c:pt>
                <c:pt idx="1906">
                  <c:v>7857.7500000000009</c:v>
                </c:pt>
                <c:pt idx="1907">
                  <c:v>8411.0000000000018</c:v>
                </c:pt>
                <c:pt idx="1908">
                  <c:v>8640.25</c:v>
                </c:pt>
                <c:pt idx="1909">
                  <c:v>9061.0000000000018</c:v>
                </c:pt>
                <c:pt idx="1910">
                  <c:v>9228.75</c:v>
                </c:pt>
                <c:pt idx="1911">
                  <c:v>8575.75</c:v>
                </c:pt>
                <c:pt idx="1912">
                  <c:v>7487.25</c:v>
                </c:pt>
                <c:pt idx="1913">
                  <c:v>6297.2500000000009</c:v>
                </c:pt>
                <c:pt idx="1914">
                  <c:v>5125.5</c:v>
                </c:pt>
                <c:pt idx="1915">
                  <c:v>4840.0000000000009</c:v>
                </c:pt>
                <c:pt idx="1916">
                  <c:v>4801.5</c:v>
                </c:pt>
                <c:pt idx="1917">
                  <c:v>4802</c:v>
                </c:pt>
                <c:pt idx="1918">
                  <c:v>4302.7500000000009</c:v>
                </c:pt>
                <c:pt idx="1919">
                  <c:v>3835.6632947976746</c:v>
                </c:pt>
                <c:pt idx="1920">
                  <c:v>3436.7500000000005</c:v>
                </c:pt>
                <c:pt idx="1921">
                  <c:v>2840.25</c:v>
                </c:pt>
                <c:pt idx="1922">
                  <c:v>2234.2500000000005</c:v>
                </c:pt>
                <c:pt idx="1923">
                  <c:v>1841.25</c:v>
                </c:pt>
                <c:pt idx="1924">
                  <c:v>1452.75</c:v>
                </c:pt>
                <c:pt idx="1925">
                  <c:v>1127.5</c:v>
                </c:pt>
                <c:pt idx="1926">
                  <c:v>907.00000000000011</c:v>
                </c:pt>
                <c:pt idx="1927">
                  <c:v>858.25</c:v>
                </c:pt>
                <c:pt idx="1928">
                  <c:v>714.00000000000011</c:v>
                </c:pt>
                <c:pt idx="1929">
                  <c:v>499</c:v>
                </c:pt>
                <c:pt idx="1930">
                  <c:v>500.00000000000006</c:v>
                </c:pt>
                <c:pt idx="1931">
                  <c:v>813.75000000000011</c:v>
                </c:pt>
                <c:pt idx="1932">
                  <c:v>1135.75</c:v>
                </c:pt>
                <c:pt idx="1933">
                  <c:v>1352.75</c:v>
                </c:pt>
                <c:pt idx="1934">
                  <c:v>1304.75</c:v>
                </c:pt>
                <c:pt idx="1935">
                  <c:v>1223.0000000000002</c:v>
                </c:pt>
                <c:pt idx="1936">
                  <c:v>1147.2500000000002</c:v>
                </c:pt>
                <c:pt idx="1937">
                  <c:v>942.75000000000011</c:v>
                </c:pt>
                <c:pt idx="1938">
                  <c:v>837.75</c:v>
                </c:pt>
                <c:pt idx="1939">
                  <c:v>995.25</c:v>
                </c:pt>
                <c:pt idx="1940">
                  <c:v>1613.5</c:v>
                </c:pt>
                <c:pt idx="1941">
                  <c:v>2394.75</c:v>
                </c:pt>
                <c:pt idx="1942">
                  <c:v>3001.5000000000005</c:v>
                </c:pt>
                <c:pt idx="1943">
                  <c:v>3307.8395953757272</c:v>
                </c:pt>
                <c:pt idx="1944">
                  <c:v>3248</c:v>
                </c:pt>
                <c:pt idx="1945">
                  <c:v>3262.0000000000005</c:v>
                </c:pt>
                <c:pt idx="1946">
                  <c:v>3646.25</c:v>
                </c:pt>
                <c:pt idx="1947">
                  <c:v>4055.7500000000005</c:v>
                </c:pt>
                <c:pt idx="1948">
                  <c:v>4322.25</c:v>
                </c:pt>
                <c:pt idx="1949">
                  <c:v>4679.7500000000009</c:v>
                </c:pt>
                <c:pt idx="1950">
                  <c:v>4692.25</c:v>
                </c:pt>
                <c:pt idx="1951">
                  <c:v>4470.25</c:v>
                </c:pt>
                <c:pt idx="1952">
                  <c:v>4201.5000000000009</c:v>
                </c:pt>
                <c:pt idx="1953">
                  <c:v>4644.0000000000009</c:v>
                </c:pt>
                <c:pt idx="1954">
                  <c:v>5466.4992774566554</c:v>
                </c:pt>
                <c:pt idx="1955">
                  <c:v>6084.9992774566554</c:v>
                </c:pt>
                <c:pt idx="1956">
                  <c:v>6160.5</c:v>
                </c:pt>
                <c:pt idx="1957">
                  <c:v>5499.2500000000009</c:v>
                </c:pt>
                <c:pt idx="1958">
                  <c:v>4833.25</c:v>
                </c:pt>
                <c:pt idx="1959">
                  <c:v>3930.5</c:v>
                </c:pt>
                <c:pt idx="1960">
                  <c:v>3051.7500000000005</c:v>
                </c:pt>
                <c:pt idx="1961">
                  <c:v>2058.75</c:v>
                </c:pt>
                <c:pt idx="1962">
                  <c:v>1252.7500000000002</c:v>
                </c:pt>
                <c:pt idx="1963">
                  <c:v>1199.5</c:v>
                </c:pt>
                <c:pt idx="1964">
                  <c:v>1465.5</c:v>
                </c:pt>
                <c:pt idx="1965">
                  <c:v>1761.0000000000002</c:v>
                </c:pt>
                <c:pt idx="1966">
                  <c:v>2233.7500000000005</c:v>
                </c:pt>
                <c:pt idx="1967">
                  <c:v>2575.7644508670487</c:v>
                </c:pt>
                <c:pt idx="1968">
                  <c:v>2618.75</c:v>
                </c:pt>
                <c:pt idx="1969">
                  <c:v>2766.75</c:v>
                </c:pt>
                <c:pt idx="1970">
                  <c:v>2949.0000000000005</c:v>
                </c:pt>
                <c:pt idx="1971">
                  <c:v>3090.25</c:v>
                </c:pt>
                <c:pt idx="1972">
                  <c:v>3314.25</c:v>
                </c:pt>
                <c:pt idx="1973">
                  <c:v>3604.7500000000005</c:v>
                </c:pt>
                <c:pt idx="1974">
                  <c:v>4006.25</c:v>
                </c:pt>
                <c:pt idx="1975">
                  <c:v>4509.5</c:v>
                </c:pt>
                <c:pt idx="1976">
                  <c:v>4096.5</c:v>
                </c:pt>
                <c:pt idx="1977">
                  <c:v>3027.75</c:v>
                </c:pt>
                <c:pt idx="1978">
                  <c:v>2799.5</c:v>
                </c:pt>
                <c:pt idx="1979">
                  <c:v>3024.25</c:v>
                </c:pt>
                <c:pt idx="1980">
                  <c:v>3269.25</c:v>
                </c:pt>
                <c:pt idx="1981">
                  <c:v>3429.2500000000005</c:v>
                </c:pt>
                <c:pt idx="1982">
                  <c:v>3592.0000000000005</c:v>
                </c:pt>
                <c:pt idx="1983">
                  <c:v>3784</c:v>
                </c:pt>
                <c:pt idx="1984">
                  <c:v>3897.0000000000005</c:v>
                </c:pt>
                <c:pt idx="1985">
                  <c:v>3741.5</c:v>
                </c:pt>
                <c:pt idx="1986">
                  <c:v>4415.75</c:v>
                </c:pt>
                <c:pt idx="1987">
                  <c:v>5863.9992774566554</c:v>
                </c:pt>
                <c:pt idx="1988">
                  <c:v>6667.2500000000009</c:v>
                </c:pt>
                <c:pt idx="1989">
                  <c:v>6799.2500000000009</c:v>
                </c:pt>
                <c:pt idx="1990">
                  <c:v>6539.2500000000009</c:v>
                </c:pt>
                <c:pt idx="1991">
                  <c:v>5965.9494219653234</c:v>
                </c:pt>
                <c:pt idx="1992">
                  <c:v>5370</c:v>
                </c:pt>
                <c:pt idx="1993">
                  <c:v>5020.75</c:v>
                </c:pt>
                <c:pt idx="1994">
                  <c:v>4602.5</c:v>
                </c:pt>
                <c:pt idx="1995">
                  <c:v>4448.75</c:v>
                </c:pt>
                <c:pt idx="1996">
                  <c:v>4341.5000000000009</c:v>
                </c:pt>
                <c:pt idx="1997">
                  <c:v>4275.5000000000009</c:v>
                </c:pt>
                <c:pt idx="1998">
                  <c:v>4185</c:v>
                </c:pt>
                <c:pt idx="1999">
                  <c:v>3862.5</c:v>
                </c:pt>
                <c:pt idx="2000">
                  <c:v>2679</c:v>
                </c:pt>
                <c:pt idx="2001">
                  <c:v>1697.5000000000002</c:v>
                </c:pt>
                <c:pt idx="2002">
                  <c:v>1636.7500000000002</c:v>
                </c:pt>
                <c:pt idx="2003">
                  <c:v>1743.25</c:v>
                </c:pt>
                <c:pt idx="2004">
                  <c:v>2173.25</c:v>
                </c:pt>
                <c:pt idx="2005">
                  <c:v>2704</c:v>
                </c:pt>
                <c:pt idx="2006">
                  <c:v>3421.5</c:v>
                </c:pt>
                <c:pt idx="2007">
                  <c:v>3790</c:v>
                </c:pt>
                <c:pt idx="2008">
                  <c:v>3663.2500000000005</c:v>
                </c:pt>
                <c:pt idx="2009">
                  <c:v>3317.75</c:v>
                </c:pt>
                <c:pt idx="2010">
                  <c:v>3546.7500000000005</c:v>
                </c:pt>
                <c:pt idx="2011">
                  <c:v>4376</c:v>
                </c:pt>
                <c:pt idx="2012">
                  <c:v>5007.75</c:v>
                </c:pt>
                <c:pt idx="2013">
                  <c:v>5457.25</c:v>
                </c:pt>
                <c:pt idx="2014">
                  <c:v>6118.7492774566554</c:v>
                </c:pt>
                <c:pt idx="2015">
                  <c:v>6316.3598265896462</c:v>
                </c:pt>
                <c:pt idx="2016">
                  <c:v>5847.7500000000009</c:v>
                </c:pt>
                <c:pt idx="2017">
                  <c:v>5596.75</c:v>
                </c:pt>
                <c:pt idx="2018">
                  <c:v>5166.5</c:v>
                </c:pt>
                <c:pt idx="2019">
                  <c:v>4764.0000000000009</c:v>
                </c:pt>
                <c:pt idx="2020">
                  <c:v>4143.5000000000009</c:v>
                </c:pt>
                <c:pt idx="2021">
                  <c:v>3849.2500000000005</c:v>
                </c:pt>
                <c:pt idx="2022">
                  <c:v>3237</c:v>
                </c:pt>
                <c:pt idx="2023">
                  <c:v>2644</c:v>
                </c:pt>
                <c:pt idx="2024">
                  <c:v>1622.25</c:v>
                </c:pt>
                <c:pt idx="2025">
                  <c:v>875.75000000000011</c:v>
                </c:pt>
                <c:pt idx="2026">
                  <c:v>727.50000000000011</c:v>
                </c:pt>
                <c:pt idx="2027">
                  <c:v>781.75000000000011</c:v>
                </c:pt>
                <c:pt idx="2028">
                  <c:v>1038.7500000000002</c:v>
                </c:pt>
                <c:pt idx="2029">
                  <c:v>1758.7500000000002</c:v>
                </c:pt>
                <c:pt idx="2030">
                  <c:v>2863.75</c:v>
                </c:pt>
                <c:pt idx="2031">
                  <c:v>4317.5</c:v>
                </c:pt>
                <c:pt idx="2032">
                  <c:v>4954.0000000000009</c:v>
                </c:pt>
                <c:pt idx="2033">
                  <c:v>5141.75</c:v>
                </c:pt>
                <c:pt idx="2034">
                  <c:v>6871.25</c:v>
                </c:pt>
                <c:pt idx="2035">
                  <c:v>8224</c:v>
                </c:pt>
                <c:pt idx="2036">
                  <c:v>9098.75</c:v>
                </c:pt>
                <c:pt idx="2037">
                  <c:v>9033.0000000000018</c:v>
                </c:pt>
                <c:pt idx="2038">
                  <c:v>9187.75</c:v>
                </c:pt>
                <c:pt idx="2039">
                  <c:v>8590.0447976878622</c:v>
                </c:pt>
                <c:pt idx="2040">
                  <c:v>8541.25</c:v>
                </c:pt>
                <c:pt idx="2041">
                  <c:v>8236.25</c:v>
                </c:pt>
                <c:pt idx="2042">
                  <c:v>7641.5</c:v>
                </c:pt>
                <c:pt idx="2043">
                  <c:v>7626.5</c:v>
                </c:pt>
                <c:pt idx="2044">
                  <c:v>7311.5000000000009</c:v>
                </c:pt>
                <c:pt idx="2045">
                  <c:v>6742.25</c:v>
                </c:pt>
                <c:pt idx="2046">
                  <c:v>6756.7500000000009</c:v>
                </c:pt>
                <c:pt idx="2047">
                  <c:v>6498.5000000000009</c:v>
                </c:pt>
                <c:pt idx="2048">
                  <c:v>6496.25</c:v>
                </c:pt>
                <c:pt idx="2049">
                  <c:v>6866</c:v>
                </c:pt>
                <c:pt idx="2050">
                  <c:v>7515.7500000000009</c:v>
                </c:pt>
                <c:pt idx="2051">
                  <c:v>7560.75</c:v>
                </c:pt>
                <c:pt idx="2052">
                  <c:v>7374.5000000000009</c:v>
                </c:pt>
                <c:pt idx="2053">
                  <c:v>6975.5000000000009</c:v>
                </c:pt>
                <c:pt idx="2054">
                  <c:v>6730.25</c:v>
                </c:pt>
                <c:pt idx="2055">
                  <c:v>6346.25</c:v>
                </c:pt>
                <c:pt idx="2056">
                  <c:v>6147.5</c:v>
                </c:pt>
                <c:pt idx="2057">
                  <c:v>5473.25</c:v>
                </c:pt>
                <c:pt idx="2058">
                  <c:v>5153.25</c:v>
                </c:pt>
                <c:pt idx="2059">
                  <c:v>5298</c:v>
                </c:pt>
                <c:pt idx="2060">
                  <c:v>5310</c:v>
                </c:pt>
                <c:pt idx="2061">
                  <c:v>5388.5000000000009</c:v>
                </c:pt>
                <c:pt idx="2062">
                  <c:v>5467.75</c:v>
                </c:pt>
                <c:pt idx="2063">
                  <c:v>5826.9992774566554</c:v>
                </c:pt>
                <c:pt idx="2064">
                  <c:v>5781.75</c:v>
                </c:pt>
                <c:pt idx="2065">
                  <c:v>5715.0000000000009</c:v>
                </c:pt>
                <c:pt idx="2066">
                  <c:v>5780.3468208092554</c:v>
                </c:pt>
                <c:pt idx="2067">
                  <c:v>6061.75</c:v>
                </c:pt>
                <c:pt idx="2068">
                  <c:v>6278.0000000000009</c:v>
                </c:pt>
                <c:pt idx="2069">
                  <c:v>6198</c:v>
                </c:pt>
                <c:pt idx="2070">
                  <c:v>6051.0000000000009</c:v>
                </c:pt>
                <c:pt idx="2071">
                  <c:v>6149.0000000000009</c:v>
                </c:pt>
                <c:pt idx="2072">
                  <c:v>5976.9992774566554</c:v>
                </c:pt>
                <c:pt idx="2073">
                  <c:v>6310.75</c:v>
                </c:pt>
                <c:pt idx="2074">
                  <c:v>7285.5</c:v>
                </c:pt>
                <c:pt idx="2075">
                  <c:v>8405.7500000000018</c:v>
                </c:pt>
                <c:pt idx="2076">
                  <c:v>10056.5</c:v>
                </c:pt>
                <c:pt idx="2077">
                  <c:v>10453</c:v>
                </c:pt>
                <c:pt idx="2078">
                  <c:v>9902.7500000000018</c:v>
                </c:pt>
                <c:pt idx="2079">
                  <c:v>9626.25</c:v>
                </c:pt>
                <c:pt idx="2080">
                  <c:v>9418.25</c:v>
                </c:pt>
                <c:pt idx="2081">
                  <c:v>8573</c:v>
                </c:pt>
                <c:pt idx="2082">
                  <c:v>7200</c:v>
                </c:pt>
                <c:pt idx="2083">
                  <c:v>5743.7500000000009</c:v>
                </c:pt>
                <c:pt idx="2084">
                  <c:v>5310.5</c:v>
                </c:pt>
                <c:pt idx="2085">
                  <c:v>5200.0000000000009</c:v>
                </c:pt>
                <c:pt idx="2086">
                  <c:v>5192.75</c:v>
                </c:pt>
                <c:pt idx="2087">
                  <c:v>5692.2268786127224</c:v>
                </c:pt>
                <c:pt idx="2088">
                  <c:v>5617.7500000000009</c:v>
                </c:pt>
                <c:pt idx="2089">
                  <c:v>5528.75</c:v>
                </c:pt>
                <c:pt idx="2090">
                  <c:v>5393.0000000000009</c:v>
                </c:pt>
                <c:pt idx="2091">
                  <c:v>5497.2500000000009</c:v>
                </c:pt>
                <c:pt idx="2092">
                  <c:v>5047</c:v>
                </c:pt>
                <c:pt idx="2093">
                  <c:v>4821.75</c:v>
                </c:pt>
                <c:pt idx="2094">
                  <c:v>4304.7500000000009</c:v>
                </c:pt>
                <c:pt idx="2095">
                  <c:v>3898.5000000000005</c:v>
                </c:pt>
                <c:pt idx="2096">
                  <c:v>3498.5000000000005</c:v>
                </c:pt>
                <c:pt idx="2097">
                  <c:v>2760.5000000000005</c:v>
                </c:pt>
                <c:pt idx="2098">
                  <c:v>2700.5000000000005</c:v>
                </c:pt>
                <c:pt idx="2099">
                  <c:v>2955.25</c:v>
                </c:pt>
                <c:pt idx="2100">
                  <c:v>3100.2500000000005</c:v>
                </c:pt>
                <c:pt idx="2101">
                  <c:v>2895.75</c:v>
                </c:pt>
                <c:pt idx="2102">
                  <c:v>2414.2500000000005</c:v>
                </c:pt>
                <c:pt idx="2103">
                  <c:v>1886.0000000000002</c:v>
                </c:pt>
                <c:pt idx="2104">
                  <c:v>1425.2500000000002</c:v>
                </c:pt>
                <c:pt idx="2105">
                  <c:v>920.5</c:v>
                </c:pt>
                <c:pt idx="2106">
                  <c:v>594.5</c:v>
                </c:pt>
                <c:pt idx="2107">
                  <c:v>456.25000000000006</c:v>
                </c:pt>
                <c:pt idx="2108">
                  <c:v>896.00000000000011</c:v>
                </c:pt>
                <c:pt idx="2109">
                  <c:v>1631.7500000000002</c:v>
                </c:pt>
                <c:pt idx="2110">
                  <c:v>2342.75</c:v>
                </c:pt>
                <c:pt idx="2111">
                  <c:v>2945.3186416184967</c:v>
                </c:pt>
                <c:pt idx="2112">
                  <c:v>3423.2500000000005</c:v>
                </c:pt>
                <c:pt idx="2113">
                  <c:v>4105.75</c:v>
                </c:pt>
                <c:pt idx="2114">
                  <c:v>4633.5</c:v>
                </c:pt>
                <c:pt idx="2115">
                  <c:v>5063</c:v>
                </c:pt>
                <c:pt idx="2116">
                  <c:v>5313.75</c:v>
                </c:pt>
                <c:pt idx="2117">
                  <c:v>5664.2492774566554</c:v>
                </c:pt>
                <c:pt idx="2118">
                  <c:v>6012.25</c:v>
                </c:pt>
                <c:pt idx="2119">
                  <c:v>6137.5</c:v>
                </c:pt>
                <c:pt idx="2120">
                  <c:v>5986.25</c:v>
                </c:pt>
                <c:pt idx="2121">
                  <c:v>5427.5</c:v>
                </c:pt>
                <c:pt idx="2122">
                  <c:v>5304.2500000000009</c:v>
                </c:pt>
                <c:pt idx="2123">
                  <c:v>5086.75</c:v>
                </c:pt>
                <c:pt idx="2124">
                  <c:v>5102</c:v>
                </c:pt>
                <c:pt idx="2125">
                  <c:v>4827.75</c:v>
                </c:pt>
                <c:pt idx="2126">
                  <c:v>4809.5</c:v>
                </c:pt>
                <c:pt idx="2127">
                  <c:v>4720.5</c:v>
                </c:pt>
                <c:pt idx="2128">
                  <c:v>5038.75</c:v>
                </c:pt>
                <c:pt idx="2129">
                  <c:v>5453.25</c:v>
                </c:pt>
                <c:pt idx="2130">
                  <c:v>5485.2500000000009</c:v>
                </c:pt>
                <c:pt idx="2131">
                  <c:v>5963.7485549132925</c:v>
                </c:pt>
                <c:pt idx="2132">
                  <c:v>6001.2492774566554</c:v>
                </c:pt>
                <c:pt idx="2133">
                  <c:v>5944.4992774566554</c:v>
                </c:pt>
                <c:pt idx="2134">
                  <c:v>6525.25</c:v>
                </c:pt>
                <c:pt idx="2135">
                  <c:v>6804.6502890173842</c:v>
                </c:pt>
                <c:pt idx="2136">
                  <c:v>7738.25</c:v>
                </c:pt>
                <c:pt idx="2137">
                  <c:v>7572</c:v>
                </c:pt>
                <c:pt idx="2138">
                  <c:v>7967</c:v>
                </c:pt>
                <c:pt idx="2139">
                  <c:v>7956.7500000000009</c:v>
                </c:pt>
                <c:pt idx="2140">
                  <c:v>7693.75</c:v>
                </c:pt>
                <c:pt idx="2141">
                  <c:v>6722</c:v>
                </c:pt>
                <c:pt idx="2142">
                  <c:v>6441.75</c:v>
                </c:pt>
                <c:pt idx="2143">
                  <c:v>6495.25</c:v>
                </c:pt>
                <c:pt idx="2144">
                  <c:v>6516.7500000000009</c:v>
                </c:pt>
                <c:pt idx="2145">
                  <c:v>7073.75</c:v>
                </c:pt>
                <c:pt idx="2146">
                  <c:v>8809.2500000000018</c:v>
                </c:pt>
                <c:pt idx="2147">
                  <c:v>3316.6647398843952</c:v>
                </c:pt>
                <c:pt idx="2148">
                  <c:v>10073.75</c:v>
                </c:pt>
                <c:pt idx="2149">
                  <c:v>9906.25</c:v>
                </c:pt>
                <c:pt idx="2150">
                  <c:v>10134.5</c:v>
                </c:pt>
                <c:pt idx="2151">
                  <c:v>10262.25</c:v>
                </c:pt>
                <c:pt idx="2152">
                  <c:v>9962</c:v>
                </c:pt>
                <c:pt idx="2153">
                  <c:v>9105.25</c:v>
                </c:pt>
                <c:pt idx="2154">
                  <c:v>8320</c:v>
                </c:pt>
                <c:pt idx="2155">
                  <c:v>6772.25</c:v>
                </c:pt>
                <c:pt idx="2156">
                  <c:v>6679.5</c:v>
                </c:pt>
                <c:pt idx="2157">
                  <c:v>7915.2500000000009</c:v>
                </c:pt>
                <c:pt idx="2158">
                  <c:v>8545.5</c:v>
                </c:pt>
                <c:pt idx="2159">
                  <c:v>8721.2687861271697</c:v>
                </c:pt>
                <c:pt idx="2160">
                  <c:v>8809.2485549132962</c:v>
                </c:pt>
                <c:pt idx="2161">
                  <c:v>8482.658959537519</c:v>
                </c:pt>
                <c:pt idx="2162">
                  <c:v>8661.8497109826603</c:v>
                </c:pt>
                <c:pt idx="2163">
                  <c:v>8826.5895953757226</c:v>
                </c:pt>
                <c:pt idx="2164">
                  <c:v>8945.0867052023132</c:v>
                </c:pt>
                <c:pt idx="2165">
                  <c:v>9528.9017341040471</c:v>
                </c:pt>
                <c:pt idx="2166">
                  <c:v>9543.3526011560698</c:v>
                </c:pt>
                <c:pt idx="2167">
                  <c:v>9910.4046242773893</c:v>
                </c:pt>
                <c:pt idx="2168">
                  <c:v>9774.5664739883523</c:v>
                </c:pt>
                <c:pt idx="2169">
                  <c:v>11745.664739884391</c:v>
                </c:pt>
                <c:pt idx="2170">
                  <c:v>14020.231213872899</c:v>
                </c:pt>
                <c:pt idx="2171">
                  <c:v>14829.479768786128</c:v>
                </c:pt>
                <c:pt idx="2172">
                  <c:v>14841.040462427754</c:v>
                </c:pt>
                <c:pt idx="2173">
                  <c:v>14182.080924855491</c:v>
                </c:pt>
                <c:pt idx="2174">
                  <c:v>13661.84971098266</c:v>
                </c:pt>
                <c:pt idx="2175">
                  <c:v>13020.231213872899</c:v>
                </c:pt>
                <c:pt idx="2176">
                  <c:v>12997.109826589593</c:v>
                </c:pt>
                <c:pt idx="2177">
                  <c:v>11898.84393063584</c:v>
                </c:pt>
                <c:pt idx="2178">
                  <c:v>10135.838150289001</c:v>
                </c:pt>
                <c:pt idx="2179">
                  <c:v>7705.2023121387265</c:v>
                </c:pt>
                <c:pt idx="2180">
                  <c:v>6326.5895953757226</c:v>
                </c:pt>
                <c:pt idx="2181">
                  <c:v>5075.1445086705244</c:v>
                </c:pt>
                <c:pt idx="2182">
                  <c:v>4927.7456647399185</c:v>
                </c:pt>
                <c:pt idx="2183">
                  <c:v>4916.1849710982724</c:v>
                </c:pt>
                <c:pt idx="2184">
                  <c:v>4820.8092485549514</c:v>
                </c:pt>
                <c:pt idx="2185">
                  <c:v>4893.0635838150292</c:v>
                </c:pt>
                <c:pt idx="2186">
                  <c:v>4661.8497109826585</c:v>
                </c:pt>
                <c:pt idx="2187">
                  <c:v>4476.8786127167605</c:v>
                </c:pt>
                <c:pt idx="2188">
                  <c:v>3991.3294797687713</c:v>
                </c:pt>
                <c:pt idx="2189">
                  <c:v>4026.011560693642</c:v>
                </c:pt>
                <c:pt idx="2190">
                  <c:v>4179.1907514450904</c:v>
                </c:pt>
                <c:pt idx="2191">
                  <c:v>4257.2254335260122</c:v>
                </c:pt>
                <c:pt idx="2192">
                  <c:v>3765.8959537572409</c:v>
                </c:pt>
                <c:pt idx="2193">
                  <c:v>3138.7283236994217</c:v>
                </c:pt>
                <c:pt idx="2194">
                  <c:v>3410.4046242774571</c:v>
                </c:pt>
                <c:pt idx="2195">
                  <c:v>4294.7976878612717</c:v>
                </c:pt>
                <c:pt idx="2196">
                  <c:v>5245.6647398843934</c:v>
                </c:pt>
                <c:pt idx="2197">
                  <c:v>5774.5664739884414</c:v>
                </c:pt>
                <c:pt idx="2198">
                  <c:v>5390.1734104046245</c:v>
                </c:pt>
                <c:pt idx="2199">
                  <c:v>5164.7398843930605</c:v>
                </c:pt>
                <c:pt idx="2200">
                  <c:v>4991.3294797688213</c:v>
                </c:pt>
                <c:pt idx="2201">
                  <c:v>4985.5491329479773</c:v>
                </c:pt>
                <c:pt idx="2202">
                  <c:v>4465.3179190751453</c:v>
                </c:pt>
                <c:pt idx="2203">
                  <c:v>3656.0693641618363</c:v>
                </c:pt>
                <c:pt idx="2204">
                  <c:v>4034.6820809248343</c:v>
                </c:pt>
                <c:pt idx="2205">
                  <c:v>5355.4913294798134</c:v>
                </c:pt>
                <c:pt idx="2206">
                  <c:v>6378.6127167630366</c:v>
                </c:pt>
                <c:pt idx="2207">
                  <c:v>6589.5953757225425</c:v>
                </c:pt>
                <c:pt idx="2208">
                  <c:v>6502.8901734104347</c:v>
                </c:pt>
                <c:pt idx="2209">
                  <c:v>6502.8901734104347</c:v>
                </c:pt>
                <c:pt idx="2210">
                  <c:v>6156.0693641619036</c:v>
                </c:pt>
                <c:pt idx="2211">
                  <c:v>5690.7514450867056</c:v>
                </c:pt>
                <c:pt idx="2212">
                  <c:v>5676.3005780346821</c:v>
                </c:pt>
                <c:pt idx="2213">
                  <c:v>5430.6358381502914</c:v>
                </c:pt>
                <c:pt idx="2214">
                  <c:v>5390.1734104046245</c:v>
                </c:pt>
                <c:pt idx="2215">
                  <c:v>5239.884393063584</c:v>
                </c:pt>
                <c:pt idx="2216">
                  <c:v>4872.8323699421971</c:v>
                </c:pt>
                <c:pt idx="2217">
                  <c:v>4161.8497109826585</c:v>
                </c:pt>
                <c:pt idx="2218">
                  <c:v>4063.5838150288987</c:v>
                </c:pt>
                <c:pt idx="2219">
                  <c:v>4291.9075144508724</c:v>
                </c:pt>
                <c:pt idx="2220">
                  <c:v>4447.976878612717</c:v>
                </c:pt>
                <c:pt idx="2221">
                  <c:v>4676.3005780346821</c:v>
                </c:pt>
                <c:pt idx="2222">
                  <c:v>4893.0635838150292</c:v>
                </c:pt>
                <c:pt idx="2223">
                  <c:v>5060.6936416185044</c:v>
                </c:pt>
                <c:pt idx="2224">
                  <c:v>5216.7630057803472</c:v>
                </c:pt>
                <c:pt idx="2225">
                  <c:v>4820.8092485549514</c:v>
                </c:pt>
                <c:pt idx="2226">
                  <c:v>4465.3179190751453</c:v>
                </c:pt>
                <c:pt idx="2227">
                  <c:v>4361.2716763005783</c:v>
                </c:pt>
                <c:pt idx="2228">
                  <c:v>4760.1156069364224</c:v>
                </c:pt>
                <c:pt idx="2229">
                  <c:v>5326.5895953757226</c:v>
                </c:pt>
                <c:pt idx="2230">
                  <c:v>4783.2369942196538</c:v>
                </c:pt>
                <c:pt idx="2231">
                  <c:v>4372.8323699421971</c:v>
                </c:pt>
                <c:pt idx="2232">
                  <c:v>3997.1098265895962</c:v>
                </c:pt>
                <c:pt idx="2233">
                  <c:v>3924.8554913294802</c:v>
                </c:pt>
                <c:pt idx="2234">
                  <c:v>4222.5433526011566</c:v>
                </c:pt>
                <c:pt idx="2235">
                  <c:v>4658.9595375722547</c:v>
                </c:pt>
                <c:pt idx="2236">
                  <c:v>4531.7919075144509</c:v>
                </c:pt>
                <c:pt idx="2237">
                  <c:v>4777.4566473988425</c:v>
                </c:pt>
                <c:pt idx="2238">
                  <c:v>4690.7514450867056</c:v>
                </c:pt>
                <c:pt idx="2239">
                  <c:v>4927.7456647399185</c:v>
                </c:pt>
                <c:pt idx="2240">
                  <c:v>4575.1445086705244</c:v>
                </c:pt>
                <c:pt idx="2241">
                  <c:v>4531.7919075144509</c:v>
                </c:pt>
                <c:pt idx="2242">
                  <c:v>5052.0231213873167</c:v>
                </c:pt>
                <c:pt idx="2243">
                  <c:v>5358.3815028901736</c:v>
                </c:pt>
                <c:pt idx="2244">
                  <c:v>5601.156069364195</c:v>
                </c:pt>
                <c:pt idx="2245">
                  <c:v>5832.3699421965321</c:v>
                </c:pt>
                <c:pt idx="2246">
                  <c:v>6089.5953757225425</c:v>
                </c:pt>
                <c:pt idx="2247">
                  <c:v>5930.6358381502914</c:v>
                </c:pt>
                <c:pt idx="2248">
                  <c:v>5861.2716763005783</c:v>
                </c:pt>
                <c:pt idx="2249">
                  <c:v>5500</c:v>
                </c:pt>
                <c:pt idx="2250">
                  <c:v>5317.9190751445085</c:v>
                </c:pt>
                <c:pt idx="2251">
                  <c:v>4413.2947976878613</c:v>
                </c:pt>
                <c:pt idx="2252">
                  <c:v>4106.9364161849717</c:v>
                </c:pt>
                <c:pt idx="2253">
                  <c:v>4208.092485549133</c:v>
                </c:pt>
                <c:pt idx="2254">
                  <c:v>4245.6647398843934</c:v>
                </c:pt>
                <c:pt idx="2255">
                  <c:v>4158.9595375722547</c:v>
                </c:pt>
                <c:pt idx="2256">
                  <c:v>4566.4739884393066</c:v>
                </c:pt>
                <c:pt idx="2257">
                  <c:v>5213.8728323699424</c:v>
                </c:pt>
                <c:pt idx="2258">
                  <c:v>6046.2427745664754</c:v>
                </c:pt>
                <c:pt idx="2259">
                  <c:v>5916.1849710982724</c:v>
                </c:pt>
                <c:pt idx="2260">
                  <c:v>5661.8497109826585</c:v>
                </c:pt>
                <c:pt idx="2261">
                  <c:v>5265.8959537572528</c:v>
                </c:pt>
                <c:pt idx="2262">
                  <c:v>5109.826589595431</c:v>
                </c:pt>
                <c:pt idx="2263">
                  <c:v>4893.0635838150292</c:v>
                </c:pt>
                <c:pt idx="2264">
                  <c:v>4791.9075144508724</c:v>
                </c:pt>
                <c:pt idx="2265">
                  <c:v>4872.8323699421971</c:v>
                </c:pt>
                <c:pt idx="2266">
                  <c:v>4742.7745664740014</c:v>
                </c:pt>
                <c:pt idx="2267">
                  <c:v>5049.1329479768792</c:v>
                </c:pt>
                <c:pt idx="2268">
                  <c:v>5176.3005780346821</c:v>
                </c:pt>
                <c:pt idx="2269">
                  <c:v>5453.7572254335537</c:v>
                </c:pt>
                <c:pt idx="2270">
                  <c:v>5066.4739884393066</c:v>
                </c:pt>
                <c:pt idx="2271">
                  <c:v>4511.5606936416234</c:v>
                </c:pt>
                <c:pt idx="2272">
                  <c:v>3936.4161849711022</c:v>
                </c:pt>
                <c:pt idx="2273">
                  <c:v>2985.5491329479919</c:v>
                </c:pt>
                <c:pt idx="2274">
                  <c:v>2167.6300578034875</c:v>
                </c:pt>
                <c:pt idx="2275">
                  <c:v>1234.1040462427748</c:v>
                </c:pt>
                <c:pt idx="2276">
                  <c:v>783.23699421965352</c:v>
                </c:pt>
                <c:pt idx="2277">
                  <c:v>754.33526011560127</c:v>
                </c:pt>
                <c:pt idx="2278">
                  <c:v>872.83236994219658</c:v>
                </c:pt>
                <c:pt idx="2279">
                  <c:v>1063.5838150288998</c:v>
                </c:pt>
                <c:pt idx="2280">
                  <c:v>1228.3236994219653</c:v>
                </c:pt>
                <c:pt idx="2281">
                  <c:v>1430.6358381502891</c:v>
                </c:pt>
                <c:pt idx="2282">
                  <c:v>1511.5606936416211</c:v>
                </c:pt>
                <c:pt idx="2283">
                  <c:v>1523.121387283237</c:v>
                </c:pt>
                <c:pt idx="2284">
                  <c:v>1520.2312138728298</c:v>
                </c:pt>
                <c:pt idx="2285">
                  <c:v>1479.7687861271681</c:v>
                </c:pt>
                <c:pt idx="2286">
                  <c:v>1540.4624277456651</c:v>
                </c:pt>
                <c:pt idx="2287">
                  <c:v>1734.1040462427748</c:v>
                </c:pt>
                <c:pt idx="2288">
                  <c:v>1734.1040462427748</c:v>
                </c:pt>
                <c:pt idx="2289">
                  <c:v>1213.8728323699343</c:v>
                </c:pt>
                <c:pt idx="2290">
                  <c:v>1118.4971098265901</c:v>
                </c:pt>
                <c:pt idx="2291">
                  <c:v>1479.7687861271681</c:v>
                </c:pt>
                <c:pt idx="2292">
                  <c:v>1679.1907514450911</c:v>
                </c:pt>
                <c:pt idx="2293">
                  <c:v>1482.6589595375724</c:v>
                </c:pt>
                <c:pt idx="2294">
                  <c:v>1355.4913294797689</c:v>
                </c:pt>
                <c:pt idx="2295">
                  <c:v>1341.040462427746</c:v>
                </c:pt>
                <c:pt idx="2296">
                  <c:v>1413.2947976878609</c:v>
                </c:pt>
                <c:pt idx="2297">
                  <c:v>1627.1676300577997</c:v>
                </c:pt>
                <c:pt idx="2298">
                  <c:v>2069.3641618497113</c:v>
                </c:pt>
                <c:pt idx="2299">
                  <c:v>2768.7861271676088</c:v>
                </c:pt>
                <c:pt idx="2300">
                  <c:v>4210.9826589595414</c:v>
                </c:pt>
                <c:pt idx="2301">
                  <c:v>6341.0404624277544</c:v>
                </c:pt>
                <c:pt idx="2302">
                  <c:v>7823.6994219653634</c:v>
                </c:pt>
                <c:pt idx="2303">
                  <c:v>8364.1618497109848</c:v>
                </c:pt>
                <c:pt idx="2304">
                  <c:v>8193.6416184971113</c:v>
                </c:pt>
                <c:pt idx="2305">
                  <c:v>7780.3468208092554</c:v>
                </c:pt>
                <c:pt idx="2306">
                  <c:v>7309.2485549132925</c:v>
                </c:pt>
                <c:pt idx="2307">
                  <c:v>6742.7745664740014</c:v>
                </c:pt>
                <c:pt idx="2308">
                  <c:v>6352.6011560694033</c:v>
                </c:pt>
                <c:pt idx="2309">
                  <c:v>6075.1445086705244</c:v>
                </c:pt>
                <c:pt idx="2310">
                  <c:v>6190.7514450867056</c:v>
                </c:pt>
                <c:pt idx="2311">
                  <c:v>5919.0751445086744</c:v>
                </c:pt>
                <c:pt idx="2312">
                  <c:v>4771.6763005780349</c:v>
                </c:pt>
                <c:pt idx="2313">
                  <c:v>3497.1098265895962</c:v>
                </c:pt>
                <c:pt idx="2314">
                  <c:v>3494.219653179191</c:v>
                </c:pt>
                <c:pt idx="2315">
                  <c:v>3843.930635838165</c:v>
                </c:pt>
                <c:pt idx="2316">
                  <c:v>4390.1734104046245</c:v>
                </c:pt>
                <c:pt idx="2317">
                  <c:v>5075.1445086705244</c:v>
                </c:pt>
                <c:pt idx="2318">
                  <c:v>4945.0867052023095</c:v>
                </c:pt>
                <c:pt idx="2319">
                  <c:v>4690.7514450867056</c:v>
                </c:pt>
                <c:pt idx="2320">
                  <c:v>4306.3583815028924</c:v>
                </c:pt>
                <c:pt idx="2321">
                  <c:v>3751.4450867052028</c:v>
                </c:pt>
                <c:pt idx="2322">
                  <c:v>3069.3641618497113</c:v>
                </c:pt>
                <c:pt idx="2323">
                  <c:v>2803.4682080924858</c:v>
                </c:pt>
                <c:pt idx="2324">
                  <c:v>3508.6705202312287</c:v>
                </c:pt>
                <c:pt idx="2325">
                  <c:v>4300.5780346820811</c:v>
                </c:pt>
                <c:pt idx="2326">
                  <c:v>4771.6763005780349</c:v>
                </c:pt>
                <c:pt idx="2327">
                  <c:v>4358.3815028901736</c:v>
                </c:pt>
                <c:pt idx="2328">
                  <c:v>3794.7976878612717</c:v>
                </c:pt>
                <c:pt idx="2329">
                  <c:v>3768.7861271676088</c:v>
                </c:pt>
                <c:pt idx="2330">
                  <c:v>3520.2312138728539</c:v>
                </c:pt>
                <c:pt idx="2331">
                  <c:v>3086.7052023121391</c:v>
                </c:pt>
                <c:pt idx="2332">
                  <c:v>2832.3699421965321</c:v>
                </c:pt>
                <c:pt idx="2333">
                  <c:v>2768.7861271676088</c:v>
                </c:pt>
                <c:pt idx="2334">
                  <c:v>2482.6589595375726</c:v>
                </c:pt>
                <c:pt idx="2335">
                  <c:v>2219.6531791907514</c:v>
                </c:pt>
                <c:pt idx="2336">
                  <c:v>1632.9479768786127</c:v>
                </c:pt>
                <c:pt idx="2337">
                  <c:v>1066.4739884393048</c:v>
                </c:pt>
                <c:pt idx="2338">
                  <c:v>910.40462427745672</c:v>
                </c:pt>
                <c:pt idx="2339">
                  <c:v>895.95375722543349</c:v>
                </c:pt>
                <c:pt idx="2340">
                  <c:v>1020.2312138728324</c:v>
                </c:pt>
                <c:pt idx="2341">
                  <c:v>1202.3121387283156</c:v>
                </c:pt>
                <c:pt idx="2342">
                  <c:v>1436.4161849710983</c:v>
                </c:pt>
                <c:pt idx="2343">
                  <c:v>1791.9075144508681</c:v>
                </c:pt>
                <c:pt idx="2344">
                  <c:v>2283.2369942196533</c:v>
                </c:pt>
                <c:pt idx="2345">
                  <c:v>2841.0404624277294</c:v>
                </c:pt>
                <c:pt idx="2346">
                  <c:v>3144.5086705202307</c:v>
                </c:pt>
                <c:pt idx="2347">
                  <c:v>3416.1849710982647</c:v>
                </c:pt>
                <c:pt idx="2348">
                  <c:v>3378.6127167630061</c:v>
                </c:pt>
                <c:pt idx="2349">
                  <c:v>3667.6300578034875</c:v>
                </c:pt>
                <c:pt idx="2350">
                  <c:v>3797.6878612716737</c:v>
                </c:pt>
                <c:pt idx="2351">
                  <c:v>3800.5780346820811</c:v>
                </c:pt>
                <c:pt idx="2352">
                  <c:v>4026.011560693642</c:v>
                </c:pt>
                <c:pt idx="2353">
                  <c:v>3973.9884393063585</c:v>
                </c:pt>
                <c:pt idx="2354">
                  <c:v>3982.6589595375726</c:v>
                </c:pt>
                <c:pt idx="2355">
                  <c:v>3878.6127167630061</c:v>
                </c:pt>
                <c:pt idx="2356">
                  <c:v>3687.8612716763159</c:v>
                </c:pt>
                <c:pt idx="2357">
                  <c:v>3482.6589595375726</c:v>
                </c:pt>
                <c:pt idx="2358">
                  <c:v>3193.6416184971099</c:v>
                </c:pt>
                <c:pt idx="2359">
                  <c:v>2835.2601156069368</c:v>
                </c:pt>
                <c:pt idx="2360">
                  <c:v>2413.2947976878613</c:v>
                </c:pt>
                <c:pt idx="2361">
                  <c:v>2167.6300578034875</c:v>
                </c:pt>
                <c:pt idx="2362">
                  <c:v>2416.1849710982647</c:v>
                </c:pt>
                <c:pt idx="2363">
                  <c:v>2901.7341040462429</c:v>
                </c:pt>
                <c:pt idx="2364">
                  <c:v>3300.5780346820811</c:v>
                </c:pt>
                <c:pt idx="2365">
                  <c:v>3653.1791907514462</c:v>
                </c:pt>
                <c:pt idx="2366">
                  <c:v>4231.2138728323371</c:v>
                </c:pt>
                <c:pt idx="2367">
                  <c:v>4765.8959537572528</c:v>
                </c:pt>
                <c:pt idx="2368">
                  <c:v>5014.4508670520236</c:v>
                </c:pt>
                <c:pt idx="2369">
                  <c:v>4916.1849710982724</c:v>
                </c:pt>
                <c:pt idx="2370">
                  <c:v>4664.7398843930605</c:v>
                </c:pt>
                <c:pt idx="2371">
                  <c:v>3968.2080924855495</c:v>
                </c:pt>
                <c:pt idx="2372">
                  <c:v>3367.0520231213877</c:v>
                </c:pt>
                <c:pt idx="2373">
                  <c:v>3332.3699421965321</c:v>
                </c:pt>
                <c:pt idx="2374">
                  <c:v>3598.2658959537403</c:v>
                </c:pt>
                <c:pt idx="2375">
                  <c:v>3679.1907514450868</c:v>
                </c:pt>
                <c:pt idx="2376">
                  <c:v>3554.9132947976882</c:v>
                </c:pt>
                <c:pt idx="2377">
                  <c:v>3505.7803468208094</c:v>
                </c:pt>
                <c:pt idx="2378">
                  <c:v>3673.4104046242778</c:v>
                </c:pt>
                <c:pt idx="2379">
                  <c:v>3679.1907514450868</c:v>
                </c:pt>
                <c:pt idx="2380">
                  <c:v>3494.219653179191</c:v>
                </c:pt>
                <c:pt idx="2381">
                  <c:v>3338.1502890173397</c:v>
                </c:pt>
                <c:pt idx="2382">
                  <c:v>3190.7514450867047</c:v>
                </c:pt>
                <c:pt idx="2383">
                  <c:v>3000</c:v>
                </c:pt>
                <c:pt idx="2384">
                  <c:v>2780.3468208092486</c:v>
                </c:pt>
                <c:pt idx="2385">
                  <c:v>3147.3988439306358</c:v>
                </c:pt>
                <c:pt idx="2386">
                  <c:v>3502.8901734104215</c:v>
                </c:pt>
                <c:pt idx="2387">
                  <c:v>3684.9710982658962</c:v>
                </c:pt>
                <c:pt idx="2388">
                  <c:v>3774.5664739884396</c:v>
                </c:pt>
                <c:pt idx="2389">
                  <c:v>3710.9826589595377</c:v>
                </c:pt>
                <c:pt idx="2390">
                  <c:v>3921.9653179190891</c:v>
                </c:pt>
                <c:pt idx="2391">
                  <c:v>4595.3757225433528</c:v>
                </c:pt>
                <c:pt idx="2392">
                  <c:v>4823.6994219653616</c:v>
                </c:pt>
                <c:pt idx="2393">
                  <c:v>5387.2832369942198</c:v>
                </c:pt>
                <c:pt idx="2394">
                  <c:v>4843.9306358381236</c:v>
                </c:pt>
                <c:pt idx="2395">
                  <c:v>4228.3236994220242</c:v>
                </c:pt>
                <c:pt idx="2396">
                  <c:v>3982.6589595375726</c:v>
                </c:pt>
                <c:pt idx="2397">
                  <c:v>3656.0693641618363</c:v>
                </c:pt>
                <c:pt idx="2398">
                  <c:v>3609.8265895953759</c:v>
                </c:pt>
                <c:pt idx="2399">
                  <c:v>3453.7572254335264</c:v>
                </c:pt>
                <c:pt idx="2400">
                  <c:v>3505.7803468208094</c:v>
                </c:pt>
                <c:pt idx="2401">
                  <c:v>3595.3757225433828</c:v>
                </c:pt>
                <c:pt idx="2402">
                  <c:v>3595.3757225433828</c:v>
                </c:pt>
                <c:pt idx="2403">
                  <c:v>3615.6069364161854</c:v>
                </c:pt>
                <c:pt idx="2404">
                  <c:v>3572.254335260116</c:v>
                </c:pt>
                <c:pt idx="2405">
                  <c:v>1861.2716763005781</c:v>
                </c:pt>
                <c:pt idx="2406">
                  <c:v>3476.8786127167632</c:v>
                </c:pt>
                <c:pt idx="2407">
                  <c:v>3771.6763005780372</c:v>
                </c:pt>
                <c:pt idx="2408">
                  <c:v>3875.7225433525996</c:v>
                </c:pt>
                <c:pt idx="2409">
                  <c:v>4312.1387283237</c:v>
                </c:pt>
                <c:pt idx="2410">
                  <c:v>4578.0346820809245</c:v>
                </c:pt>
                <c:pt idx="2411">
                  <c:v>4783.2369942196538</c:v>
                </c:pt>
                <c:pt idx="2412">
                  <c:v>4794.7976878612717</c:v>
                </c:pt>
                <c:pt idx="2413">
                  <c:v>5101.156069364195</c:v>
                </c:pt>
                <c:pt idx="2414">
                  <c:v>5112.7167630058111</c:v>
                </c:pt>
                <c:pt idx="2415">
                  <c:v>5144.508670520232</c:v>
                </c:pt>
                <c:pt idx="2416">
                  <c:v>5057.8034682080925</c:v>
                </c:pt>
                <c:pt idx="2417">
                  <c:v>5147.3988439306295</c:v>
                </c:pt>
                <c:pt idx="2418">
                  <c:v>5023.1213872832404</c:v>
                </c:pt>
                <c:pt idx="2419">
                  <c:v>4624.277456647369</c:v>
                </c:pt>
                <c:pt idx="2420">
                  <c:v>4398.8439306358414</c:v>
                </c:pt>
                <c:pt idx="2421">
                  <c:v>5208.092485549133</c:v>
                </c:pt>
                <c:pt idx="2422">
                  <c:v>5710.9826589595414</c:v>
                </c:pt>
                <c:pt idx="2423">
                  <c:v>5890.1734104046245</c:v>
                </c:pt>
                <c:pt idx="2424">
                  <c:v>6031.7919075144509</c:v>
                </c:pt>
                <c:pt idx="2425">
                  <c:v>5815.0289017341047</c:v>
                </c:pt>
                <c:pt idx="2426">
                  <c:v>5893.0635838150292</c:v>
                </c:pt>
                <c:pt idx="2427">
                  <c:v>5667.6300578034688</c:v>
                </c:pt>
                <c:pt idx="2428">
                  <c:v>5471.0982658959838</c:v>
                </c:pt>
                <c:pt idx="2429">
                  <c:v>5315.0289017341047</c:v>
                </c:pt>
                <c:pt idx="2430">
                  <c:v>5199.4219653179234</c:v>
                </c:pt>
                <c:pt idx="2431">
                  <c:v>5158.9595375722547</c:v>
                </c:pt>
                <c:pt idx="2432">
                  <c:v>4803.4682080924858</c:v>
                </c:pt>
                <c:pt idx="2433">
                  <c:v>4895.9537572253903</c:v>
                </c:pt>
                <c:pt idx="2434">
                  <c:v>5277.4566473988425</c:v>
                </c:pt>
                <c:pt idx="2435">
                  <c:v>5693.6416184971431</c:v>
                </c:pt>
                <c:pt idx="2436">
                  <c:v>5534.6820809248557</c:v>
                </c:pt>
                <c:pt idx="2437">
                  <c:v>5667.6300578034688</c:v>
                </c:pt>
                <c:pt idx="2438">
                  <c:v>6225.4335260115613</c:v>
                </c:pt>
                <c:pt idx="2439">
                  <c:v>6684.9710982658962</c:v>
                </c:pt>
                <c:pt idx="2440">
                  <c:v>6950.8670520231217</c:v>
                </c:pt>
                <c:pt idx="2441">
                  <c:v>6404.6242774566981</c:v>
                </c:pt>
                <c:pt idx="2442">
                  <c:v>5826.5895953757226</c:v>
                </c:pt>
                <c:pt idx="2443">
                  <c:v>5254.3352601156384</c:v>
                </c:pt>
                <c:pt idx="2444">
                  <c:v>5167.6300578034688</c:v>
                </c:pt>
                <c:pt idx="2445">
                  <c:v>5560.6936416185044</c:v>
                </c:pt>
                <c:pt idx="2446">
                  <c:v>5702.3121387283254</c:v>
                </c:pt>
                <c:pt idx="2447">
                  <c:v>5494.2196531791924</c:v>
                </c:pt>
                <c:pt idx="2448">
                  <c:v>5274.5664739884414</c:v>
                </c:pt>
                <c:pt idx="2449">
                  <c:v>4508.6705202312141</c:v>
                </c:pt>
                <c:pt idx="2450">
                  <c:v>3968.2080924855495</c:v>
                </c:pt>
                <c:pt idx="2451">
                  <c:v>3595.3757225433828</c:v>
                </c:pt>
                <c:pt idx="2452">
                  <c:v>3332.3699421965321</c:v>
                </c:pt>
                <c:pt idx="2453">
                  <c:v>3072.254335260116</c:v>
                </c:pt>
                <c:pt idx="2454">
                  <c:v>2731.2138728323916</c:v>
                </c:pt>
                <c:pt idx="2455">
                  <c:v>2248.5549132947976</c:v>
                </c:pt>
                <c:pt idx="2456">
                  <c:v>1618.4971098265901</c:v>
                </c:pt>
                <c:pt idx="2457">
                  <c:v>1156.06936416185</c:v>
                </c:pt>
                <c:pt idx="2458">
                  <c:v>1023.121387283237</c:v>
                </c:pt>
                <c:pt idx="2459">
                  <c:v>1335.2601156069366</c:v>
                </c:pt>
                <c:pt idx="2460">
                  <c:v>1919.0751445086698</c:v>
                </c:pt>
                <c:pt idx="2461">
                  <c:v>2343.930635838165</c:v>
                </c:pt>
                <c:pt idx="2462">
                  <c:v>2592.4855491329481</c:v>
                </c:pt>
                <c:pt idx="2463">
                  <c:v>2482.6589595375726</c:v>
                </c:pt>
                <c:pt idx="2464">
                  <c:v>2390.1734104046245</c:v>
                </c:pt>
                <c:pt idx="2465">
                  <c:v>2427.7456647398681</c:v>
                </c:pt>
                <c:pt idx="2466">
                  <c:v>2624.2774566474022</c:v>
                </c:pt>
                <c:pt idx="2467">
                  <c:v>2644.5086705202307</c:v>
                </c:pt>
                <c:pt idx="2468">
                  <c:v>2797.6878612716737</c:v>
                </c:pt>
                <c:pt idx="2469">
                  <c:v>3052.0231213872862</c:v>
                </c:pt>
                <c:pt idx="2470">
                  <c:v>3369.9421965318083</c:v>
                </c:pt>
                <c:pt idx="2471">
                  <c:v>3439.3063583815206</c:v>
                </c:pt>
                <c:pt idx="2472">
                  <c:v>3364.1618497109657</c:v>
                </c:pt>
                <c:pt idx="2473">
                  <c:v>3213.8728323699424</c:v>
                </c:pt>
                <c:pt idx="2474">
                  <c:v>3112.7167630057797</c:v>
                </c:pt>
                <c:pt idx="2475">
                  <c:v>2942.1965317919057</c:v>
                </c:pt>
                <c:pt idx="2476">
                  <c:v>2846.8208092485552</c:v>
                </c:pt>
                <c:pt idx="2477">
                  <c:v>2878.6127167630061</c:v>
                </c:pt>
                <c:pt idx="2478">
                  <c:v>2994.219653179191</c:v>
                </c:pt>
                <c:pt idx="2479">
                  <c:v>2893.0635838150292</c:v>
                </c:pt>
                <c:pt idx="2480">
                  <c:v>2352.6011560693787</c:v>
                </c:pt>
                <c:pt idx="2481">
                  <c:v>2124.2774566474022</c:v>
                </c:pt>
                <c:pt idx="2482">
                  <c:v>2528.9017341040462</c:v>
                </c:pt>
                <c:pt idx="2483">
                  <c:v>3294.7976878612717</c:v>
                </c:pt>
                <c:pt idx="2484">
                  <c:v>4364.1618497110157</c:v>
                </c:pt>
                <c:pt idx="2485">
                  <c:v>5095.3757225433528</c:v>
                </c:pt>
                <c:pt idx="2486">
                  <c:v>5630.0578034682094</c:v>
                </c:pt>
                <c:pt idx="2487">
                  <c:v>5945.0867052023095</c:v>
                </c:pt>
                <c:pt idx="2488">
                  <c:v>6063.5838150288746</c:v>
                </c:pt>
                <c:pt idx="2489">
                  <c:v>6060.6936416185044</c:v>
                </c:pt>
                <c:pt idx="2490">
                  <c:v>5768.7861271676602</c:v>
                </c:pt>
                <c:pt idx="2491">
                  <c:v>5271.6763005780349</c:v>
                </c:pt>
                <c:pt idx="2492">
                  <c:v>4895.9537572253903</c:v>
                </c:pt>
                <c:pt idx="2493">
                  <c:v>4673.4104046242774</c:v>
                </c:pt>
                <c:pt idx="2494">
                  <c:v>4239.884393063584</c:v>
                </c:pt>
                <c:pt idx="2495">
                  <c:v>3838.1502890173397</c:v>
                </c:pt>
                <c:pt idx="2496">
                  <c:v>3369.9421965318083</c:v>
                </c:pt>
                <c:pt idx="2497">
                  <c:v>3049.1329479768792</c:v>
                </c:pt>
                <c:pt idx="2498">
                  <c:v>3014.4508670520236</c:v>
                </c:pt>
                <c:pt idx="2499">
                  <c:v>3034.6820809248343</c:v>
                </c:pt>
                <c:pt idx="2500">
                  <c:v>2895.953757225459</c:v>
                </c:pt>
                <c:pt idx="2501">
                  <c:v>2924.8554913294802</c:v>
                </c:pt>
                <c:pt idx="2502">
                  <c:v>2942.1965317919057</c:v>
                </c:pt>
                <c:pt idx="2503">
                  <c:v>2783.2369942196533</c:v>
                </c:pt>
                <c:pt idx="2504">
                  <c:v>1950.8670520231215</c:v>
                </c:pt>
                <c:pt idx="2505">
                  <c:v>1358.3815028901736</c:v>
                </c:pt>
                <c:pt idx="2506">
                  <c:v>1560.6936416184876</c:v>
                </c:pt>
                <c:pt idx="2507">
                  <c:v>1491.3294797687863</c:v>
                </c:pt>
                <c:pt idx="2508">
                  <c:v>1543.35260115607</c:v>
                </c:pt>
                <c:pt idx="2509">
                  <c:v>1829.4797687861364</c:v>
                </c:pt>
                <c:pt idx="2510">
                  <c:v>1956.6473988439298</c:v>
                </c:pt>
                <c:pt idx="2511">
                  <c:v>2196.5317919075296</c:v>
                </c:pt>
                <c:pt idx="2512">
                  <c:v>2317.9190751445112</c:v>
                </c:pt>
                <c:pt idx="2513">
                  <c:v>2491.3294797687713</c:v>
                </c:pt>
                <c:pt idx="2514">
                  <c:v>2638.7283236994217</c:v>
                </c:pt>
                <c:pt idx="2515">
                  <c:v>2789.0173410404764</c:v>
                </c:pt>
                <c:pt idx="2516">
                  <c:v>2650.2890173410406</c:v>
                </c:pt>
                <c:pt idx="2517">
                  <c:v>2979.7687861271461</c:v>
                </c:pt>
                <c:pt idx="2518">
                  <c:v>3060.6936416184967</c:v>
                </c:pt>
                <c:pt idx="2519">
                  <c:v>2916.1849710982647</c:v>
                </c:pt>
                <c:pt idx="2520">
                  <c:v>2852.6011560693787</c:v>
                </c:pt>
                <c:pt idx="2521">
                  <c:v>2786.1271676300612</c:v>
                </c:pt>
                <c:pt idx="2522">
                  <c:v>2869.9421965318083</c:v>
                </c:pt>
                <c:pt idx="2523">
                  <c:v>3352.6011560693796</c:v>
                </c:pt>
                <c:pt idx="2524">
                  <c:v>3777.4566473988443</c:v>
                </c:pt>
                <c:pt idx="2525">
                  <c:v>4164.7398843930605</c:v>
                </c:pt>
                <c:pt idx="2526">
                  <c:v>4419.0751445086744</c:v>
                </c:pt>
                <c:pt idx="2527">
                  <c:v>4320.8092485549514</c:v>
                </c:pt>
                <c:pt idx="2528">
                  <c:v>4644.5086705202311</c:v>
                </c:pt>
                <c:pt idx="2529">
                  <c:v>5381.5028901734104</c:v>
                </c:pt>
                <c:pt idx="2530">
                  <c:v>6450.8670520231217</c:v>
                </c:pt>
                <c:pt idx="2531">
                  <c:v>6598.2658959537903</c:v>
                </c:pt>
                <c:pt idx="2532">
                  <c:v>6736.9942196532093</c:v>
                </c:pt>
                <c:pt idx="2533">
                  <c:v>7144.508670520232</c:v>
                </c:pt>
                <c:pt idx="2534">
                  <c:v>7583.8150289017685</c:v>
                </c:pt>
                <c:pt idx="2535">
                  <c:v>7921.9653179190482</c:v>
                </c:pt>
                <c:pt idx="2536">
                  <c:v>8161.8497109826585</c:v>
                </c:pt>
                <c:pt idx="2537">
                  <c:v>7916.1849710982724</c:v>
                </c:pt>
                <c:pt idx="2538">
                  <c:v>7343.9306358381236</c:v>
                </c:pt>
                <c:pt idx="2539">
                  <c:v>5754.3352601156384</c:v>
                </c:pt>
                <c:pt idx="2540">
                  <c:v>4528.9017341040462</c:v>
                </c:pt>
                <c:pt idx="2541">
                  <c:v>4271.6763005780349</c:v>
                </c:pt>
                <c:pt idx="2542">
                  <c:v>4086.7052023121391</c:v>
                </c:pt>
                <c:pt idx="2543">
                  <c:v>3817.9190751445112</c:v>
                </c:pt>
                <c:pt idx="2544">
                  <c:v>3257.2254335260118</c:v>
                </c:pt>
                <c:pt idx="2545">
                  <c:v>3158.9595375722852</c:v>
                </c:pt>
                <c:pt idx="2546">
                  <c:v>3014.4508670520236</c:v>
                </c:pt>
                <c:pt idx="2547">
                  <c:v>2780.3468208092486</c:v>
                </c:pt>
                <c:pt idx="2548">
                  <c:v>2543.3526011560693</c:v>
                </c:pt>
                <c:pt idx="2549">
                  <c:v>2624.2774566474022</c:v>
                </c:pt>
                <c:pt idx="2550">
                  <c:v>2745.6647398843952</c:v>
                </c:pt>
                <c:pt idx="2551">
                  <c:v>2569.3641618497113</c:v>
                </c:pt>
                <c:pt idx="2552">
                  <c:v>2066.4739884393066</c:v>
                </c:pt>
                <c:pt idx="2553">
                  <c:v>2115.6069364161849</c:v>
                </c:pt>
                <c:pt idx="2554">
                  <c:v>2968.2080924855495</c:v>
                </c:pt>
                <c:pt idx="2555">
                  <c:v>3485.5491329479923</c:v>
                </c:pt>
                <c:pt idx="2556">
                  <c:v>3956.6473988439311</c:v>
                </c:pt>
                <c:pt idx="2557">
                  <c:v>4505.7803468208085</c:v>
                </c:pt>
                <c:pt idx="2558">
                  <c:v>4916.1849710982724</c:v>
                </c:pt>
                <c:pt idx="2559">
                  <c:v>5182.0809248555342</c:v>
                </c:pt>
                <c:pt idx="2560">
                  <c:v>5265.8959537572528</c:v>
                </c:pt>
                <c:pt idx="2561">
                  <c:v>5031.7919075144509</c:v>
                </c:pt>
                <c:pt idx="2562">
                  <c:v>4404.6242774566981</c:v>
                </c:pt>
                <c:pt idx="2563">
                  <c:v>3260.1156069364329</c:v>
                </c:pt>
                <c:pt idx="2564">
                  <c:v>2358.3815028901986</c:v>
                </c:pt>
                <c:pt idx="2565">
                  <c:v>2130.0578034682085</c:v>
                </c:pt>
                <c:pt idx="2566">
                  <c:v>2320.8092485549141</c:v>
                </c:pt>
                <c:pt idx="2567">
                  <c:v>2442.1965317919057</c:v>
                </c:pt>
                <c:pt idx="2568">
                  <c:v>2393.0635838150292</c:v>
                </c:pt>
                <c:pt idx="2569">
                  <c:v>2057.8034682080925</c:v>
                </c:pt>
                <c:pt idx="2570">
                  <c:v>1829.4797687861364</c:v>
                </c:pt>
                <c:pt idx="2571">
                  <c:v>1728.323699421966</c:v>
                </c:pt>
                <c:pt idx="2572">
                  <c:v>1575.1445086705198</c:v>
                </c:pt>
                <c:pt idx="2573">
                  <c:v>1419.0751445086698</c:v>
                </c:pt>
                <c:pt idx="2574">
                  <c:v>1398.8439306358257</c:v>
                </c:pt>
                <c:pt idx="2575">
                  <c:v>1271.6763005780253</c:v>
                </c:pt>
                <c:pt idx="2576">
                  <c:v>907.51445086705303</c:v>
                </c:pt>
                <c:pt idx="2577">
                  <c:v>638.72832369942205</c:v>
                </c:pt>
                <c:pt idx="2578">
                  <c:v>632.94797687861274</c:v>
                </c:pt>
                <c:pt idx="2579">
                  <c:v>624.27745664740053</c:v>
                </c:pt>
                <c:pt idx="2580">
                  <c:v>670.5202312138731</c:v>
                </c:pt>
                <c:pt idx="2581">
                  <c:v>817.91907514450838</c:v>
                </c:pt>
                <c:pt idx="2582">
                  <c:v>841.04046242774541</c:v>
                </c:pt>
                <c:pt idx="2583">
                  <c:v>945.08670520231351</c:v>
                </c:pt>
                <c:pt idx="2584">
                  <c:v>962.42774566473997</c:v>
                </c:pt>
                <c:pt idx="2585">
                  <c:v>956.64739884392748</c:v>
                </c:pt>
                <c:pt idx="2586">
                  <c:v>1031.7919075144498</c:v>
                </c:pt>
                <c:pt idx="2587">
                  <c:v>1326.5895953757231</c:v>
                </c:pt>
                <c:pt idx="2588">
                  <c:v>1609.8265895953759</c:v>
                </c:pt>
                <c:pt idx="2589">
                  <c:v>2072.2543352601156</c:v>
                </c:pt>
                <c:pt idx="2590">
                  <c:v>2630.0578034682085</c:v>
                </c:pt>
                <c:pt idx="2591">
                  <c:v>2682.0809248554915</c:v>
                </c:pt>
                <c:pt idx="2592">
                  <c:v>2838.1502890173397</c:v>
                </c:pt>
                <c:pt idx="2593">
                  <c:v>3098.2658959537403</c:v>
                </c:pt>
                <c:pt idx="2594">
                  <c:v>3329.4797687861274</c:v>
                </c:pt>
                <c:pt idx="2595">
                  <c:v>3404.6242774566326</c:v>
                </c:pt>
                <c:pt idx="2596">
                  <c:v>3257.2254335260118</c:v>
                </c:pt>
                <c:pt idx="2597">
                  <c:v>2893.0635838150292</c:v>
                </c:pt>
                <c:pt idx="2598">
                  <c:v>2843.930635838165</c:v>
                </c:pt>
                <c:pt idx="2599">
                  <c:v>2416.1849710982647</c:v>
                </c:pt>
                <c:pt idx="2600">
                  <c:v>1609.8265895953759</c:v>
                </c:pt>
                <c:pt idx="2601">
                  <c:v>1390.1734104046172</c:v>
                </c:pt>
                <c:pt idx="2602">
                  <c:v>1054.913294797688</c:v>
                </c:pt>
                <c:pt idx="2603">
                  <c:v>878.61271676300589</c:v>
                </c:pt>
                <c:pt idx="2604">
                  <c:v>841.04046242774541</c:v>
                </c:pt>
                <c:pt idx="2605">
                  <c:v>956.64739884392748</c:v>
                </c:pt>
                <c:pt idx="2606">
                  <c:v>1028.9017341040462</c:v>
                </c:pt>
                <c:pt idx="2607">
                  <c:v>1199.4219653179191</c:v>
                </c:pt>
                <c:pt idx="2608">
                  <c:v>1468.2080924855511</c:v>
                </c:pt>
                <c:pt idx="2609">
                  <c:v>1488.4393063583798</c:v>
                </c:pt>
                <c:pt idx="2610">
                  <c:v>1592.4855491329481</c:v>
                </c:pt>
                <c:pt idx="2611">
                  <c:v>1546.2427745664741</c:v>
                </c:pt>
                <c:pt idx="2612">
                  <c:v>1526.0115606936417</c:v>
                </c:pt>
                <c:pt idx="2613">
                  <c:v>1632.9479768786127</c:v>
                </c:pt>
                <c:pt idx="2614">
                  <c:v>1679.1907514450911</c:v>
                </c:pt>
                <c:pt idx="2615">
                  <c:v>1419.0751445086698</c:v>
                </c:pt>
                <c:pt idx="2616">
                  <c:v>1208.0924855491328</c:v>
                </c:pt>
                <c:pt idx="2617">
                  <c:v>1127.1676300577997</c:v>
                </c:pt>
                <c:pt idx="2618">
                  <c:v>956.64739884392748</c:v>
                </c:pt>
                <c:pt idx="2619">
                  <c:v>1008.6705202312139</c:v>
                </c:pt>
                <c:pt idx="2620">
                  <c:v>1040.4624277456651</c:v>
                </c:pt>
                <c:pt idx="2621">
                  <c:v>953.75722543352106</c:v>
                </c:pt>
                <c:pt idx="2622">
                  <c:v>1075.1445086705198</c:v>
                </c:pt>
                <c:pt idx="2623">
                  <c:v>1242.7745664739884</c:v>
                </c:pt>
                <c:pt idx="2624">
                  <c:v>1135.8381502890174</c:v>
                </c:pt>
                <c:pt idx="2625">
                  <c:v>1115.6069364161849</c:v>
                </c:pt>
                <c:pt idx="2626">
                  <c:v>1511.5606936416211</c:v>
                </c:pt>
                <c:pt idx="2627">
                  <c:v>1913.2947976878609</c:v>
                </c:pt>
                <c:pt idx="2628">
                  <c:v>3167.6300578034875</c:v>
                </c:pt>
                <c:pt idx="2629">
                  <c:v>4794.7976878612717</c:v>
                </c:pt>
                <c:pt idx="2630">
                  <c:v>6612.7167630058111</c:v>
                </c:pt>
                <c:pt idx="2631">
                  <c:v>8569.3641618497113</c:v>
                </c:pt>
                <c:pt idx="2632">
                  <c:v>10326.589595375724</c:v>
                </c:pt>
                <c:pt idx="2633">
                  <c:v>11358.381502890174</c:v>
                </c:pt>
                <c:pt idx="2634">
                  <c:v>11971.098265895958</c:v>
                </c:pt>
                <c:pt idx="2635">
                  <c:v>11936.416184971031</c:v>
                </c:pt>
                <c:pt idx="2636">
                  <c:v>10817.919075144509</c:v>
                </c:pt>
                <c:pt idx="2637">
                  <c:v>9719.653179190751</c:v>
                </c:pt>
                <c:pt idx="2638">
                  <c:v>9187.8612716763018</c:v>
                </c:pt>
                <c:pt idx="2639">
                  <c:v>9127.1676300577383</c:v>
                </c:pt>
                <c:pt idx="2640">
                  <c:v>8612.7167630057829</c:v>
                </c:pt>
                <c:pt idx="2641">
                  <c:v>8742.7745664739887</c:v>
                </c:pt>
                <c:pt idx="2642">
                  <c:v>8676.3005780346848</c:v>
                </c:pt>
                <c:pt idx="2643">
                  <c:v>8644.5086705202211</c:v>
                </c:pt>
                <c:pt idx="2644">
                  <c:v>8546.24277456653</c:v>
                </c:pt>
                <c:pt idx="2645">
                  <c:v>8742.7745664739887</c:v>
                </c:pt>
                <c:pt idx="2646">
                  <c:v>8786.127167630053</c:v>
                </c:pt>
                <c:pt idx="2647">
                  <c:v>8875.7225433526874</c:v>
                </c:pt>
                <c:pt idx="2648">
                  <c:v>9540.462427745666</c:v>
                </c:pt>
                <c:pt idx="2649">
                  <c:v>11089.595375722543</c:v>
                </c:pt>
                <c:pt idx="2650">
                  <c:v>11924.855491329481</c:v>
                </c:pt>
                <c:pt idx="2651">
                  <c:v>12965.31791907508</c:v>
                </c:pt>
                <c:pt idx="2652">
                  <c:v>13580.92485549133</c:v>
                </c:pt>
                <c:pt idx="2653">
                  <c:v>13612.716763005788</c:v>
                </c:pt>
                <c:pt idx="2654">
                  <c:v>13907.514450867056</c:v>
                </c:pt>
                <c:pt idx="2655">
                  <c:v>14306.358381502891</c:v>
                </c:pt>
                <c:pt idx="2656">
                  <c:v>14014.450867052024</c:v>
                </c:pt>
                <c:pt idx="2657">
                  <c:v>13468.208092485551</c:v>
                </c:pt>
                <c:pt idx="2658">
                  <c:v>12040.462427745666</c:v>
                </c:pt>
                <c:pt idx="2659">
                  <c:v>9520.2312138728939</c:v>
                </c:pt>
                <c:pt idx="2660">
                  <c:v>7182.0809248555342</c:v>
                </c:pt>
                <c:pt idx="2661">
                  <c:v>5904.6242774566981</c:v>
                </c:pt>
                <c:pt idx="2662">
                  <c:v>5554.9132947977259</c:v>
                </c:pt>
                <c:pt idx="2663">
                  <c:v>5387.2832369942198</c:v>
                </c:pt>
                <c:pt idx="2664">
                  <c:v>5083.8150289017685</c:v>
                </c:pt>
                <c:pt idx="2665">
                  <c:v>4884.3930635838578</c:v>
                </c:pt>
                <c:pt idx="2666">
                  <c:v>4841.0404624277544</c:v>
                </c:pt>
                <c:pt idx="2667">
                  <c:v>4838.1502890173842</c:v>
                </c:pt>
                <c:pt idx="2668">
                  <c:v>4586.7052023121387</c:v>
                </c:pt>
                <c:pt idx="2669">
                  <c:v>4404.6242774566981</c:v>
                </c:pt>
                <c:pt idx="2670">
                  <c:v>4196.5317919075105</c:v>
                </c:pt>
                <c:pt idx="2671">
                  <c:v>3569.3641618497113</c:v>
                </c:pt>
                <c:pt idx="2672">
                  <c:v>3005.7803468208094</c:v>
                </c:pt>
                <c:pt idx="2673">
                  <c:v>3447.9768786127147</c:v>
                </c:pt>
                <c:pt idx="2674">
                  <c:v>3416.1849710982647</c:v>
                </c:pt>
                <c:pt idx="2675">
                  <c:v>3017.3410404624278</c:v>
                </c:pt>
                <c:pt idx="2676">
                  <c:v>2742.7745664739891</c:v>
                </c:pt>
                <c:pt idx="2677">
                  <c:v>2716.7630057803467</c:v>
                </c:pt>
                <c:pt idx="2678">
                  <c:v>2855.4913294797702</c:v>
                </c:pt>
                <c:pt idx="2679">
                  <c:v>2881.5028901734108</c:v>
                </c:pt>
                <c:pt idx="2680">
                  <c:v>2927.7456647398681</c:v>
                </c:pt>
                <c:pt idx="2681">
                  <c:v>2774.5664739884396</c:v>
                </c:pt>
                <c:pt idx="2682">
                  <c:v>2563.5838150288987</c:v>
                </c:pt>
                <c:pt idx="2683">
                  <c:v>2106.9364161849712</c:v>
                </c:pt>
                <c:pt idx="2684">
                  <c:v>1615.6069364161849</c:v>
                </c:pt>
                <c:pt idx="2685">
                  <c:v>1500</c:v>
                </c:pt>
                <c:pt idx="2686">
                  <c:v>1661.8497109826601</c:v>
                </c:pt>
                <c:pt idx="2687">
                  <c:v>1748.5549132947979</c:v>
                </c:pt>
                <c:pt idx="2688">
                  <c:v>1809.2485549133003</c:v>
                </c:pt>
                <c:pt idx="2689">
                  <c:v>1713.8728323699343</c:v>
                </c:pt>
                <c:pt idx="2690">
                  <c:v>1572.2543352601158</c:v>
                </c:pt>
                <c:pt idx="2691">
                  <c:v>1485.5491329479748</c:v>
                </c:pt>
                <c:pt idx="2692">
                  <c:v>1381.5028901734106</c:v>
                </c:pt>
                <c:pt idx="2693">
                  <c:v>1294.7976878612812</c:v>
                </c:pt>
                <c:pt idx="2694">
                  <c:v>1236.9942196531792</c:v>
                </c:pt>
                <c:pt idx="2695">
                  <c:v>1147.3988439306358</c:v>
                </c:pt>
                <c:pt idx="2696">
                  <c:v>861.27167630057852</c:v>
                </c:pt>
                <c:pt idx="2697">
                  <c:v>887.28323699421969</c:v>
                </c:pt>
                <c:pt idx="2698">
                  <c:v>1187.8612716762998</c:v>
                </c:pt>
                <c:pt idx="2699">
                  <c:v>1355.4913294797689</c:v>
                </c:pt>
                <c:pt idx="2700">
                  <c:v>1404.6242774566474</c:v>
                </c:pt>
                <c:pt idx="2701">
                  <c:v>1416.1849710982658</c:v>
                </c:pt>
                <c:pt idx="2702">
                  <c:v>1404.6242774566474</c:v>
                </c:pt>
                <c:pt idx="2703">
                  <c:v>1410.4046242774548</c:v>
                </c:pt>
                <c:pt idx="2704">
                  <c:v>1647.3988439306358</c:v>
                </c:pt>
                <c:pt idx="2705">
                  <c:v>1595.3757225433528</c:v>
                </c:pt>
                <c:pt idx="2706">
                  <c:v>1390.1734104046172</c:v>
                </c:pt>
                <c:pt idx="2707">
                  <c:v>1127.1676300577997</c:v>
                </c:pt>
                <c:pt idx="2708">
                  <c:v>976.87861271676309</c:v>
                </c:pt>
                <c:pt idx="2709">
                  <c:v>1080.9248554913311</c:v>
                </c:pt>
                <c:pt idx="2710">
                  <c:v>1260.1156069364158</c:v>
                </c:pt>
                <c:pt idx="2711">
                  <c:v>1283.2369942196528</c:v>
                </c:pt>
                <c:pt idx="2712">
                  <c:v>1335.2601156069366</c:v>
                </c:pt>
                <c:pt idx="2713">
                  <c:v>1280.3468208092486</c:v>
                </c:pt>
                <c:pt idx="2714">
                  <c:v>1083.8150289017351</c:v>
                </c:pt>
                <c:pt idx="2715">
                  <c:v>864.16184971098278</c:v>
                </c:pt>
                <c:pt idx="2716">
                  <c:v>719.65317919075142</c:v>
                </c:pt>
                <c:pt idx="2717">
                  <c:v>621.38728323699422</c:v>
                </c:pt>
                <c:pt idx="2718">
                  <c:v>508.67052023121391</c:v>
                </c:pt>
                <c:pt idx="2719">
                  <c:v>450.86705202312208</c:v>
                </c:pt>
                <c:pt idx="2720">
                  <c:v>309.24855491329265</c:v>
                </c:pt>
                <c:pt idx="2721">
                  <c:v>173.41040462427662</c:v>
                </c:pt>
                <c:pt idx="2722">
                  <c:v>184.97109826589596</c:v>
                </c:pt>
                <c:pt idx="2723">
                  <c:v>297.6878612716763</c:v>
                </c:pt>
                <c:pt idx="2724">
                  <c:v>361.27167630057693</c:v>
                </c:pt>
                <c:pt idx="2725">
                  <c:v>346.82080924855399</c:v>
                </c:pt>
                <c:pt idx="2726">
                  <c:v>375.72254335259908</c:v>
                </c:pt>
                <c:pt idx="2727">
                  <c:v>395.95375722543355</c:v>
                </c:pt>
                <c:pt idx="2728">
                  <c:v>442.19653179190669</c:v>
                </c:pt>
                <c:pt idx="2729">
                  <c:v>528.90173410404623</c:v>
                </c:pt>
                <c:pt idx="2730">
                  <c:v>710.98265895953762</c:v>
                </c:pt>
                <c:pt idx="2731">
                  <c:v>1124.2774566473988</c:v>
                </c:pt>
                <c:pt idx="2732">
                  <c:v>1945.0867052023123</c:v>
                </c:pt>
                <c:pt idx="2733">
                  <c:v>3453.7572254335264</c:v>
                </c:pt>
                <c:pt idx="2734">
                  <c:v>4346.8208092485556</c:v>
                </c:pt>
                <c:pt idx="2735">
                  <c:v>4832.3699421965321</c:v>
                </c:pt>
                <c:pt idx="2736">
                  <c:v>5005.7803468208085</c:v>
                </c:pt>
                <c:pt idx="2737">
                  <c:v>5118.4971098265896</c:v>
                </c:pt>
                <c:pt idx="2738">
                  <c:v>4988.4393063583775</c:v>
                </c:pt>
                <c:pt idx="2739">
                  <c:v>4855.4913294798134</c:v>
                </c:pt>
                <c:pt idx="2740">
                  <c:v>4872.8323699421971</c:v>
                </c:pt>
                <c:pt idx="2741">
                  <c:v>4728.3236994220242</c:v>
                </c:pt>
                <c:pt idx="2742">
                  <c:v>4485.5491329479773</c:v>
                </c:pt>
                <c:pt idx="2743">
                  <c:v>4002.8901734104215</c:v>
                </c:pt>
                <c:pt idx="2744">
                  <c:v>2763.0057803468208</c:v>
                </c:pt>
                <c:pt idx="2745">
                  <c:v>1950.8670520231215</c:v>
                </c:pt>
                <c:pt idx="2746">
                  <c:v>1867.0520231213875</c:v>
                </c:pt>
                <c:pt idx="2747">
                  <c:v>2231.2138728323916</c:v>
                </c:pt>
                <c:pt idx="2748">
                  <c:v>2947.9768786127147</c:v>
                </c:pt>
                <c:pt idx="2749">
                  <c:v>2997.1098265895962</c:v>
                </c:pt>
                <c:pt idx="2750">
                  <c:v>2945.0867052023123</c:v>
                </c:pt>
                <c:pt idx="2751">
                  <c:v>2780.3468208092486</c:v>
                </c:pt>
                <c:pt idx="2752">
                  <c:v>2621.3872832369952</c:v>
                </c:pt>
                <c:pt idx="2753">
                  <c:v>2621.3872832369952</c:v>
                </c:pt>
                <c:pt idx="2754">
                  <c:v>2578.034682080925</c:v>
                </c:pt>
                <c:pt idx="2755">
                  <c:v>2841.0404624277294</c:v>
                </c:pt>
                <c:pt idx="2756">
                  <c:v>3395.953757225459</c:v>
                </c:pt>
                <c:pt idx="2757">
                  <c:v>4635.8381502890179</c:v>
                </c:pt>
                <c:pt idx="2758">
                  <c:v>5595.3757225433528</c:v>
                </c:pt>
                <c:pt idx="2759">
                  <c:v>6199.4219653179234</c:v>
                </c:pt>
                <c:pt idx="2760">
                  <c:v>6341.0404624277544</c:v>
                </c:pt>
                <c:pt idx="2761">
                  <c:v>5713.8728323699424</c:v>
                </c:pt>
                <c:pt idx="2762">
                  <c:v>4635.8381502890179</c:v>
                </c:pt>
                <c:pt idx="2763">
                  <c:v>3997.1098265895962</c:v>
                </c:pt>
                <c:pt idx="2764">
                  <c:v>3979.7687861271461</c:v>
                </c:pt>
                <c:pt idx="2765">
                  <c:v>3838.1502890173397</c:v>
                </c:pt>
                <c:pt idx="2766">
                  <c:v>3797.6878612716737</c:v>
                </c:pt>
                <c:pt idx="2767">
                  <c:v>3936.4161849711022</c:v>
                </c:pt>
                <c:pt idx="2768">
                  <c:v>3494.219653179191</c:v>
                </c:pt>
                <c:pt idx="2769">
                  <c:v>3395.953757225459</c:v>
                </c:pt>
                <c:pt idx="2770">
                  <c:v>3398.8439306358532</c:v>
                </c:pt>
                <c:pt idx="2771">
                  <c:v>3343.930635838165</c:v>
                </c:pt>
                <c:pt idx="2772">
                  <c:v>3618.4971098266001</c:v>
                </c:pt>
                <c:pt idx="2773">
                  <c:v>3632.9479768786268</c:v>
                </c:pt>
                <c:pt idx="2774">
                  <c:v>3939.3063583815206</c:v>
                </c:pt>
                <c:pt idx="2775">
                  <c:v>4106.9364161849717</c:v>
                </c:pt>
                <c:pt idx="2776">
                  <c:v>4260.1156069364224</c:v>
                </c:pt>
                <c:pt idx="2777">
                  <c:v>4268.7861271676602</c:v>
                </c:pt>
                <c:pt idx="2778">
                  <c:v>4265.8959537572528</c:v>
                </c:pt>
                <c:pt idx="2779">
                  <c:v>4294.7976878612717</c:v>
                </c:pt>
                <c:pt idx="2780">
                  <c:v>3800.5780346820811</c:v>
                </c:pt>
                <c:pt idx="2781">
                  <c:v>3962.4277456647387</c:v>
                </c:pt>
                <c:pt idx="2782">
                  <c:v>4294.7976878612717</c:v>
                </c:pt>
                <c:pt idx="2783">
                  <c:v>4580.9248554913302</c:v>
                </c:pt>
                <c:pt idx="2784">
                  <c:v>4488.4393063583775</c:v>
                </c:pt>
                <c:pt idx="2785">
                  <c:v>4783.2369942196538</c:v>
                </c:pt>
                <c:pt idx="2786">
                  <c:v>4786.1271676300594</c:v>
                </c:pt>
                <c:pt idx="2787">
                  <c:v>4453.7572254335537</c:v>
                </c:pt>
                <c:pt idx="2788">
                  <c:v>4254.3352601156384</c:v>
                </c:pt>
                <c:pt idx="2789">
                  <c:v>3893.0635838150292</c:v>
                </c:pt>
                <c:pt idx="2790">
                  <c:v>3864.1618497109657</c:v>
                </c:pt>
                <c:pt idx="2791">
                  <c:v>3606.9364161849712</c:v>
                </c:pt>
                <c:pt idx="2792">
                  <c:v>3343.930635838165</c:v>
                </c:pt>
                <c:pt idx="2793">
                  <c:v>3390.1734104046245</c:v>
                </c:pt>
                <c:pt idx="2794">
                  <c:v>3372.8323699421971</c:v>
                </c:pt>
                <c:pt idx="2795">
                  <c:v>3572.254335260116</c:v>
                </c:pt>
                <c:pt idx="2796">
                  <c:v>3777.4566473988443</c:v>
                </c:pt>
                <c:pt idx="2797">
                  <c:v>3791.9075144508674</c:v>
                </c:pt>
                <c:pt idx="2798">
                  <c:v>3849.7109826589599</c:v>
                </c:pt>
                <c:pt idx="2799">
                  <c:v>4141.6184971098546</c:v>
                </c:pt>
                <c:pt idx="2800">
                  <c:v>3563.5838150288987</c:v>
                </c:pt>
                <c:pt idx="2801">
                  <c:v>3075.1445086705212</c:v>
                </c:pt>
                <c:pt idx="2802">
                  <c:v>2757.2254335260118</c:v>
                </c:pt>
                <c:pt idx="2803">
                  <c:v>2297.6878612716737</c:v>
                </c:pt>
                <c:pt idx="2804">
                  <c:v>1676.3005780346823</c:v>
                </c:pt>
                <c:pt idx="2805">
                  <c:v>1505.7803468207999</c:v>
                </c:pt>
                <c:pt idx="2806">
                  <c:v>1500</c:v>
                </c:pt>
                <c:pt idx="2807">
                  <c:v>1546.2427745664741</c:v>
                </c:pt>
                <c:pt idx="2808">
                  <c:v>1419.0751445086698</c:v>
                </c:pt>
                <c:pt idx="2809">
                  <c:v>1442.1965317919075</c:v>
                </c:pt>
                <c:pt idx="2810">
                  <c:v>1378.6127167630059</c:v>
                </c:pt>
                <c:pt idx="2811">
                  <c:v>1271.6763005780253</c:v>
                </c:pt>
                <c:pt idx="2812">
                  <c:v>1161.8497109826601</c:v>
                </c:pt>
                <c:pt idx="2813">
                  <c:v>1231.2138728323698</c:v>
                </c:pt>
                <c:pt idx="2814">
                  <c:v>1205.2023121387278</c:v>
                </c:pt>
                <c:pt idx="2815">
                  <c:v>1043.3526011560693</c:v>
                </c:pt>
                <c:pt idx="2816">
                  <c:v>702.31213872832348</c:v>
                </c:pt>
                <c:pt idx="2817">
                  <c:v>416.18497109826592</c:v>
                </c:pt>
                <c:pt idx="2818">
                  <c:v>419.07514450866893</c:v>
                </c:pt>
                <c:pt idx="2819">
                  <c:v>552.02312138728291</c:v>
                </c:pt>
                <c:pt idx="2820">
                  <c:v>627.16763005780342</c:v>
                </c:pt>
                <c:pt idx="2821">
                  <c:v>621.38728323699422</c:v>
                </c:pt>
                <c:pt idx="2822">
                  <c:v>604.04624277456639</c:v>
                </c:pt>
                <c:pt idx="2823">
                  <c:v>549.13294797687865</c:v>
                </c:pt>
                <c:pt idx="2824">
                  <c:v>514.45086705202289</c:v>
                </c:pt>
                <c:pt idx="2825">
                  <c:v>476.87861271676331</c:v>
                </c:pt>
                <c:pt idx="2826">
                  <c:v>450.86705202312208</c:v>
                </c:pt>
                <c:pt idx="2827">
                  <c:v>387.28323699421748</c:v>
                </c:pt>
                <c:pt idx="2828">
                  <c:v>488.43930635837876</c:v>
                </c:pt>
                <c:pt idx="2829">
                  <c:v>947.97687861271754</c:v>
                </c:pt>
                <c:pt idx="2830">
                  <c:v>1777.4566473988441</c:v>
                </c:pt>
                <c:pt idx="2831">
                  <c:v>2800.5780346820811</c:v>
                </c:pt>
                <c:pt idx="2832">
                  <c:v>3621.3872832369952</c:v>
                </c:pt>
                <c:pt idx="2833">
                  <c:v>4395.9537572253903</c:v>
                </c:pt>
                <c:pt idx="2834">
                  <c:v>4765.8959537572528</c:v>
                </c:pt>
                <c:pt idx="2835">
                  <c:v>4739.884393063584</c:v>
                </c:pt>
                <c:pt idx="2836">
                  <c:v>4427.7456647399185</c:v>
                </c:pt>
                <c:pt idx="2837">
                  <c:v>4369.9421965317924</c:v>
                </c:pt>
                <c:pt idx="2838">
                  <c:v>4372.8323699421971</c:v>
                </c:pt>
                <c:pt idx="2839">
                  <c:v>4011.5606936416189</c:v>
                </c:pt>
                <c:pt idx="2840">
                  <c:v>2898.8439306358532</c:v>
                </c:pt>
                <c:pt idx="2841">
                  <c:v>1705.2023121387278</c:v>
                </c:pt>
                <c:pt idx="2842">
                  <c:v>1306.3583815028899</c:v>
                </c:pt>
                <c:pt idx="2843">
                  <c:v>1199.4219653179191</c:v>
                </c:pt>
                <c:pt idx="2844">
                  <c:v>1653.1791907514448</c:v>
                </c:pt>
                <c:pt idx="2845">
                  <c:v>2430.6358381502891</c:v>
                </c:pt>
                <c:pt idx="2846">
                  <c:v>3138.7283236994217</c:v>
                </c:pt>
                <c:pt idx="2847">
                  <c:v>3248.5549132948022</c:v>
                </c:pt>
                <c:pt idx="2848">
                  <c:v>2930.6358381502891</c:v>
                </c:pt>
                <c:pt idx="2849">
                  <c:v>2395.953757225458</c:v>
                </c:pt>
                <c:pt idx="2850">
                  <c:v>1647.3988439306358</c:v>
                </c:pt>
                <c:pt idx="2851">
                  <c:v>1014.4508670520229</c:v>
                </c:pt>
                <c:pt idx="2852">
                  <c:v>1028.9017341040462</c:v>
                </c:pt>
                <c:pt idx="2853">
                  <c:v>1335.2601156069366</c:v>
                </c:pt>
                <c:pt idx="2854">
                  <c:v>1968.2080924855511</c:v>
                </c:pt>
                <c:pt idx="2855">
                  <c:v>2543.3526011560693</c:v>
                </c:pt>
                <c:pt idx="2856">
                  <c:v>3329.4797687861274</c:v>
                </c:pt>
                <c:pt idx="2857">
                  <c:v>4193.6416184971431</c:v>
                </c:pt>
                <c:pt idx="2858">
                  <c:v>5098.2658959537903</c:v>
                </c:pt>
                <c:pt idx="2859">
                  <c:v>6210.9826589595414</c:v>
                </c:pt>
                <c:pt idx="2860">
                  <c:v>7040.4624277456651</c:v>
                </c:pt>
                <c:pt idx="2861">
                  <c:v>8222.5433526011566</c:v>
                </c:pt>
                <c:pt idx="2862">
                  <c:v>8713.8728323699434</c:v>
                </c:pt>
                <c:pt idx="2863">
                  <c:v>8482.658959537519</c:v>
                </c:pt>
                <c:pt idx="2864">
                  <c:v>9034.6820809248511</c:v>
                </c:pt>
                <c:pt idx="2865">
                  <c:v>10676.300578034688</c:v>
                </c:pt>
                <c:pt idx="2866">
                  <c:v>12765.895953757141</c:v>
                </c:pt>
                <c:pt idx="2867">
                  <c:v>14349.71098265896</c:v>
                </c:pt>
                <c:pt idx="2868">
                  <c:v>13861.271676300579</c:v>
                </c:pt>
                <c:pt idx="2869">
                  <c:v>12653.179190751445</c:v>
                </c:pt>
                <c:pt idx="2870">
                  <c:v>12381.502890173411</c:v>
                </c:pt>
                <c:pt idx="2871">
                  <c:v>11644.508670520227</c:v>
                </c:pt>
                <c:pt idx="2872">
                  <c:v>10384.393063583801</c:v>
                </c:pt>
                <c:pt idx="2873">
                  <c:v>9635.8381502889588</c:v>
                </c:pt>
                <c:pt idx="2874">
                  <c:v>8393.0635838150301</c:v>
                </c:pt>
                <c:pt idx="2875">
                  <c:v>6670.5202312139236</c:v>
                </c:pt>
                <c:pt idx="2876">
                  <c:v>4852.6011560694024</c:v>
                </c:pt>
                <c:pt idx="2877">
                  <c:v>3693.6416184971099</c:v>
                </c:pt>
                <c:pt idx="2878">
                  <c:v>2875.7225433525996</c:v>
                </c:pt>
                <c:pt idx="2879">
                  <c:v>2872.8323699421971</c:v>
                </c:pt>
                <c:pt idx="2880">
                  <c:v>2644.5086705202307</c:v>
                </c:pt>
                <c:pt idx="2881">
                  <c:v>2708.092485549133</c:v>
                </c:pt>
                <c:pt idx="2882">
                  <c:v>2803.4682080924858</c:v>
                </c:pt>
                <c:pt idx="2883">
                  <c:v>2864.1618497109657</c:v>
                </c:pt>
                <c:pt idx="2884">
                  <c:v>2861.2716763005956</c:v>
                </c:pt>
                <c:pt idx="2885">
                  <c:v>2991.3294797687713</c:v>
                </c:pt>
                <c:pt idx="2886">
                  <c:v>3075.1445086705212</c:v>
                </c:pt>
                <c:pt idx="2887">
                  <c:v>2791.9075144508674</c:v>
                </c:pt>
                <c:pt idx="2888">
                  <c:v>2401.7341040462429</c:v>
                </c:pt>
                <c:pt idx="2889">
                  <c:v>2869.9421965318083</c:v>
                </c:pt>
                <c:pt idx="2890">
                  <c:v>3806.3583815028906</c:v>
                </c:pt>
                <c:pt idx="2891">
                  <c:v>4609.826589595431</c:v>
                </c:pt>
                <c:pt idx="2892">
                  <c:v>4803.4682080924858</c:v>
                </c:pt>
                <c:pt idx="2893">
                  <c:v>4682.0809248555342</c:v>
                </c:pt>
                <c:pt idx="2894">
                  <c:v>4395.9537572253903</c:v>
                </c:pt>
                <c:pt idx="2895">
                  <c:v>4054.9132947976882</c:v>
                </c:pt>
                <c:pt idx="2896">
                  <c:v>3869.9421965318083</c:v>
                </c:pt>
                <c:pt idx="2897">
                  <c:v>3578.034682080925</c:v>
                </c:pt>
                <c:pt idx="2898">
                  <c:v>3028.9017341040471</c:v>
                </c:pt>
                <c:pt idx="2899">
                  <c:v>2578.034682080925</c:v>
                </c:pt>
                <c:pt idx="2900">
                  <c:v>2473.9884393063585</c:v>
                </c:pt>
                <c:pt idx="2901">
                  <c:v>2132.9479768786264</c:v>
                </c:pt>
                <c:pt idx="2902">
                  <c:v>1887.2832369942198</c:v>
                </c:pt>
                <c:pt idx="2903">
                  <c:v>1390.1734104046172</c:v>
                </c:pt>
                <c:pt idx="2904">
                  <c:v>1115.6069364161849</c:v>
                </c:pt>
                <c:pt idx="2905">
                  <c:v>1095.3757225433526</c:v>
                </c:pt>
                <c:pt idx="2906">
                  <c:v>1072.2543352601158</c:v>
                </c:pt>
                <c:pt idx="2907">
                  <c:v>997.10982658959551</c:v>
                </c:pt>
                <c:pt idx="2908">
                  <c:v>979.76878612717326</c:v>
                </c:pt>
                <c:pt idx="2909">
                  <c:v>852.60115606936461</c:v>
                </c:pt>
                <c:pt idx="2910">
                  <c:v>794.7976878612717</c:v>
                </c:pt>
                <c:pt idx="2911">
                  <c:v>705.20231213872842</c:v>
                </c:pt>
                <c:pt idx="2912">
                  <c:v>684.97109826589804</c:v>
                </c:pt>
                <c:pt idx="2913">
                  <c:v>716.76300578034693</c:v>
                </c:pt>
                <c:pt idx="2914">
                  <c:v>757.22543352601735</c:v>
                </c:pt>
                <c:pt idx="2915">
                  <c:v>901.73410404624303</c:v>
                </c:pt>
                <c:pt idx="2916">
                  <c:v>997.10982658959551</c:v>
                </c:pt>
                <c:pt idx="2917">
                  <c:v>1017.3410404624274</c:v>
                </c:pt>
                <c:pt idx="2918">
                  <c:v>1026.0115606936417</c:v>
                </c:pt>
                <c:pt idx="2919">
                  <c:v>1369.942196531792</c:v>
                </c:pt>
                <c:pt idx="2920">
                  <c:v>1526.0115606936417</c:v>
                </c:pt>
                <c:pt idx="2921">
                  <c:v>1696.5317919075151</c:v>
                </c:pt>
                <c:pt idx="2922">
                  <c:v>2057.8034682080925</c:v>
                </c:pt>
                <c:pt idx="2923">
                  <c:v>2150.2890173410406</c:v>
                </c:pt>
                <c:pt idx="2924">
                  <c:v>2413.2947976878613</c:v>
                </c:pt>
                <c:pt idx="2925">
                  <c:v>2852.6011560693787</c:v>
                </c:pt>
                <c:pt idx="2926">
                  <c:v>3002.8901734104215</c:v>
                </c:pt>
                <c:pt idx="2927">
                  <c:v>3271.6763005780372</c:v>
                </c:pt>
                <c:pt idx="2928">
                  <c:v>3115.6069364161854</c:v>
                </c:pt>
                <c:pt idx="2929">
                  <c:v>2916.1849710982647</c:v>
                </c:pt>
                <c:pt idx="2930">
                  <c:v>2650.2890173410406</c:v>
                </c:pt>
                <c:pt idx="2931">
                  <c:v>2523.1213872832509</c:v>
                </c:pt>
                <c:pt idx="2932">
                  <c:v>2320.8092485549141</c:v>
                </c:pt>
                <c:pt idx="2933">
                  <c:v>2300.5780346820811</c:v>
                </c:pt>
                <c:pt idx="2934">
                  <c:v>2124.2774566474022</c:v>
                </c:pt>
                <c:pt idx="2935">
                  <c:v>2069.3641618497113</c:v>
                </c:pt>
                <c:pt idx="2936">
                  <c:v>2106.9364161849712</c:v>
                </c:pt>
                <c:pt idx="2937">
                  <c:v>2118.4971098266001</c:v>
                </c:pt>
                <c:pt idx="2938">
                  <c:v>2124.2774566474022</c:v>
                </c:pt>
                <c:pt idx="2939">
                  <c:v>2127.1676300578038</c:v>
                </c:pt>
                <c:pt idx="2940">
                  <c:v>2072.2543352601156</c:v>
                </c:pt>
                <c:pt idx="2941">
                  <c:v>2000.0000000000002</c:v>
                </c:pt>
                <c:pt idx="2942">
                  <c:v>2127.1676300578038</c:v>
                </c:pt>
                <c:pt idx="2943">
                  <c:v>2104.0462427745665</c:v>
                </c:pt>
                <c:pt idx="2944">
                  <c:v>2000.0000000000002</c:v>
                </c:pt>
                <c:pt idx="2945">
                  <c:v>2000.0000000000002</c:v>
                </c:pt>
                <c:pt idx="2946">
                  <c:v>1936.4161849710983</c:v>
                </c:pt>
                <c:pt idx="2947">
                  <c:v>1739.884393063584</c:v>
                </c:pt>
                <c:pt idx="2948">
                  <c:v>1543.35260115607</c:v>
                </c:pt>
                <c:pt idx="2949">
                  <c:v>1358.3815028901736</c:v>
                </c:pt>
                <c:pt idx="2950">
                  <c:v>1153.1791907514448</c:v>
                </c:pt>
                <c:pt idx="2951">
                  <c:v>985.54913294797802</c:v>
                </c:pt>
                <c:pt idx="2952">
                  <c:v>910.40462427745672</c:v>
                </c:pt>
                <c:pt idx="2953">
                  <c:v>890.17341040462452</c:v>
                </c:pt>
                <c:pt idx="2954">
                  <c:v>1057.8034682080845</c:v>
                </c:pt>
                <c:pt idx="2955">
                  <c:v>1355.4913294797689</c:v>
                </c:pt>
                <c:pt idx="2956">
                  <c:v>1526.0115606936417</c:v>
                </c:pt>
                <c:pt idx="2957">
                  <c:v>1728.323699421966</c:v>
                </c:pt>
                <c:pt idx="2958">
                  <c:v>1881.5028901734106</c:v>
                </c:pt>
                <c:pt idx="2959">
                  <c:v>2057.8034682080925</c:v>
                </c:pt>
                <c:pt idx="2960">
                  <c:v>2433.5260115606939</c:v>
                </c:pt>
                <c:pt idx="2961">
                  <c:v>3078.034682080925</c:v>
                </c:pt>
                <c:pt idx="2962">
                  <c:v>3514.4508670520236</c:v>
                </c:pt>
                <c:pt idx="2963">
                  <c:v>4089.5953757225452</c:v>
                </c:pt>
                <c:pt idx="2964">
                  <c:v>4595.3757225433528</c:v>
                </c:pt>
                <c:pt idx="2965">
                  <c:v>5158.9595375722547</c:v>
                </c:pt>
                <c:pt idx="2966">
                  <c:v>5919.0751445086744</c:v>
                </c:pt>
                <c:pt idx="2967">
                  <c:v>6725.4335260115613</c:v>
                </c:pt>
                <c:pt idx="2968">
                  <c:v>7147.3988439306368</c:v>
                </c:pt>
                <c:pt idx="2969">
                  <c:v>7231.213872832338</c:v>
                </c:pt>
                <c:pt idx="2970">
                  <c:v>6722.5433526011566</c:v>
                </c:pt>
                <c:pt idx="2971">
                  <c:v>5832.3699421965321</c:v>
                </c:pt>
                <c:pt idx="2972">
                  <c:v>4526.0115606936843</c:v>
                </c:pt>
                <c:pt idx="2973">
                  <c:v>3913.2947976878618</c:v>
                </c:pt>
                <c:pt idx="2974">
                  <c:v>4132.9479768786105</c:v>
                </c:pt>
                <c:pt idx="2975">
                  <c:v>4075.1445086705212</c:v>
                </c:pt>
                <c:pt idx="2976">
                  <c:v>4199.4219653179234</c:v>
                </c:pt>
                <c:pt idx="2977">
                  <c:v>4106.9364161849717</c:v>
                </c:pt>
                <c:pt idx="2978">
                  <c:v>3552.0231213872862</c:v>
                </c:pt>
                <c:pt idx="2979">
                  <c:v>3109.8265895953759</c:v>
                </c:pt>
                <c:pt idx="2980">
                  <c:v>2893.0635838150292</c:v>
                </c:pt>
                <c:pt idx="2981">
                  <c:v>2595.3757225433828</c:v>
                </c:pt>
                <c:pt idx="2982">
                  <c:v>2109.8265895953759</c:v>
                </c:pt>
                <c:pt idx="2983">
                  <c:v>1705.2023121387278</c:v>
                </c:pt>
                <c:pt idx="2984">
                  <c:v>1667.6300578034684</c:v>
                </c:pt>
                <c:pt idx="2985">
                  <c:v>1864.1618497109828</c:v>
                </c:pt>
                <c:pt idx="2986">
                  <c:v>1979.7687861271681</c:v>
                </c:pt>
                <c:pt idx="2987">
                  <c:v>2043.35260115607</c:v>
                </c:pt>
                <c:pt idx="2988">
                  <c:v>2251.4450867052024</c:v>
                </c:pt>
                <c:pt idx="2989">
                  <c:v>2497.1098265895962</c:v>
                </c:pt>
                <c:pt idx="2990">
                  <c:v>2962.4277456647387</c:v>
                </c:pt>
                <c:pt idx="2991">
                  <c:v>3459.5375722543604</c:v>
                </c:pt>
                <c:pt idx="2992">
                  <c:v>4052.0231213872862</c:v>
                </c:pt>
                <c:pt idx="2993">
                  <c:v>4647.3988439306295</c:v>
                </c:pt>
                <c:pt idx="2994">
                  <c:v>5231.213872832338</c:v>
                </c:pt>
                <c:pt idx="2995">
                  <c:v>5656.0693641619036</c:v>
                </c:pt>
                <c:pt idx="2996">
                  <c:v>5410.4046242774866</c:v>
                </c:pt>
                <c:pt idx="2997">
                  <c:v>5855.4913294798134</c:v>
                </c:pt>
                <c:pt idx="2998">
                  <c:v>7075.1445086705244</c:v>
                </c:pt>
                <c:pt idx="2999">
                  <c:v>7554.9132947977259</c:v>
                </c:pt>
                <c:pt idx="3000">
                  <c:v>7404.6242774566981</c:v>
                </c:pt>
                <c:pt idx="3001">
                  <c:v>6988.4393063583775</c:v>
                </c:pt>
                <c:pt idx="3002">
                  <c:v>6812.1387283237</c:v>
                </c:pt>
                <c:pt idx="3003">
                  <c:v>6520.231213872833</c:v>
                </c:pt>
                <c:pt idx="3004">
                  <c:v>6456.6473988439311</c:v>
                </c:pt>
                <c:pt idx="3005">
                  <c:v>6575.1445086705244</c:v>
                </c:pt>
                <c:pt idx="3006">
                  <c:v>6641.6184971098546</c:v>
                </c:pt>
                <c:pt idx="3007">
                  <c:v>7049.1329479768792</c:v>
                </c:pt>
                <c:pt idx="3008">
                  <c:v>7199.4219653179234</c:v>
                </c:pt>
                <c:pt idx="3009">
                  <c:v>7982.6589595375744</c:v>
                </c:pt>
                <c:pt idx="3010">
                  <c:v>8823.699421965317</c:v>
                </c:pt>
                <c:pt idx="3011">
                  <c:v>9482.658959537519</c:v>
                </c:pt>
                <c:pt idx="3012">
                  <c:v>10086.705202312227</c:v>
                </c:pt>
                <c:pt idx="3013">
                  <c:v>10606.936416184972</c:v>
                </c:pt>
                <c:pt idx="3014">
                  <c:v>11101.156069364108</c:v>
                </c:pt>
                <c:pt idx="3015">
                  <c:v>11170.520231213874</c:v>
                </c:pt>
                <c:pt idx="3016">
                  <c:v>10679.19075144509</c:v>
                </c:pt>
                <c:pt idx="3017">
                  <c:v>10378.612716763006</c:v>
                </c:pt>
                <c:pt idx="3018">
                  <c:v>10063.583815028902</c:v>
                </c:pt>
                <c:pt idx="3019">
                  <c:v>9676.3005780346848</c:v>
                </c:pt>
                <c:pt idx="3020">
                  <c:v>8884.3930635837551</c:v>
                </c:pt>
                <c:pt idx="3021">
                  <c:v>8002.8901734104356</c:v>
                </c:pt>
                <c:pt idx="3022">
                  <c:v>6947.976878612717</c:v>
                </c:pt>
                <c:pt idx="3023">
                  <c:v>6404.6242774566981</c:v>
                </c:pt>
                <c:pt idx="3024">
                  <c:v>5771.6763005780349</c:v>
                </c:pt>
                <c:pt idx="3025">
                  <c:v>5312.1387283237</c:v>
                </c:pt>
                <c:pt idx="3026">
                  <c:v>4696.5317919075105</c:v>
                </c:pt>
                <c:pt idx="3027">
                  <c:v>4407.5144508670528</c:v>
                </c:pt>
                <c:pt idx="3028">
                  <c:v>4494.2196531791924</c:v>
                </c:pt>
                <c:pt idx="3029">
                  <c:v>4450.8670520231217</c:v>
                </c:pt>
                <c:pt idx="3030">
                  <c:v>4228.3236994220242</c:v>
                </c:pt>
                <c:pt idx="3031">
                  <c:v>4054.9132947976882</c:v>
                </c:pt>
                <c:pt idx="3032">
                  <c:v>3783.2369942196533</c:v>
                </c:pt>
                <c:pt idx="3033">
                  <c:v>3552.0231213872862</c:v>
                </c:pt>
                <c:pt idx="3034">
                  <c:v>3260.1156069364329</c:v>
                </c:pt>
                <c:pt idx="3035">
                  <c:v>2991.3294797687713</c:v>
                </c:pt>
                <c:pt idx="3036">
                  <c:v>2959.5375722543604</c:v>
                </c:pt>
                <c:pt idx="3037">
                  <c:v>2919.0751445086712</c:v>
                </c:pt>
                <c:pt idx="3038">
                  <c:v>2716.7630057803467</c:v>
                </c:pt>
                <c:pt idx="3039">
                  <c:v>2635.8381502890343</c:v>
                </c:pt>
                <c:pt idx="3040">
                  <c:v>2453.7572254335264</c:v>
                </c:pt>
                <c:pt idx="3041">
                  <c:v>2219.6531791907514</c:v>
                </c:pt>
                <c:pt idx="3042">
                  <c:v>1939.3063583815031</c:v>
                </c:pt>
                <c:pt idx="3043">
                  <c:v>1592.4855491329481</c:v>
                </c:pt>
                <c:pt idx="3044">
                  <c:v>1465.317919075145</c:v>
                </c:pt>
                <c:pt idx="3045">
                  <c:v>1390.1734104046172</c:v>
                </c:pt>
                <c:pt idx="3046">
                  <c:v>1289.0173410404625</c:v>
                </c:pt>
                <c:pt idx="3047">
                  <c:v>1228.3236994219653</c:v>
                </c:pt>
                <c:pt idx="3048">
                  <c:v>1236.9942196531792</c:v>
                </c:pt>
                <c:pt idx="3049">
                  <c:v>1106.9364161849712</c:v>
                </c:pt>
                <c:pt idx="3050">
                  <c:v>919.07514450867563</c:v>
                </c:pt>
                <c:pt idx="3051">
                  <c:v>817.91907514450838</c:v>
                </c:pt>
                <c:pt idx="3052">
                  <c:v>690.7514450867053</c:v>
                </c:pt>
                <c:pt idx="3053">
                  <c:v>641.61849710982665</c:v>
                </c:pt>
                <c:pt idx="3054">
                  <c:v>673.41040462427759</c:v>
                </c:pt>
                <c:pt idx="3055">
                  <c:v>569.36416184970665</c:v>
                </c:pt>
                <c:pt idx="3056">
                  <c:v>427.74566473988472</c:v>
                </c:pt>
                <c:pt idx="3057">
                  <c:v>393.06358381502901</c:v>
                </c:pt>
                <c:pt idx="3058">
                  <c:v>-421.96531791907194</c:v>
                </c:pt>
                <c:pt idx="3059">
                  <c:v>424.85549132947978</c:v>
                </c:pt>
                <c:pt idx="3060">
                  <c:v>378.61271676300584</c:v>
                </c:pt>
                <c:pt idx="3061">
                  <c:v>358.38150289017329</c:v>
                </c:pt>
                <c:pt idx="3062">
                  <c:v>367.05202312138732</c:v>
                </c:pt>
                <c:pt idx="3063">
                  <c:v>323.69942196531792</c:v>
                </c:pt>
                <c:pt idx="3064">
                  <c:v>309.24855491329265</c:v>
                </c:pt>
                <c:pt idx="3065">
                  <c:v>323.69942196531792</c:v>
                </c:pt>
                <c:pt idx="3066">
                  <c:v>263.00578034682081</c:v>
                </c:pt>
                <c:pt idx="3067">
                  <c:v>222.54335260115431</c:v>
                </c:pt>
                <c:pt idx="3068">
                  <c:v>184.97109826589596</c:v>
                </c:pt>
                <c:pt idx="3069">
                  <c:v>193.64161849710985</c:v>
                </c:pt>
                <c:pt idx="3070">
                  <c:v>216.76300578034511</c:v>
                </c:pt>
                <c:pt idx="3071">
                  <c:v>219.65317919075056</c:v>
                </c:pt>
                <c:pt idx="3072">
                  <c:v>216.76300578034511</c:v>
                </c:pt>
                <c:pt idx="3073">
                  <c:v>202.31213872832384</c:v>
                </c:pt>
                <c:pt idx="3074">
                  <c:v>196.53179190751447</c:v>
                </c:pt>
                <c:pt idx="3075">
                  <c:v>210.98265895953764</c:v>
                </c:pt>
                <c:pt idx="3076">
                  <c:v>231.21387283236902</c:v>
                </c:pt>
                <c:pt idx="3077">
                  <c:v>254.33526011560701</c:v>
                </c:pt>
                <c:pt idx="3078">
                  <c:v>263.00578034682081</c:v>
                </c:pt>
                <c:pt idx="3079">
                  <c:v>228.32369942196533</c:v>
                </c:pt>
                <c:pt idx="3080">
                  <c:v>213.87283236994222</c:v>
                </c:pt>
                <c:pt idx="3081">
                  <c:v>228.32369942196533</c:v>
                </c:pt>
                <c:pt idx="3082">
                  <c:v>239.88439306358384</c:v>
                </c:pt>
                <c:pt idx="3083">
                  <c:v>254.33526011560701</c:v>
                </c:pt>
                <c:pt idx="3084">
                  <c:v>294.79768786127164</c:v>
                </c:pt>
                <c:pt idx="3085">
                  <c:v>335.26011560693644</c:v>
                </c:pt>
                <c:pt idx="3086">
                  <c:v>419.07514450866893</c:v>
                </c:pt>
                <c:pt idx="3087">
                  <c:v>537.57225433525946</c:v>
                </c:pt>
                <c:pt idx="3088">
                  <c:v>650.28901734104352</c:v>
                </c:pt>
                <c:pt idx="3089">
                  <c:v>815.02890173410412</c:v>
                </c:pt>
                <c:pt idx="3090">
                  <c:v>1020.2312138728324</c:v>
                </c:pt>
                <c:pt idx="3091">
                  <c:v>1023.121387283237</c:v>
                </c:pt>
                <c:pt idx="3092">
                  <c:v>965.31791907514446</c:v>
                </c:pt>
                <c:pt idx="3093">
                  <c:v>869.94219653179198</c:v>
                </c:pt>
                <c:pt idx="3094">
                  <c:v>806.35838150289055</c:v>
                </c:pt>
                <c:pt idx="3095">
                  <c:v>942.19653179190743</c:v>
                </c:pt>
                <c:pt idx="3096">
                  <c:v>950.86705202312146</c:v>
                </c:pt>
                <c:pt idx="3097">
                  <c:v>921.96531791907523</c:v>
                </c:pt>
                <c:pt idx="3098">
                  <c:v>884.39306358381509</c:v>
                </c:pt>
                <c:pt idx="3099">
                  <c:v>997.10982658959551</c:v>
                </c:pt>
                <c:pt idx="3100">
                  <c:v>901.73410404624303</c:v>
                </c:pt>
                <c:pt idx="3101">
                  <c:v>823.69942196531804</c:v>
                </c:pt>
                <c:pt idx="3102">
                  <c:v>800.57803468208351</c:v>
                </c:pt>
                <c:pt idx="3103">
                  <c:v>653.1791907514455</c:v>
                </c:pt>
                <c:pt idx="3104">
                  <c:v>511.56069364161851</c:v>
                </c:pt>
                <c:pt idx="3105">
                  <c:v>531.79190751445094</c:v>
                </c:pt>
                <c:pt idx="3106">
                  <c:v>531.79190751445094</c:v>
                </c:pt>
                <c:pt idx="3107">
                  <c:v>537.57225433525946</c:v>
                </c:pt>
                <c:pt idx="3108">
                  <c:v>632.94797687861274</c:v>
                </c:pt>
                <c:pt idx="3109">
                  <c:v>690.7514450867053</c:v>
                </c:pt>
                <c:pt idx="3110">
                  <c:v>742.77456647398844</c:v>
                </c:pt>
                <c:pt idx="3111">
                  <c:v>748.55491329479776</c:v>
                </c:pt>
                <c:pt idx="3112">
                  <c:v>728.32369942196249</c:v>
                </c:pt>
                <c:pt idx="3113">
                  <c:v>-124.27745664739886</c:v>
                </c:pt>
                <c:pt idx="3114">
                  <c:v>950.86705202312146</c:v>
                </c:pt>
                <c:pt idx="3115">
                  <c:v>867.05202312138738</c:v>
                </c:pt>
                <c:pt idx="3116">
                  <c:v>713.87283236994301</c:v>
                </c:pt>
                <c:pt idx="3117">
                  <c:v>676.30057803468253</c:v>
                </c:pt>
                <c:pt idx="3118">
                  <c:v>742.77456647398844</c:v>
                </c:pt>
                <c:pt idx="3119">
                  <c:v>815.02890173410412</c:v>
                </c:pt>
                <c:pt idx="3120">
                  <c:v>786.1271676300579</c:v>
                </c:pt>
                <c:pt idx="3121">
                  <c:v>777.45664739884296</c:v>
                </c:pt>
                <c:pt idx="3122">
                  <c:v>760.1156069364165</c:v>
                </c:pt>
                <c:pt idx="3123">
                  <c:v>812.13872832369952</c:v>
                </c:pt>
                <c:pt idx="3124">
                  <c:v>858.38150289017346</c:v>
                </c:pt>
                <c:pt idx="3125">
                  <c:v>815.02890173410412</c:v>
                </c:pt>
                <c:pt idx="3126">
                  <c:v>939.30635838150249</c:v>
                </c:pt>
                <c:pt idx="3127">
                  <c:v>878.61271676300589</c:v>
                </c:pt>
                <c:pt idx="3128">
                  <c:v>658.95953757225459</c:v>
                </c:pt>
                <c:pt idx="3129">
                  <c:v>736.99421965317924</c:v>
                </c:pt>
                <c:pt idx="3130">
                  <c:v>933.52601156069375</c:v>
                </c:pt>
                <c:pt idx="3131">
                  <c:v>1260.1156069364158</c:v>
                </c:pt>
                <c:pt idx="3132">
                  <c:v>1592.4855491329481</c:v>
                </c:pt>
                <c:pt idx="3133">
                  <c:v>1916.1849710982658</c:v>
                </c:pt>
                <c:pt idx="3134">
                  <c:v>2234.1040462427745</c:v>
                </c:pt>
                <c:pt idx="3135">
                  <c:v>2520.2312138728539</c:v>
                </c:pt>
                <c:pt idx="3136">
                  <c:v>2843.930635838165</c:v>
                </c:pt>
                <c:pt idx="3137">
                  <c:v>3413.2947976878613</c:v>
                </c:pt>
                <c:pt idx="3138">
                  <c:v>4002.8901734104215</c:v>
                </c:pt>
                <c:pt idx="3139">
                  <c:v>4332.3699421965321</c:v>
                </c:pt>
                <c:pt idx="3140">
                  <c:v>4563.5838150288746</c:v>
                </c:pt>
                <c:pt idx="3141">
                  <c:v>4884.3930635838578</c:v>
                </c:pt>
                <c:pt idx="3142">
                  <c:v>5771.6763005780349</c:v>
                </c:pt>
                <c:pt idx="3143">
                  <c:v>5907.5144508670528</c:v>
                </c:pt>
                <c:pt idx="3144">
                  <c:v>6046.2427745664754</c:v>
                </c:pt>
                <c:pt idx="3145">
                  <c:v>6274.5664739884414</c:v>
                </c:pt>
                <c:pt idx="3146">
                  <c:v>6130.0578034682094</c:v>
                </c:pt>
                <c:pt idx="3147">
                  <c:v>6222.5433526011566</c:v>
                </c:pt>
                <c:pt idx="3148">
                  <c:v>6378.6127167630366</c:v>
                </c:pt>
                <c:pt idx="3149">
                  <c:v>6433.5260115607362</c:v>
                </c:pt>
                <c:pt idx="3150">
                  <c:v>6213.8728323699424</c:v>
                </c:pt>
                <c:pt idx="3151">
                  <c:v>5679.1907514450904</c:v>
                </c:pt>
                <c:pt idx="3152">
                  <c:v>5395.9537572253903</c:v>
                </c:pt>
                <c:pt idx="3153">
                  <c:v>5141.6184971098546</c:v>
                </c:pt>
                <c:pt idx="3154">
                  <c:v>4852.6011560694024</c:v>
                </c:pt>
                <c:pt idx="3155">
                  <c:v>4861.2716763005783</c:v>
                </c:pt>
                <c:pt idx="3156">
                  <c:v>4404.6242774566981</c:v>
                </c:pt>
                <c:pt idx="3157">
                  <c:v>4216.7630057803472</c:v>
                </c:pt>
                <c:pt idx="3158">
                  <c:v>4210.9826589595414</c:v>
                </c:pt>
                <c:pt idx="3159">
                  <c:v>3936.4161849711022</c:v>
                </c:pt>
                <c:pt idx="3160">
                  <c:v>3346.8208092485552</c:v>
                </c:pt>
                <c:pt idx="3161">
                  <c:v>2913.2947976878613</c:v>
                </c:pt>
                <c:pt idx="3162">
                  <c:v>2913.2947976878613</c:v>
                </c:pt>
                <c:pt idx="3163">
                  <c:v>2511.5606936416189</c:v>
                </c:pt>
                <c:pt idx="3164">
                  <c:v>2083.8150289017362</c:v>
                </c:pt>
                <c:pt idx="3165">
                  <c:v>1893.063583815029</c:v>
                </c:pt>
                <c:pt idx="3166">
                  <c:v>1627.1676300577997</c:v>
                </c:pt>
                <c:pt idx="3167">
                  <c:v>1338.1502890173319</c:v>
                </c:pt>
                <c:pt idx="3168">
                  <c:v>1086.7052023121389</c:v>
                </c:pt>
                <c:pt idx="3169">
                  <c:v>947.97687861271754</c:v>
                </c:pt>
                <c:pt idx="3170">
                  <c:v>852.60115606936461</c:v>
                </c:pt>
                <c:pt idx="3171">
                  <c:v>760.1156069364165</c:v>
                </c:pt>
                <c:pt idx="3172">
                  <c:v>679.19075144508804</c:v>
                </c:pt>
                <c:pt idx="3173">
                  <c:v>661.84971098265896</c:v>
                </c:pt>
                <c:pt idx="3174">
                  <c:v>658.95953757225459</c:v>
                </c:pt>
                <c:pt idx="3175">
                  <c:v>575.14450867052051</c:v>
                </c:pt>
                <c:pt idx="3176">
                  <c:v>552.02312138728291</c:v>
                </c:pt>
                <c:pt idx="3177">
                  <c:v>583.81502890173249</c:v>
                </c:pt>
                <c:pt idx="3178">
                  <c:v>563.58381502890302</c:v>
                </c:pt>
                <c:pt idx="3179">
                  <c:v>566.47398843930853</c:v>
                </c:pt>
                <c:pt idx="3180">
                  <c:v>578.03468208092249</c:v>
                </c:pt>
                <c:pt idx="3181">
                  <c:v>604.04624277456639</c:v>
                </c:pt>
                <c:pt idx="3182">
                  <c:v>658.95953757225459</c:v>
                </c:pt>
                <c:pt idx="3183">
                  <c:v>803.46820809248049</c:v>
                </c:pt>
                <c:pt idx="3184">
                  <c:v>968.20809248554917</c:v>
                </c:pt>
                <c:pt idx="3185">
                  <c:v>1005.7803468208095</c:v>
                </c:pt>
                <c:pt idx="3186">
                  <c:v>1023.121387283237</c:v>
                </c:pt>
                <c:pt idx="3187">
                  <c:v>924.85549132947949</c:v>
                </c:pt>
                <c:pt idx="3188">
                  <c:v>667.63005780346748</c:v>
                </c:pt>
                <c:pt idx="3189">
                  <c:v>494.2196531791908</c:v>
                </c:pt>
                <c:pt idx="3190">
                  <c:v>485.54913294797427</c:v>
                </c:pt>
                <c:pt idx="3191">
                  <c:v>497.1098265895975</c:v>
                </c:pt>
                <c:pt idx="3192">
                  <c:v>488.43930635837876</c:v>
                </c:pt>
                <c:pt idx="3193">
                  <c:v>439.30635838150164</c:v>
                </c:pt>
                <c:pt idx="3194">
                  <c:v>471.09826589595377</c:v>
                </c:pt>
                <c:pt idx="3195">
                  <c:v>497.1098265895975</c:v>
                </c:pt>
                <c:pt idx="3196">
                  <c:v>505.78034682080926</c:v>
                </c:pt>
                <c:pt idx="3197">
                  <c:v>526.0115606936414</c:v>
                </c:pt>
                <c:pt idx="3198">
                  <c:v>442.19653179190669</c:v>
                </c:pt>
                <c:pt idx="3199">
                  <c:v>372.83236994219294</c:v>
                </c:pt>
                <c:pt idx="3200">
                  <c:v>341.04046242774803</c:v>
                </c:pt>
                <c:pt idx="3201">
                  <c:v>491.32947976878614</c:v>
                </c:pt>
                <c:pt idx="3202">
                  <c:v>583.81502890173249</c:v>
                </c:pt>
                <c:pt idx="3203">
                  <c:v>719.65317919075142</c:v>
                </c:pt>
                <c:pt idx="3204">
                  <c:v>872.83236994219658</c:v>
                </c:pt>
                <c:pt idx="3205">
                  <c:v>1034.6820809248486</c:v>
                </c:pt>
                <c:pt idx="3206">
                  <c:v>1199.4219653179191</c:v>
                </c:pt>
                <c:pt idx="3207">
                  <c:v>1343.9306358381505</c:v>
                </c:pt>
                <c:pt idx="3208">
                  <c:v>1453.7572254335262</c:v>
                </c:pt>
                <c:pt idx="3209">
                  <c:v>1413.2947976878609</c:v>
                </c:pt>
                <c:pt idx="3210">
                  <c:v>1554.913294797688</c:v>
                </c:pt>
                <c:pt idx="3211">
                  <c:v>1485.5491329479748</c:v>
                </c:pt>
                <c:pt idx="3212">
                  <c:v>1436.4161849710983</c:v>
                </c:pt>
                <c:pt idx="3213">
                  <c:v>1557.8034682080847</c:v>
                </c:pt>
                <c:pt idx="3214">
                  <c:v>1592.4855491329481</c:v>
                </c:pt>
                <c:pt idx="3215">
                  <c:v>1699.4219653179191</c:v>
                </c:pt>
                <c:pt idx="3216">
                  <c:v>1895.9537572254337</c:v>
                </c:pt>
                <c:pt idx="3217">
                  <c:v>2054.9132947976882</c:v>
                </c:pt>
                <c:pt idx="3218">
                  <c:v>2341.0404624277294</c:v>
                </c:pt>
                <c:pt idx="3219">
                  <c:v>2528.9017341040462</c:v>
                </c:pt>
                <c:pt idx="3220">
                  <c:v>2763.0057803468208</c:v>
                </c:pt>
                <c:pt idx="3221">
                  <c:v>3173.4104046242778</c:v>
                </c:pt>
                <c:pt idx="3222">
                  <c:v>3502.8901734104215</c:v>
                </c:pt>
                <c:pt idx="3223">
                  <c:v>3907.5144508670523</c:v>
                </c:pt>
                <c:pt idx="3224">
                  <c:v>4476.8786127167605</c:v>
                </c:pt>
                <c:pt idx="3225">
                  <c:v>5052.0231213873167</c:v>
                </c:pt>
                <c:pt idx="3226">
                  <c:v>5664.7398843930605</c:v>
                </c:pt>
                <c:pt idx="3227">
                  <c:v>6609.826589595431</c:v>
                </c:pt>
                <c:pt idx="3228">
                  <c:v>7497.1098265896462</c:v>
                </c:pt>
                <c:pt idx="3229">
                  <c:v>8317.9190751445094</c:v>
                </c:pt>
                <c:pt idx="3230">
                  <c:v>8187.8612716763555</c:v>
                </c:pt>
                <c:pt idx="3231">
                  <c:v>7910.4046242774884</c:v>
                </c:pt>
                <c:pt idx="3232">
                  <c:v>7898.8439306358414</c:v>
                </c:pt>
                <c:pt idx="3233">
                  <c:v>8205.2023121387883</c:v>
                </c:pt>
                <c:pt idx="3234">
                  <c:v>7962.4277456647405</c:v>
                </c:pt>
                <c:pt idx="3235">
                  <c:v>8141.6184971098546</c:v>
                </c:pt>
                <c:pt idx="3236">
                  <c:v>7670.5202312139236</c:v>
                </c:pt>
                <c:pt idx="3237">
                  <c:v>7320.8092485549523</c:v>
                </c:pt>
                <c:pt idx="3238">
                  <c:v>7271.6763005780349</c:v>
                </c:pt>
                <c:pt idx="3239">
                  <c:v>7320.8092485549523</c:v>
                </c:pt>
                <c:pt idx="3240">
                  <c:v>7528.9017341040471</c:v>
                </c:pt>
                <c:pt idx="3241">
                  <c:v>8008.6705202312141</c:v>
                </c:pt>
                <c:pt idx="3242">
                  <c:v>8583.8150289017231</c:v>
                </c:pt>
                <c:pt idx="3243">
                  <c:v>8913.2947976878622</c:v>
                </c:pt>
                <c:pt idx="3244">
                  <c:v>9121.3872832369871</c:v>
                </c:pt>
                <c:pt idx="3245">
                  <c:v>9583.8150289017231</c:v>
                </c:pt>
                <c:pt idx="3246">
                  <c:v>9364.1618497109848</c:v>
                </c:pt>
                <c:pt idx="3247">
                  <c:v>9352.6011560693642</c:v>
                </c:pt>
                <c:pt idx="3248">
                  <c:v>9598.2658959536893</c:v>
                </c:pt>
                <c:pt idx="3249">
                  <c:v>10644.508670520227</c:v>
                </c:pt>
                <c:pt idx="3250">
                  <c:v>11803.46820809249</c:v>
                </c:pt>
                <c:pt idx="3251">
                  <c:v>12739.884393063501</c:v>
                </c:pt>
                <c:pt idx="3252">
                  <c:v>13167.63005780353</c:v>
                </c:pt>
                <c:pt idx="3253">
                  <c:v>13315.028901734106</c:v>
                </c:pt>
                <c:pt idx="3254">
                  <c:v>13167.63005780353</c:v>
                </c:pt>
                <c:pt idx="3255">
                  <c:v>12849.71098265896</c:v>
                </c:pt>
                <c:pt idx="3256">
                  <c:v>12291.907514450861</c:v>
                </c:pt>
                <c:pt idx="3257">
                  <c:v>11508.670520231215</c:v>
                </c:pt>
                <c:pt idx="3258">
                  <c:v>10040.462427745666</c:v>
                </c:pt>
                <c:pt idx="3259">
                  <c:v>7875.7225433526291</c:v>
                </c:pt>
                <c:pt idx="3260">
                  <c:v>5667.6300578034688</c:v>
                </c:pt>
                <c:pt idx="3261">
                  <c:v>4742.7745664740014</c:v>
                </c:pt>
                <c:pt idx="3262">
                  <c:v>4586.7052023121387</c:v>
                </c:pt>
                <c:pt idx="3263">
                  <c:v>4592.4855491329481</c:v>
                </c:pt>
                <c:pt idx="3264">
                  <c:v>4479.7687861271679</c:v>
                </c:pt>
                <c:pt idx="3265">
                  <c:v>4054.9132947976882</c:v>
                </c:pt>
                <c:pt idx="3266">
                  <c:v>3618.4971098266001</c:v>
                </c:pt>
                <c:pt idx="3267">
                  <c:v>3407.5144508670523</c:v>
                </c:pt>
                <c:pt idx="3268">
                  <c:v>3338.1502890173397</c:v>
                </c:pt>
                <c:pt idx="3269">
                  <c:v>3421.9653179190891</c:v>
                </c:pt>
                <c:pt idx="3270">
                  <c:v>3228.3236994219637</c:v>
                </c:pt>
                <c:pt idx="3271">
                  <c:v>2632.9479768786264</c:v>
                </c:pt>
                <c:pt idx="3272">
                  <c:v>1878.6127167630059</c:v>
                </c:pt>
                <c:pt idx="3273">
                  <c:v>2260.1156069364329</c:v>
                </c:pt>
                <c:pt idx="3274">
                  <c:v>3167.6300578034875</c:v>
                </c:pt>
                <c:pt idx="3275">
                  <c:v>3578.034682080925</c:v>
                </c:pt>
                <c:pt idx="3276">
                  <c:v>3823.6994219653184</c:v>
                </c:pt>
                <c:pt idx="3277">
                  <c:v>4141.6184971098546</c:v>
                </c:pt>
                <c:pt idx="3278">
                  <c:v>4257.2254335260122</c:v>
                </c:pt>
                <c:pt idx="3279">
                  <c:v>4497.1098265896453</c:v>
                </c:pt>
                <c:pt idx="3280">
                  <c:v>4817.9190751445085</c:v>
                </c:pt>
                <c:pt idx="3281">
                  <c:v>4890.1734104046245</c:v>
                </c:pt>
                <c:pt idx="3282">
                  <c:v>4673.4104046242774</c:v>
                </c:pt>
                <c:pt idx="3283">
                  <c:v>4098.2658959537903</c:v>
                </c:pt>
                <c:pt idx="3284">
                  <c:v>3520.2312138728539</c:v>
                </c:pt>
                <c:pt idx="3285">
                  <c:v>3303.4682080924858</c:v>
                </c:pt>
                <c:pt idx="3286">
                  <c:v>3445.0867052023123</c:v>
                </c:pt>
                <c:pt idx="3287">
                  <c:v>3841.0404624277294</c:v>
                </c:pt>
                <c:pt idx="3288">
                  <c:v>3823.6994219653184</c:v>
                </c:pt>
                <c:pt idx="3289">
                  <c:v>3901.7341040462429</c:v>
                </c:pt>
                <c:pt idx="3290">
                  <c:v>4118.4971098265896</c:v>
                </c:pt>
                <c:pt idx="3291">
                  <c:v>4289.0173410404605</c:v>
                </c:pt>
                <c:pt idx="3292">
                  <c:v>4690.7514450867056</c:v>
                </c:pt>
                <c:pt idx="3293">
                  <c:v>4783.2369942196538</c:v>
                </c:pt>
                <c:pt idx="3294">
                  <c:v>4719.6531791907792</c:v>
                </c:pt>
                <c:pt idx="3295">
                  <c:v>4771.6763005780349</c:v>
                </c:pt>
                <c:pt idx="3296">
                  <c:v>5245.6647398843934</c:v>
                </c:pt>
                <c:pt idx="3297">
                  <c:v>6092.4855491329481</c:v>
                </c:pt>
                <c:pt idx="3298">
                  <c:v>6693.6416184971431</c:v>
                </c:pt>
                <c:pt idx="3299">
                  <c:v>7156.0693641619036</c:v>
                </c:pt>
                <c:pt idx="3300">
                  <c:v>7286.1271676300594</c:v>
                </c:pt>
                <c:pt idx="3301">
                  <c:v>7656.0693641619036</c:v>
                </c:pt>
                <c:pt idx="3302">
                  <c:v>8020.231213872833</c:v>
                </c:pt>
                <c:pt idx="3303">
                  <c:v>8445.0867052023132</c:v>
                </c:pt>
                <c:pt idx="3304">
                  <c:v>9254.3352601156148</c:v>
                </c:pt>
                <c:pt idx="3305">
                  <c:v>9257.2254335260131</c:v>
                </c:pt>
                <c:pt idx="3306">
                  <c:v>8742.7745664739887</c:v>
                </c:pt>
                <c:pt idx="3307">
                  <c:v>7485.5491329479773</c:v>
                </c:pt>
                <c:pt idx="3308">
                  <c:v>6693.6416184971431</c:v>
                </c:pt>
                <c:pt idx="3309">
                  <c:v>6335.2601156069404</c:v>
                </c:pt>
                <c:pt idx="3310">
                  <c:v>6320.8092485549523</c:v>
                </c:pt>
                <c:pt idx="3311">
                  <c:v>6219.6531791907792</c:v>
                </c:pt>
                <c:pt idx="3312">
                  <c:v>6367.052023121425</c:v>
                </c:pt>
                <c:pt idx="3313">
                  <c:v>6352.6011560694033</c:v>
                </c:pt>
                <c:pt idx="3314">
                  <c:v>6401.7341040462425</c:v>
                </c:pt>
                <c:pt idx="3315">
                  <c:v>6869.9421965317924</c:v>
                </c:pt>
                <c:pt idx="3316">
                  <c:v>7488.4393063583775</c:v>
                </c:pt>
                <c:pt idx="3317">
                  <c:v>7687.8612716763555</c:v>
                </c:pt>
                <c:pt idx="3318">
                  <c:v>8052.0231213873167</c:v>
                </c:pt>
                <c:pt idx="3319">
                  <c:v>8346.8208092484874</c:v>
                </c:pt>
                <c:pt idx="3320">
                  <c:v>8450.8670520230644</c:v>
                </c:pt>
                <c:pt idx="3321">
                  <c:v>8968.2080924855491</c:v>
                </c:pt>
                <c:pt idx="3322">
                  <c:v>9523.121387283225</c:v>
                </c:pt>
                <c:pt idx="3323">
                  <c:v>9765.8959537571172</c:v>
                </c:pt>
                <c:pt idx="3324">
                  <c:v>9421.9653179190209</c:v>
                </c:pt>
                <c:pt idx="3325">
                  <c:v>8890.1734104046245</c:v>
                </c:pt>
                <c:pt idx="3326">
                  <c:v>8595.3757225432855</c:v>
                </c:pt>
                <c:pt idx="3327">
                  <c:v>8300.5780346819811</c:v>
                </c:pt>
                <c:pt idx="3328">
                  <c:v>7751.4450867052028</c:v>
                </c:pt>
                <c:pt idx="3329">
                  <c:v>7595.3757225433528</c:v>
                </c:pt>
                <c:pt idx="3330">
                  <c:v>7372.8323699421971</c:v>
                </c:pt>
                <c:pt idx="3331">
                  <c:v>6893.0635838150292</c:v>
                </c:pt>
                <c:pt idx="3332">
                  <c:v>6147.3988439306295</c:v>
                </c:pt>
                <c:pt idx="3333">
                  <c:v>5511.5606936416234</c:v>
                </c:pt>
                <c:pt idx="3334">
                  <c:v>5170.5202312139236</c:v>
                </c:pt>
                <c:pt idx="3335">
                  <c:v>4679.1907514450904</c:v>
                </c:pt>
                <c:pt idx="3336">
                  <c:v>4254.3352601156384</c:v>
                </c:pt>
                <c:pt idx="3337">
                  <c:v>3997.1098265895962</c:v>
                </c:pt>
                <c:pt idx="3338">
                  <c:v>3693.6416184971099</c:v>
                </c:pt>
                <c:pt idx="3339">
                  <c:v>3456.6473988439311</c:v>
                </c:pt>
                <c:pt idx="3340">
                  <c:v>3225.4335260115863</c:v>
                </c:pt>
                <c:pt idx="3341">
                  <c:v>2936.4161849711022</c:v>
                </c:pt>
                <c:pt idx="3342">
                  <c:v>2459.5375722543604</c:v>
                </c:pt>
                <c:pt idx="3343">
                  <c:v>2176.3005780346821</c:v>
                </c:pt>
                <c:pt idx="3344">
                  <c:v>2008.6705202312128</c:v>
                </c:pt>
                <c:pt idx="3345">
                  <c:v>2098.2658959537403</c:v>
                </c:pt>
                <c:pt idx="3346">
                  <c:v>2245.6647398843952</c:v>
                </c:pt>
                <c:pt idx="3347">
                  <c:v>2627.1676300578038</c:v>
                </c:pt>
                <c:pt idx="3348">
                  <c:v>2924.8554913294802</c:v>
                </c:pt>
                <c:pt idx="3349">
                  <c:v>2976.8786127167632</c:v>
                </c:pt>
                <c:pt idx="3350">
                  <c:v>3034.6820809248343</c:v>
                </c:pt>
                <c:pt idx="3351">
                  <c:v>2890.1734104046245</c:v>
                </c:pt>
                <c:pt idx="3352">
                  <c:v>2739.8843930635862</c:v>
                </c:pt>
                <c:pt idx="3353">
                  <c:v>2560.6936416184967</c:v>
                </c:pt>
                <c:pt idx="3354">
                  <c:v>2381.5028901734104</c:v>
                </c:pt>
                <c:pt idx="3355">
                  <c:v>2225.4335260115863</c:v>
                </c:pt>
                <c:pt idx="3356">
                  <c:v>1962.427745664749</c:v>
                </c:pt>
                <c:pt idx="3357">
                  <c:v>1887.2832369942198</c:v>
                </c:pt>
                <c:pt idx="3358">
                  <c:v>1976.8786127167632</c:v>
                </c:pt>
                <c:pt idx="3359">
                  <c:v>1924.8554913294799</c:v>
                </c:pt>
                <c:pt idx="3360">
                  <c:v>1748.5549132947979</c:v>
                </c:pt>
                <c:pt idx="3361">
                  <c:v>1699.4219653179191</c:v>
                </c:pt>
                <c:pt idx="3362">
                  <c:v>1710.9826589595377</c:v>
                </c:pt>
                <c:pt idx="3363">
                  <c:v>1690.7514450867054</c:v>
                </c:pt>
                <c:pt idx="3364">
                  <c:v>1725.4335260115608</c:v>
                </c:pt>
                <c:pt idx="3365">
                  <c:v>1739.884393063584</c:v>
                </c:pt>
                <c:pt idx="3366">
                  <c:v>1586.7052023121389</c:v>
                </c:pt>
                <c:pt idx="3367">
                  <c:v>1156.06936416185</c:v>
                </c:pt>
                <c:pt idx="3368">
                  <c:v>907.51445086705303</c:v>
                </c:pt>
                <c:pt idx="3369">
                  <c:v>901.73410404624303</c:v>
                </c:pt>
                <c:pt idx="3370">
                  <c:v>1144.5086705202361</c:v>
                </c:pt>
                <c:pt idx="3371">
                  <c:v>1511.5606936416211</c:v>
                </c:pt>
                <c:pt idx="3372">
                  <c:v>1632.9479768786127</c:v>
                </c:pt>
                <c:pt idx="3373">
                  <c:v>1760.1156069364158</c:v>
                </c:pt>
                <c:pt idx="3374">
                  <c:v>1884.3930635838149</c:v>
                </c:pt>
                <c:pt idx="3375">
                  <c:v>1910.4046242774548</c:v>
                </c:pt>
                <c:pt idx="3376">
                  <c:v>1956.6473988439298</c:v>
                </c:pt>
                <c:pt idx="3377">
                  <c:v>2020.2312138728298</c:v>
                </c:pt>
                <c:pt idx="3378">
                  <c:v>2127.1676300578038</c:v>
                </c:pt>
                <c:pt idx="3379">
                  <c:v>2141.6184971098237</c:v>
                </c:pt>
                <c:pt idx="3380">
                  <c:v>1982.6589595375724</c:v>
                </c:pt>
                <c:pt idx="3381">
                  <c:v>1890.1734104046175</c:v>
                </c:pt>
                <c:pt idx="3382">
                  <c:v>1979.7687861271681</c:v>
                </c:pt>
                <c:pt idx="3383">
                  <c:v>1890.1734104046175</c:v>
                </c:pt>
                <c:pt idx="3384">
                  <c:v>1921.9653179190752</c:v>
                </c:pt>
                <c:pt idx="3385">
                  <c:v>1699.4219653179191</c:v>
                </c:pt>
                <c:pt idx="3386">
                  <c:v>1670.5202312138645</c:v>
                </c:pt>
                <c:pt idx="3387">
                  <c:v>1476.8786127167632</c:v>
                </c:pt>
                <c:pt idx="3388">
                  <c:v>1193.6416184971099</c:v>
                </c:pt>
                <c:pt idx="3389">
                  <c:v>1147.3988439306358</c:v>
                </c:pt>
                <c:pt idx="3390">
                  <c:v>1072.2543352601158</c:v>
                </c:pt>
                <c:pt idx="3391">
                  <c:v>927.74566473988443</c:v>
                </c:pt>
                <c:pt idx="3392">
                  <c:v>734.10404624277464</c:v>
                </c:pt>
                <c:pt idx="3393">
                  <c:v>609.82658959537548</c:v>
                </c:pt>
                <c:pt idx="3394">
                  <c:v>656.06936416184976</c:v>
                </c:pt>
                <c:pt idx="3395">
                  <c:v>710.98265895953762</c:v>
                </c:pt>
                <c:pt idx="3396">
                  <c:v>806.35838150289055</c:v>
                </c:pt>
                <c:pt idx="3397">
                  <c:v>982.65895953757354</c:v>
                </c:pt>
                <c:pt idx="3398">
                  <c:v>1208.0924855491328</c:v>
                </c:pt>
                <c:pt idx="3399">
                  <c:v>1372.8323699421967</c:v>
                </c:pt>
                <c:pt idx="3400">
                  <c:v>1765.8959537572325</c:v>
                </c:pt>
                <c:pt idx="3401">
                  <c:v>2167.6300578034875</c:v>
                </c:pt>
                <c:pt idx="3402">
                  <c:v>2257.2254335260118</c:v>
                </c:pt>
                <c:pt idx="3403">
                  <c:v>1968.2080924855511</c:v>
                </c:pt>
                <c:pt idx="3404">
                  <c:v>1667.6300578034684</c:v>
                </c:pt>
                <c:pt idx="3405">
                  <c:v>1491.3294797687863</c:v>
                </c:pt>
                <c:pt idx="3406">
                  <c:v>1257.2254335260116</c:v>
                </c:pt>
                <c:pt idx="3407">
                  <c:v>1135.8381502890174</c:v>
                </c:pt>
                <c:pt idx="3408">
                  <c:v>1052.0231213872833</c:v>
                </c:pt>
                <c:pt idx="3409">
                  <c:v>927.74566473988443</c:v>
                </c:pt>
                <c:pt idx="3410">
                  <c:v>985.54913294797802</c:v>
                </c:pt>
                <c:pt idx="3411">
                  <c:v>939.30635838150249</c:v>
                </c:pt>
                <c:pt idx="3412">
                  <c:v>939.30635838150249</c:v>
                </c:pt>
                <c:pt idx="3413">
                  <c:v>968.20809248554917</c:v>
                </c:pt>
                <c:pt idx="3414">
                  <c:v>916.18497109826853</c:v>
                </c:pt>
                <c:pt idx="3415">
                  <c:v>913.29479768786655</c:v>
                </c:pt>
                <c:pt idx="3416">
                  <c:v>965.31791907514446</c:v>
                </c:pt>
                <c:pt idx="3417">
                  <c:v>1106.9364161849712</c:v>
                </c:pt>
                <c:pt idx="3418">
                  <c:v>1352.6011560693642</c:v>
                </c:pt>
                <c:pt idx="3419">
                  <c:v>1713.8728323699343</c:v>
                </c:pt>
                <c:pt idx="3420">
                  <c:v>2179.1907514450868</c:v>
                </c:pt>
                <c:pt idx="3421">
                  <c:v>2725.4335260115863</c:v>
                </c:pt>
                <c:pt idx="3422">
                  <c:v>3286.1271676300612</c:v>
                </c:pt>
                <c:pt idx="3423">
                  <c:v>4176.3005780346821</c:v>
                </c:pt>
                <c:pt idx="3424">
                  <c:v>4855.4913294798134</c:v>
                </c:pt>
                <c:pt idx="3425">
                  <c:v>5251.4450867052028</c:v>
                </c:pt>
                <c:pt idx="3426">
                  <c:v>5407.5144508670528</c:v>
                </c:pt>
                <c:pt idx="3427">
                  <c:v>4997.1098265896462</c:v>
                </c:pt>
                <c:pt idx="3428">
                  <c:v>4158.9595375722547</c:v>
                </c:pt>
                <c:pt idx="3429">
                  <c:v>3878.6127167630061</c:v>
                </c:pt>
                <c:pt idx="3430">
                  <c:v>3606.9364161849712</c:v>
                </c:pt>
                <c:pt idx="3431">
                  <c:v>3586.7052023121391</c:v>
                </c:pt>
                <c:pt idx="3432">
                  <c:v>3132.9479768786264</c:v>
                </c:pt>
                <c:pt idx="3433">
                  <c:v>2875.7225433525996</c:v>
                </c:pt>
                <c:pt idx="3434">
                  <c:v>2780.3468208092486</c:v>
                </c:pt>
                <c:pt idx="3435">
                  <c:v>2832.3699421965321</c:v>
                </c:pt>
                <c:pt idx="3436">
                  <c:v>2696.5317919075296</c:v>
                </c:pt>
                <c:pt idx="3437">
                  <c:v>2456.6473988439311</c:v>
                </c:pt>
                <c:pt idx="3438">
                  <c:v>2358.3815028901986</c:v>
                </c:pt>
                <c:pt idx="3439">
                  <c:v>2419.0751445086712</c:v>
                </c:pt>
                <c:pt idx="3440">
                  <c:v>2563.5838150288987</c:v>
                </c:pt>
                <c:pt idx="3441">
                  <c:v>2945.0867052023123</c:v>
                </c:pt>
                <c:pt idx="3442">
                  <c:v>4109.826589595431</c:v>
                </c:pt>
                <c:pt idx="3443">
                  <c:v>5494.2196531791924</c:v>
                </c:pt>
                <c:pt idx="3444">
                  <c:v>6820.8092485549523</c:v>
                </c:pt>
                <c:pt idx="3445">
                  <c:v>7719.6531791907792</c:v>
                </c:pt>
                <c:pt idx="3446">
                  <c:v>8404.6242774567199</c:v>
                </c:pt>
                <c:pt idx="3447">
                  <c:v>9445.0867052023132</c:v>
                </c:pt>
                <c:pt idx="3448">
                  <c:v>9713.8728323699434</c:v>
                </c:pt>
                <c:pt idx="3449">
                  <c:v>9924.8554913294811</c:v>
                </c:pt>
                <c:pt idx="3450">
                  <c:v>9153.1791907514453</c:v>
                </c:pt>
                <c:pt idx="3451">
                  <c:v>7630.0578034682094</c:v>
                </c:pt>
                <c:pt idx="3452">
                  <c:v>6037.5722543352604</c:v>
                </c:pt>
                <c:pt idx="3453">
                  <c:v>5135.8381502890179</c:v>
                </c:pt>
                <c:pt idx="3454">
                  <c:v>4783.2369942196538</c:v>
                </c:pt>
                <c:pt idx="3455">
                  <c:v>4239.884393063584</c:v>
                </c:pt>
                <c:pt idx="3456">
                  <c:v>4170.5202312139236</c:v>
                </c:pt>
                <c:pt idx="3457">
                  <c:v>4306.3583815028924</c:v>
                </c:pt>
                <c:pt idx="3458">
                  <c:v>4236.9942196532093</c:v>
                </c:pt>
                <c:pt idx="3459">
                  <c:v>4060.6936416184967</c:v>
                </c:pt>
                <c:pt idx="3460">
                  <c:v>3947.9768786127147</c:v>
                </c:pt>
                <c:pt idx="3461">
                  <c:v>4130.0578034682094</c:v>
                </c:pt>
                <c:pt idx="3462">
                  <c:v>3965.3179190751666</c:v>
                </c:pt>
                <c:pt idx="3463">
                  <c:v>4387.2832369942198</c:v>
                </c:pt>
                <c:pt idx="3464">
                  <c:v>5684.9710982658962</c:v>
                </c:pt>
                <c:pt idx="3465">
                  <c:v>6933.5260115607362</c:v>
                </c:pt>
                <c:pt idx="3466">
                  <c:v>7812.1387283237</c:v>
                </c:pt>
                <c:pt idx="3467">
                  <c:v>8511.5606936414988</c:v>
                </c:pt>
                <c:pt idx="3468">
                  <c:v>9052.023121387283</c:v>
                </c:pt>
                <c:pt idx="3469">
                  <c:v>9693.6416184971113</c:v>
                </c:pt>
                <c:pt idx="3470">
                  <c:v>9832.3699421965321</c:v>
                </c:pt>
                <c:pt idx="3471">
                  <c:v>9771.6763005780231</c:v>
                </c:pt>
                <c:pt idx="3472">
                  <c:v>9309.2485549132962</c:v>
                </c:pt>
                <c:pt idx="3473">
                  <c:v>8442.1965317919075</c:v>
                </c:pt>
                <c:pt idx="3474">
                  <c:v>7109.826589595431</c:v>
                </c:pt>
                <c:pt idx="3475">
                  <c:v>5439.3063583815037</c:v>
                </c:pt>
                <c:pt idx="3476">
                  <c:v>3789.0173410404764</c:v>
                </c:pt>
                <c:pt idx="3477">
                  <c:v>2641.6184971098237</c:v>
                </c:pt>
                <c:pt idx="3478">
                  <c:v>2644.5086705202307</c:v>
                </c:pt>
                <c:pt idx="3479">
                  <c:v>2745.6647398843952</c:v>
                </c:pt>
                <c:pt idx="3480">
                  <c:v>2734.104046242775</c:v>
                </c:pt>
                <c:pt idx="3481">
                  <c:v>2473.9884393063585</c:v>
                </c:pt>
                <c:pt idx="3482">
                  <c:v>2297.6878612716737</c:v>
                </c:pt>
                <c:pt idx="3483">
                  <c:v>2043.35260115607</c:v>
                </c:pt>
                <c:pt idx="3484">
                  <c:v>1901.7341040462429</c:v>
                </c:pt>
                <c:pt idx="3485">
                  <c:v>1673.410404624278</c:v>
                </c:pt>
                <c:pt idx="3486">
                  <c:v>1338.1502890173319</c:v>
                </c:pt>
                <c:pt idx="3487">
                  <c:v>933.52601156069375</c:v>
                </c:pt>
                <c:pt idx="3488">
                  <c:v>898.84393063583821</c:v>
                </c:pt>
                <c:pt idx="3489">
                  <c:v>898.84393063583821</c:v>
                </c:pt>
                <c:pt idx="3490">
                  <c:v>739.88439306358384</c:v>
                </c:pt>
                <c:pt idx="3491">
                  <c:v>595.37572254335305</c:v>
                </c:pt>
                <c:pt idx="3492">
                  <c:v>589.59537572254351</c:v>
                </c:pt>
                <c:pt idx="3493">
                  <c:v>670.5202312138731</c:v>
                </c:pt>
                <c:pt idx="3494">
                  <c:v>771.67630057804206</c:v>
                </c:pt>
                <c:pt idx="3495">
                  <c:v>979.76878612717326</c:v>
                </c:pt>
                <c:pt idx="3496">
                  <c:v>1251.4450867052117</c:v>
                </c:pt>
                <c:pt idx="3497">
                  <c:v>1375.7225433526012</c:v>
                </c:pt>
                <c:pt idx="3498">
                  <c:v>1598.2658959537655</c:v>
                </c:pt>
                <c:pt idx="3499">
                  <c:v>1656.06936416185</c:v>
                </c:pt>
                <c:pt idx="3500">
                  <c:v>1841.040462427746</c:v>
                </c:pt>
                <c:pt idx="3501">
                  <c:v>1982.6589595375724</c:v>
                </c:pt>
                <c:pt idx="3502">
                  <c:v>2083.8150289017362</c:v>
                </c:pt>
                <c:pt idx="3503">
                  <c:v>2176.3005780346821</c:v>
                </c:pt>
                <c:pt idx="3504">
                  <c:v>2213.8728323699424</c:v>
                </c:pt>
                <c:pt idx="3505">
                  <c:v>1976.8786127167632</c:v>
                </c:pt>
                <c:pt idx="3506">
                  <c:v>1777.4566473988441</c:v>
                </c:pt>
                <c:pt idx="3507">
                  <c:v>1728.323699421966</c:v>
                </c:pt>
                <c:pt idx="3508">
                  <c:v>1546.2427745664741</c:v>
                </c:pt>
                <c:pt idx="3509">
                  <c:v>1381.5028901734106</c:v>
                </c:pt>
                <c:pt idx="3510">
                  <c:v>1234.1040462427748</c:v>
                </c:pt>
                <c:pt idx="3511">
                  <c:v>1049.1329479768692</c:v>
                </c:pt>
                <c:pt idx="3512">
                  <c:v>979.76878612717326</c:v>
                </c:pt>
                <c:pt idx="3513">
                  <c:v>968.20809248554917</c:v>
                </c:pt>
                <c:pt idx="3514">
                  <c:v>916.18497109826853</c:v>
                </c:pt>
                <c:pt idx="3515">
                  <c:v>803.46820809248049</c:v>
                </c:pt>
                <c:pt idx="3516">
                  <c:v>797.68786127168096</c:v>
                </c:pt>
                <c:pt idx="3517">
                  <c:v>719.65317919075142</c:v>
                </c:pt>
                <c:pt idx="3518">
                  <c:v>554.91329479768785</c:v>
                </c:pt>
                <c:pt idx="3519">
                  <c:v>430.63583815028869</c:v>
                </c:pt>
                <c:pt idx="3520">
                  <c:v>364.16184971098266</c:v>
                </c:pt>
                <c:pt idx="3521">
                  <c:v>317.91907514450867</c:v>
                </c:pt>
                <c:pt idx="3522">
                  <c:v>265.89595375722263</c:v>
                </c:pt>
                <c:pt idx="3523">
                  <c:v>245.66473988439307</c:v>
                </c:pt>
                <c:pt idx="3524">
                  <c:v>228.32369942196533</c:v>
                </c:pt>
                <c:pt idx="3525">
                  <c:v>248.55491329479671</c:v>
                </c:pt>
                <c:pt idx="3526">
                  <c:v>309.24855491329265</c:v>
                </c:pt>
                <c:pt idx="3527">
                  <c:v>413.29479768786132</c:v>
                </c:pt>
                <c:pt idx="3528">
                  <c:v>505.78034682080926</c:v>
                </c:pt>
                <c:pt idx="3529">
                  <c:v>667.63005780346748</c:v>
                </c:pt>
                <c:pt idx="3530">
                  <c:v>924.85549132947949</c:v>
                </c:pt>
                <c:pt idx="3531">
                  <c:v>1121.3872832369898</c:v>
                </c:pt>
                <c:pt idx="3532">
                  <c:v>1329.4797687861364</c:v>
                </c:pt>
                <c:pt idx="3533">
                  <c:v>1436.4161849710983</c:v>
                </c:pt>
                <c:pt idx="3534">
                  <c:v>1387.2832369942198</c:v>
                </c:pt>
                <c:pt idx="3535">
                  <c:v>1014.4508670520229</c:v>
                </c:pt>
                <c:pt idx="3536">
                  <c:v>745.66473988439316</c:v>
                </c:pt>
                <c:pt idx="3537">
                  <c:v>777.45664739884296</c:v>
                </c:pt>
                <c:pt idx="3538">
                  <c:v>881.50289017341049</c:v>
                </c:pt>
                <c:pt idx="3539">
                  <c:v>1127.1676300577997</c:v>
                </c:pt>
                <c:pt idx="3540">
                  <c:v>1682.0809248554824</c:v>
                </c:pt>
                <c:pt idx="3541">
                  <c:v>2497.1098265895962</c:v>
                </c:pt>
                <c:pt idx="3542">
                  <c:v>3150.2890173410406</c:v>
                </c:pt>
                <c:pt idx="3543">
                  <c:v>4141.6184971098546</c:v>
                </c:pt>
                <c:pt idx="3544">
                  <c:v>4705.2023121387265</c:v>
                </c:pt>
                <c:pt idx="3545">
                  <c:v>5554.9132947977259</c:v>
                </c:pt>
                <c:pt idx="3546">
                  <c:v>5653.1791907514953</c:v>
                </c:pt>
                <c:pt idx="3547">
                  <c:v>5176.3005780346821</c:v>
                </c:pt>
                <c:pt idx="3548">
                  <c:v>4040.4624277456637</c:v>
                </c:pt>
                <c:pt idx="3549">
                  <c:v>3346.8208092485552</c:v>
                </c:pt>
                <c:pt idx="3550">
                  <c:v>3118.4971098266001</c:v>
                </c:pt>
                <c:pt idx="3551">
                  <c:v>2676.3005780346821</c:v>
                </c:pt>
                <c:pt idx="3552">
                  <c:v>2127.1676300578038</c:v>
                </c:pt>
                <c:pt idx="3553">
                  <c:v>1751.4450867052117</c:v>
                </c:pt>
                <c:pt idx="3554">
                  <c:v>1667.6300578034684</c:v>
                </c:pt>
                <c:pt idx="3555">
                  <c:v>1630.0578034682164</c:v>
                </c:pt>
                <c:pt idx="3556">
                  <c:v>1673.410404624278</c:v>
                </c:pt>
                <c:pt idx="3557">
                  <c:v>1760.1156069364158</c:v>
                </c:pt>
                <c:pt idx="3558">
                  <c:v>1528.9017341040465</c:v>
                </c:pt>
                <c:pt idx="3559">
                  <c:v>1075.1445086705198</c:v>
                </c:pt>
                <c:pt idx="3560">
                  <c:v>765.89595375722558</c:v>
                </c:pt>
                <c:pt idx="3561">
                  <c:v>936.41618497109835</c:v>
                </c:pt>
                <c:pt idx="3562">
                  <c:v>988.43930635838353</c:v>
                </c:pt>
                <c:pt idx="3563">
                  <c:v>1000.0000000000001</c:v>
                </c:pt>
                <c:pt idx="3564">
                  <c:v>1023.121387283237</c:v>
                </c:pt>
                <c:pt idx="3565">
                  <c:v>1026.0115606936417</c:v>
                </c:pt>
                <c:pt idx="3566">
                  <c:v>898.84393063583821</c:v>
                </c:pt>
                <c:pt idx="3567">
                  <c:v>800.57803468208351</c:v>
                </c:pt>
                <c:pt idx="3568">
                  <c:v>806.35838150289055</c:v>
                </c:pt>
                <c:pt idx="3569">
                  <c:v>921.96531791907523</c:v>
                </c:pt>
                <c:pt idx="3570">
                  <c:v>1063.5838150288998</c:v>
                </c:pt>
                <c:pt idx="3571">
                  <c:v>1158.9595375722561</c:v>
                </c:pt>
                <c:pt idx="3572">
                  <c:v>1517.3410404624278</c:v>
                </c:pt>
                <c:pt idx="3573">
                  <c:v>2534.6820809248343</c:v>
                </c:pt>
                <c:pt idx="3574">
                  <c:v>3763.0057803468208</c:v>
                </c:pt>
                <c:pt idx="3575">
                  <c:v>4578.0346820809245</c:v>
                </c:pt>
                <c:pt idx="3576">
                  <c:v>5040.4624277456651</c:v>
                </c:pt>
                <c:pt idx="3577">
                  <c:v>5375.7225433526291</c:v>
                </c:pt>
                <c:pt idx="3578">
                  <c:v>5138.7283236994244</c:v>
                </c:pt>
                <c:pt idx="3579">
                  <c:v>4583.8150289017685</c:v>
                </c:pt>
                <c:pt idx="3580">
                  <c:v>4031.7919075144659</c:v>
                </c:pt>
                <c:pt idx="3581">
                  <c:v>3763.0057803468208</c:v>
                </c:pt>
                <c:pt idx="3582">
                  <c:v>3433.5260115606939</c:v>
                </c:pt>
                <c:pt idx="3583">
                  <c:v>2771.6763005780372</c:v>
                </c:pt>
                <c:pt idx="3584">
                  <c:v>2459.5375722543604</c:v>
                </c:pt>
                <c:pt idx="3585">
                  <c:v>2398.8439306358532</c:v>
                </c:pt>
                <c:pt idx="3586">
                  <c:v>2309.2485549132948</c:v>
                </c:pt>
                <c:pt idx="3587">
                  <c:v>2661.8497109826612</c:v>
                </c:pt>
                <c:pt idx="3588">
                  <c:v>3219.6531791907519</c:v>
                </c:pt>
                <c:pt idx="3589">
                  <c:v>3658.9595375722852</c:v>
                </c:pt>
                <c:pt idx="3590">
                  <c:v>3933.5260115606939</c:v>
                </c:pt>
                <c:pt idx="3591">
                  <c:v>4803.4682080924858</c:v>
                </c:pt>
                <c:pt idx="3592">
                  <c:v>5459.5375722543295</c:v>
                </c:pt>
                <c:pt idx="3593">
                  <c:v>5338.1502890173842</c:v>
                </c:pt>
                <c:pt idx="3594">
                  <c:v>5491.3294797688213</c:v>
                </c:pt>
                <c:pt idx="3595">
                  <c:v>6141.6184971098546</c:v>
                </c:pt>
                <c:pt idx="3596">
                  <c:v>5843.9306358381236</c:v>
                </c:pt>
                <c:pt idx="3597">
                  <c:v>5916.1849710982724</c:v>
                </c:pt>
                <c:pt idx="3598">
                  <c:v>5823.6994219653616</c:v>
                </c:pt>
                <c:pt idx="3599">
                  <c:v>5257.2254335260122</c:v>
                </c:pt>
                <c:pt idx="3600">
                  <c:v>5190.7514450867056</c:v>
                </c:pt>
                <c:pt idx="3601">
                  <c:v>4829.4797687861001</c:v>
                </c:pt>
                <c:pt idx="3602">
                  <c:v>5086.7052023121387</c:v>
                </c:pt>
                <c:pt idx="3603">
                  <c:v>5300.5780346820811</c:v>
                </c:pt>
                <c:pt idx="3604">
                  <c:v>5341.0404624277544</c:v>
                </c:pt>
                <c:pt idx="3605">
                  <c:v>5037.5722543352604</c:v>
                </c:pt>
                <c:pt idx="3606">
                  <c:v>4832.3699421965321</c:v>
                </c:pt>
                <c:pt idx="3607">
                  <c:v>4549.1329479768792</c:v>
                </c:pt>
                <c:pt idx="3608">
                  <c:v>4748.5549132947981</c:v>
                </c:pt>
                <c:pt idx="3609">
                  <c:v>5153.1791907514953</c:v>
                </c:pt>
                <c:pt idx="3610">
                  <c:v>5433.5260115607362</c:v>
                </c:pt>
                <c:pt idx="3611">
                  <c:v>5476.8786127167605</c:v>
                </c:pt>
                <c:pt idx="3612">
                  <c:v>5991.3294797688213</c:v>
                </c:pt>
                <c:pt idx="3613">
                  <c:v>6505.7803468208085</c:v>
                </c:pt>
                <c:pt idx="3614">
                  <c:v>6942.1965317919694</c:v>
                </c:pt>
                <c:pt idx="3615">
                  <c:v>6710.9826589595414</c:v>
                </c:pt>
                <c:pt idx="3616">
                  <c:v>6491.3294797688213</c:v>
                </c:pt>
                <c:pt idx="3617">
                  <c:v>6364.1618497110157</c:v>
                </c:pt>
                <c:pt idx="3618">
                  <c:v>6216.7630057803472</c:v>
                </c:pt>
                <c:pt idx="3619">
                  <c:v>5606.9364161849717</c:v>
                </c:pt>
                <c:pt idx="3620">
                  <c:v>4765.8959537572528</c:v>
                </c:pt>
                <c:pt idx="3621">
                  <c:v>4907.5144508670528</c:v>
                </c:pt>
                <c:pt idx="3622">
                  <c:v>4916.1849710982724</c:v>
                </c:pt>
                <c:pt idx="3623">
                  <c:v>5179.1907514450904</c:v>
                </c:pt>
                <c:pt idx="3624">
                  <c:v>5450.8670520231217</c:v>
                </c:pt>
                <c:pt idx="3625">
                  <c:v>5468.2080924855554</c:v>
                </c:pt>
                <c:pt idx="3626">
                  <c:v>5436.4161849711054</c:v>
                </c:pt>
                <c:pt idx="3627">
                  <c:v>5647.3988439306295</c:v>
                </c:pt>
                <c:pt idx="3628">
                  <c:v>5641.6184971098546</c:v>
                </c:pt>
                <c:pt idx="3629">
                  <c:v>5124.277456647369</c:v>
                </c:pt>
                <c:pt idx="3630">
                  <c:v>4817.9190751445085</c:v>
                </c:pt>
                <c:pt idx="3631">
                  <c:v>4427.7456647399185</c:v>
                </c:pt>
                <c:pt idx="3632">
                  <c:v>4028.9017341040471</c:v>
                </c:pt>
                <c:pt idx="3633">
                  <c:v>3624.2774566474022</c:v>
                </c:pt>
                <c:pt idx="3634">
                  <c:v>3627.1676300578038</c:v>
                </c:pt>
                <c:pt idx="3635">
                  <c:v>3780.346820809249</c:v>
                </c:pt>
                <c:pt idx="3636">
                  <c:v>3919.0751445086712</c:v>
                </c:pt>
                <c:pt idx="3637">
                  <c:v>3739.8843930635862</c:v>
                </c:pt>
                <c:pt idx="3638">
                  <c:v>3722.5433526011766</c:v>
                </c:pt>
                <c:pt idx="3639">
                  <c:v>3531.7919075144659</c:v>
                </c:pt>
                <c:pt idx="3640">
                  <c:v>3326.5895953757217</c:v>
                </c:pt>
                <c:pt idx="3641">
                  <c:v>3112.7167630057797</c:v>
                </c:pt>
                <c:pt idx="3642">
                  <c:v>2864.1618497109657</c:v>
                </c:pt>
                <c:pt idx="3643">
                  <c:v>2644.5086705202307</c:v>
                </c:pt>
                <c:pt idx="3644">
                  <c:v>2421.9653179190891</c:v>
                </c:pt>
                <c:pt idx="3645">
                  <c:v>2500</c:v>
                </c:pt>
                <c:pt idx="3646">
                  <c:v>2315.0289017341038</c:v>
                </c:pt>
                <c:pt idx="3647">
                  <c:v>2317.9190751445112</c:v>
                </c:pt>
                <c:pt idx="3648">
                  <c:v>2239.8843930635862</c:v>
                </c:pt>
                <c:pt idx="3649">
                  <c:v>2106.9364161849712</c:v>
                </c:pt>
                <c:pt idx="3650">
                  <c:v>2150.2890173410406</c:v>
                </c:pt>
                <c:pt idx="3651">
                  <c:v>2225.4335260115863</c:v>
                </c:pt>
                <c:pt idx="3652">
                  <c:v>2219.6531791907514</c:v>
                </c:pt>
                <c:pt idx="3653">
                  <c:v>2257.2254335260118</c:v>
                </c:pt>
                <c:pt idx="3654">
                  <c:v>2537.5722543352622</c:v>
                </c:pt>
                <c:pt idx="3655">
                  <c:v>2549.1329479768792</c:v>
                </c:pt>
                <c:pt idx="3656">
                  <c:v>2624.2774566474022</c:v>
                </c:pt>
                <c:pt idx="3657">
                  <c:v>2933.5260115606939</c:v>
                </c:pt>
                <c:pt idx="3658">
                  <c:v>3523.1213872832509</c:v>
                </c:pt>
                <c:pt idx="3659">
                  <c:v>3956.6473988439311</c:v>
                </c:pt>
                <c:pt idx="3660">
                  <c:v>4462.4277456647405</c:v>
                </c:pt>
                <c:pt idx="3661">
                  <c:v>4904.6242774566981</c:v>
                </c:pt>
                <c:pt idx="3662">
                  <c:v>5476.8786127167605</c:v>
                </c:pt>
                <c:pt idx="3663">
                  <c:v>6049.1329479768792</c:v>
                </c:pt>
                <c:pt idx="3664">
                  <c:v>6742.7745664740014</c:v>
                </c:pt>
                <c:pt idx="3665">
                  <c:v>6884.3930635838578</c:v>
                </c:pt>
                <c:pt idx="3666">
                  <c:v>7028.9017341040471</c:v>
                </c:pt>
                <c:pt idx="3667">
                  <c:v>6875.7225433526291</c:v>
                </c:pt>
                <c:pt idx="3668">
                  <c:v>6176.300578034683</c:v>
                </c:pt>
                <c:pt idx="3669">
                  <c:v>5433.5260115607362</c:v>
                </c:pt>
                <c:pt idx="3670">
                  <c:v>5459.5375722543295</c:v>
                </c:pt>
                <c:pt idx="3671">
                  <c:v>5661.8497109826585</c:v>
                </c:pt>
                <c:pt idx="3672">
                  <c:v>5950.8670520231217</c:v>
                </c:pt>
                <c:pt idx="3673">
                  <c:v>6210.9826589595414</c:v>
                </c:pt>
                <c:pt idx="3674">
                  <c:v>6271.6763005780349</c:v>
                </c:pt>
                <c:pt idx="3675">
                  <c:v>6398.8439306358414</c:v>
                </c:pt>
                <c:pt idx="3676">
                  <c:v>6335.2601156069404</c:v>
                </c:pt>
                <c:pt idx="3677">
                  <c:v>6289.0173410404605</c:v>
                </c:pt>
                <c:pt idx="3678">
                  <c:v>5682.0809248555342</c:v>
                </c:pt>
                <c:pt idx="3679">
                  <c:v>4121.3872832369925</c:v>
                </c:pt>
                <c:pt idx="3680">
                  <c:v>3410.4046242774571</c:v>
                </c:pt>
                <c:pt idx="3681">
                  <c:v>3760.1156069364329</c:v>
                </c:pt>
                <c:pt idx="3682">
                  <c:v>4303.4682080924858</c:v>
                </c:pt>
                <c:pt idx="3683">
                  <c:v>4624.277456647369</c:v>
                </c:pt>
                <c:pt idx="3684">
                  <c:v>4875.7225433526291</c:v>
                </c:pt>
                <c:pt idx="3685">
                  <c:v>5196.5317919075105</c:v>
                </c:pt>
                <c:pt idx="3686">
                  <c:v>5193.6416184971431</c:v>
                </c:pt>
                <c:pt idx="3687">
                  <c:v>5430.6358381502914</c:v>
                </c:pt>
                <c:pt idx="3688">
                  <c:v>5554.9132947977259</c:v>
                </c:pt>
                <c:pt idx="3689">
                  <c:v>5661.8497109826585</c:v>
                </c:pt>
                <c:pt idx="3690">
                  <c:v>5806.3583815028924</c:v>
                </c:pt>
                <c:pt idx="3691">
                  <c:v>5317.9190751445085</c:v>
                </c:pt>
                <c:pt idx="3692">
                  <c:v>4511.5606936416234</c:v>
                </c:pt>
                <c:pt idx="3693">
                  <c:v>3936.4161849711022</c:v>
                </c:pt>
                <c:pt idx="3694">
                  <c:v>3875.7225433525996</c:v>
                </c:pt>
                <c:pt idx="3695">
                  <c:v>3497.1098265895962</c:v>
                </c:pt>
                <c:pt idx="3696">
                  <c:v>3132.9479768786264</c:v>
                </c:pt>
                <c:pt idx="3697">
                  <c:v>2971.0982658959538</c:v>
                </c:pt>
                <c:pt idx="3698">
                  <c:v>2829.4797687861274</c:v>
                </c:pt>
                <c:pt idx="3699">
                  <c:v>2768.7861271676088</c:v>
                </c:pt>
                <c:pt idx="3700">
                  <c:v>2682.0809248554915</c:v>
                </c:pt>
                <c:pt idx="3701">
                  <c:v>2341.0404624277294</c:v>
                </c:pt>
                <c:pt idx="3702">
                  <c:v>1806.3583815028899</c:v>
                </c:pt>
                <c:pt idx="3703">
                  <c:v>1135.8381502890174</c:v>
                </c:pt>
                <c:pt idx="3704">
                  <c:v>864.16184971098278</c:v>
                </c:pt>
                <c:pt idx="3705">
                  <c:v>820.80924855491298</c:v>
                </c:pt>
                <c:pt idx="3706">
                  <c:v>1086.7052023121389</c:v>
                </c:pt>
                <c:pt idx="3707">
                  <c:v>1263.005780346821</c:v>
                </c:pt>
                <c:pt idx="3708">
                  <c:v>1358.3815028901736</c:v>
                </c:pt>
                <c:pt idx="3709">
                  <c:v>1231.2138728323698</c:v>
                </c:pt>
                <c:pt idx="3710">
                  <c:v>1158.9595375722561</c:v>
                </c:pt>
                <c:pt idx="3711">
                  <c:v>1026.0115606936417</c:v>
                </c:pt>
                <c:pt idx="3712">
                  <c:v>1023.121387283237</c:v>
                </c:pt>
                <c:pt idx="3713">
                  <c:v>887.28323699421969</c:v>
                </c:pt>
                <c:pt idx="3714">
                  <c:v>650.28901734104352</c:v>
                </c:pt>
                <c:pt idx="3715">
                  <c:v>569.36416184970665</c:v>
                </c:pt>
                <c:pt idx="3716">
                  <c:v>572.25433526012262</c:v>
                </c:pt>
                <c:pt idx="3717">
                  <c:v>690.7514450867053</c:v>
                </c:pt>
                <c:pt idx="3718">
                  <c:v>867.05202312138738</c:v>
                </c:pt>
                <c:pt idx="3719">
                  <c:v>838.15028901734115</c:v>
                </c:pt>
                <c:pt idx="3720">
                  <c:v>774.56647398843938</c:v>
                </c:pt>
                <c:pt idx="3721">
                  <c:v>586.70520231213879</c:v>
                </c:pt>
                <c:pt idx="3722">
                  <c:v>459.53757225433526</c:v>
                </c:pt>
                <c:pt idx="3723">
                  <c:v>407.51445086705206</c:v>
                </c:pt>
                <c:pt idx="3724">
                  <c:v>390.17341040462429</c:v>
                </c:pt>
                <c:pt idx="3725">
                  <c:v>323.69942196531792</c:v>
                </c:pt>
                <c:pt idx="3726">
                  <c:v>303.46820809248351</c:v>
                </c:pt>
                <c:pt idx="3727">
                  <c:v>225.4335260115607</c:v>
                </c:pt>
                <c:pt idx="3728">
                  <c:v>182.08092485549267</c:v>
                </c:pt>
                <c:pt idx="3729">
                  <c:v>196.53179190751447</c:v>
                </c:pt>
                <c:pt idx="3730">
                  <c:v>208.09248554913296</c:v>
                </c:pt>
                <c:pt idx="3731">
                  <c:v>248.55491329479671</c:v>
                </c:pt>
                <c:pt idx="3732">
                  <c:v>260.11560693641638</c:v>
                </c:pt>
                <c:pt idx="3733">
                  <c:v>315.02890173410395</c:v>
                </c:pt>
                <c:pt idx="3734">
                  <c:v>346.82080924855399</c:v>
                </c:pt>
                <c:pt idx="3735">
                  <c:v>390.17341040462429</c:v>
                </c:pt>
                <c:pt idx="3736">
                  <c:v>430.63583815028869</c:v>
                </c:pt>
                <c:pt idx="3737">
                  <c:v>398.84393063584048</c:v>
                </c:pt>
                <c:pt idx="3738">
                  <c:v>355.49132947976869</c:v>
                </c:pt>
                <c:pt idx="3739">
                  <c:v>390.17341040462429</c:v>
                </c:pt>
                <c:pt idx="3740">
                  <c:v>450.86705202312208</c:v>
                </c:pt>
                <c:pt idx="3741">
                  <c:v>554.91329479768785</c:v>
                </c:pt>
                <c:pt idx="3742">
                  <c:v>742.77456647398844</c:v>
                </c:pt>
                <c:pt idx="3743">
                  <c:v>890.17341040462452</c:v>
                </c:pt>
                <c:pt idx="3744">
                  <c:v>930.63583815028903</c:v>
                </c:pt>
                <c:pt idx="3745">
                  <c:v>933.52601156069375</c:v>
                </c:pt>
                <c:pt idx="3746">
                  <c:v>930.63583815028903</c:v>
                </c:pt>
                <c:pt idx="3747">
                  <c:v>1046.2427745664741</c:v>
                </c:pt>
                <c:pt idx="3748">
                  <c:v>1075.1445086705198</c:v>
                </c:pt>
                <c:pt idx="3749">
                  <c:v>997.10982658959551</c:v>
                </c:pt>
                <c:pt idx="3750">
                  <c:v>881.50289017341049</c:v>
                </c:pt>
                <c:pt idx="3751">
                  <c:v>722.54335260115852</c:v>
                </c:pt>
                <c:pt idx="3752">
                  <c:v>419.07514450866893</c:v>
                </c:pt>
                <c:pt idx="3753">
                  <c:v>274.56647398843899</c:v>
                </c:pt>
                <c:pt idx="3754">
                  <c:v>274.56647398843899</c:v>
                </c:pt>
                <c:pt idx="3755">
                  <c:v>361.27167630057693</c:v>
                </c:pt>
                <c:pt idx="3756">
                  <c:v>427.74566473988472</c:v>
                </c:pt>
                <c:pt idx="3757">
                  <c:v>526.0115606936414</c:v>
                </c:pt>
                <c:pt idx="3758">
                  <c:v>760.1156069364165</c:v>
                </c:pt>
                <c:pt idx="3759">
                  <c:v>684.97109826589804</c:v>
                </c:pt>
                <c:pt idx="3760">
                  <c:v>728.32369942196249</c:v>
                </c:pt>
                <c:pt idx="3761">
                  <c:v>734.10404624277464</c:v>
                </c:pt>
                <c:pt idx="3762">
                  <c:v>1236.9942196531792</c:v>
                </c:pt>
                <c:pt idx="3763">
                  <c:v>1803.4682080924856</c:v>
                </c:pt>
                <c:pt idx="3764">
                  <c:v>2184.9710982658962</c:v>
                </c:pt>
                <c:pt idx="3765">
                  <c:v>2887.2832369942212</c:v>
                </c:pt>
                <c:pt idx="3766">
                  <c:v>3456.6473988439311</c:v>
                </c:pt>
                <c:pt idx="3767">
                  <c:v>3893.0635838150292</c:v>
                </c:pt>
                <c:pt idx="3768">
                  <c:v>4303.4682080924858</c:v>
                </c:pt>
                <c:pt idx="3769">
                  <c:v>4838.1502890173842</c:v>
                </c:pt>
                <c:pt idx="3770">
                  <c:v>5000</c:v>
                </c:pt>
                <c:pt idx="3771">
                  <c:v>5216.7630057803472</c:v>
                </c:pt>
                <c:pt idx="3772">
                  <c:v>5265.8959537572528</c:v>
                </c:pt>
                <c:pt idx="3773">
                  <c:v>5349.7109826589603</c:v>
                </c:pt>
                <c:pt idx="3774">
                  <c:v>5257.2254335260122</c:v>
                </c:pt>
                <c:pt idx="3775">
                  <c:v>5867.052023121425</c:v>
                </c:pt>
                <c:pt idx="3776">
                  <c:v>7075.1445086705244</c:v>
                </c:pt>
                <c:pt idx="3777">
                  <c:v>8872.832369942189</c:v>
                </c:pt>
                <c:pt idx="3778">
                  <c:v>10395.953757225434</c:v>
                </c:pt>
                <c:pt idx="3779">
                  <c:v>11170.520231213874</c:v>
                </c:pt>
                <c:pt idx="3780">
                  <c:v>11508.670520231215</c:v>
                </c:pt>
                <c:pt idx="3781">
                  <c:v>11869.942196531792</c:v>
                </c:pt>
                <c:pt idx="3782">
                  <c:v>11384.393063583801</c:v>
                </c:pt>
                <c:pt idx="3783">
                  <c:v>10682.080924855491</c:v>
                </c:pt>
                <c:pt idx="3784">
                  <c:v>9526.0115606936415</c:v>
                </c:pt>
                <c:pt idx="3785">
                  <c:v>7843.9306358381236</c:v>
                </c:pt>
                <c:pt idx="3786">
                  <c:v>5997.1098265896462</c:v>
                </c:pt>
                <c:pt idx="3787">
                  <c:v>4430.6358381502914</c:v>
                </c:pt>
                <c:pt idx="3788">
                  <c:v>3167.6300578034875</c:v>
                </c:pt>
                <c:pt idx="3789">
                  <c:v>2413.2947976878613</c:v>
                </c:pt>
                <c:pt idx="3790">
                  <c:v>1835.2601156069366</c:v>
                </c:pt>
                <c:pt idx="3791">
                  <c:v>1589.5953757225461</c:v>
                </c:pt>
                <c:pt idx="3792">
                  <c:v>1315.0289017341051</c:v>
                </c:pt>
                <c:pt idx="3793">
                  <c:v>1069.3641618497109</c:v>
                </c:pt>
                <c:pt idx="3794">
                  <c:v>982.65895953757354</c:v>
                </c:pt>
                <c:pt idx="3795">
                  <c:v>907.51445086705303</c:v>
                </c:pt>
                <c:pt idx="3796">
                  <c:v>800.57803468208351</c:v>
                </c:pt>
                <c:pt idx="3797">
                  <c:v>791.9075144508671</c:v>
                </c:pt>
                <c:pt idx="3798">
                  <c:v>849.71098265895955</c:v>
                </c:pt>
                <c:pt idx="3799">
                  <c:v>843.93063583815035</c:v>
                </c:pt>
                <c:pt idx="3800">
                  <c:v>757.22543352601735</c:v>
                </c:pt>
                <c:pt idx="3801">
                  <c:v>682.08092485549139</c:v>
                </c:pt>
                <c:pt idx="3802">
                  <c:v>699.42196531791797</c:v>
                </c:pt>
                <c:pt idx="3803">
                  <c:v>835.26011560693644</c:v>
                </c:pt>
                <c:pt idx="3804">
                  <c:v>1040.4624277456651</c:v>
                </c:pt>
                <c:pt idx="3805">
                  <c:v>1317.9190751445183</c:v>
                </c:pt>
                <c:pt idx="3806">
                  <c:v>1554.913294797688</c:v>
                </c:pt>
                <c:pt idx="3807">
                  <c:v>1520.2312138728298</c:v>
                </c:pt>
                <c:pt idx="3808">
                  <c:v>1390.1734104046172</c:v>
                </c:pt>
                <c:pt idx="3809">
                  <c:v>1381.5028901734106</c:v>
                </c:pt>
                <c:pt idx="3810">
                  <c:v>1479.7687861271681</c:v>
                </c:pt>
                <c:pt idx="3811">
                  <c:v>1647.3988439306358</c:v>
                </c:pt>
                <c:pt idx="3812">
                  <c:v>1823.6994219653106</c:v>
                </c:pt>
                <c:pt idx="3813">
                  <c:v>2248.5549132947976</c:v>
                </c:pt>
                <c:pt idx="3814">
                  <c:v>3043.3526011560698</c:v>
                </c:pt>
                <c:pt idx="3815">
                  <c:v>2988.4393063584025</c:v>
                </c:pt>
                <c:pt idx="3816">
                  <c:v>3089.5953757225452</c:v>
                </c:pt>
                <c:pt idx="3817">
                  <c:v>2670.5202312138731</c:v>
                </c:pt>
                <c:pt idx="3818">
                  <c:v>2329.4797687861274</c:v>
                </c:pt>
                <c:pt idx="3819">
                  <c:v>2196.5317919075296</c:v>
                </c:pt>
                <c:pt idx="3820">
                  <c:v>2020.2312138728298</c:v>
                </c:pt>
                <c:pt idx="3821">
                  <c:v>1578.034682080925</c:v>
                </c:pt>
                <c:pt idx="3822">
                  <c:v>1332.3699421965298</c:v>
                </c:pt>
                <c:pt idx="3823">
                  <c:v>841.04046242774541</c:v>
                </c:pt>
                <c:pt idx="3824">
                  <c:v>517.34104046242749</c:v>
                </c:pt>
                <c:pt idx="3825">
                  <c:v>508.67052023121391</c:v>
                </c:pt>
                <c:pt idx="3826">
                  <c:v>491.32947976878614</c:v>
                </c:pt>
                <c:pt idx="3827">
                  <c:v>638.72832369942205</c:v>
                </c:pt>
                <c:pt idx="3828">
                  <c:v>800.57803468208351</c:v>
                </c:pt>
                <c:pt idx="3829">
                  <c:v>997.10982658959551</c:v>
                </c:pt>
                <c:pt idx="3830">
                  <c:v>1028.9017341040462</c:v>
                </c:pt>
                <c:pt idx="3831">
                  <c:v>1075.1445086705198</c:v>
                </c:pt>
                <c:pt idx="3832">
                  <c:v>1043.3526011560693</c:v>
                </c:pt>
                <c:pt idx="3833">
                  <c:v>910.40462427745672</c:v>
                </c:pt>
                <c:pt idx="3834">
                  <c:v>976.87861271676309</c:v>
                </c:pt>
                <c:pt idx="3835">
                  <c:v>887.28323699421969</c:v>
                </c:pt>
                <c:pt idx="3836">
                  <c:v>947.97687861271754</c:v>
                </c:pt>
                <c:pt idx="3837">
                  <c:v>1416.1849710982658</c:v>
                </c:pt>
                <c:pt idx="3838">
                  <c:v>1644.5086705202361</c:v>
                </c:pt>
                <c:pt idx="3839">
                  <c:v>2150.2890173410406</c:v>
                </c:pt>
                <c:pt idx="3840">
                  <c:v>2170.5202312138731</c:v>
                </c:pt>
                <c:pt idx="3841">
                  <c:v>2390.1734104046245</c:v>
                </c:pt>
                <c:pt idx="3842">
                  <c:v>2138.7283236994217</c:v>
                </c:pt>
                <c:pt idx="3843">
                  <c:v>2011.5606936416211</c:v>
                </c:pt>
                <c:pt idx="3844">
                  <c:v>1777.4566473988441</c:v>
                </c:pt>
                <c:pt idx="3845">
                  <c:v>1829.4797687861364</c:v>
                </c:pt>
                <c:pt idx="3846">
                  <c:v>1644.5086705202361</c:v>
                </c:pt>
                <c:pt idx="3847">
                  <c:v>1364.1618497109828</c:v>
                </c:pt>
                <c:pt idx="3848">
                  <c:v>1219.6531791907516</c:v>
                </c:pt>
                <c:pt idx="3849">
                  <c:v>927.74566473988443</c:v>
                </c:pt>
                <c:pt idx="3850">
                  <c:v>806.35838150289055</c:v>
                </c:pt>
                <c:pt idx="3851">
                  <c:v>901.73410404624303</c:v>
                </c:pt>
                <c:pt idx="3852">
                  <c:v>797.68786127168096</c:v>
                </c:pt>
                <c:pt idx="3853">
                  <c:v>823.69942196531804</c:v>
                </c:pt>
                <c:pt idx="3854">
                  <c:v>760.1156069364165</c:v>
                </c:pt>
                <c:pt idx="3855">
                  <c:v>667.63005780346748</c:v>
                </c:pt>
                <c:pt idx="3856">
                  <c:v>777.45664739884296</c:v>
                </c:pt>
                <c:pt idx="3857">
                  <c:v>615.60693641618855</c:v>
                </c:pt>
                <c:pt idx="3858">
                  <c:v>540.46242774566247</c:v>
                </c:pt>
                <c:pt idx="3859">
                  <c:v>500.00000000000006</c:v>
                </c:pt>
                <c:pt idx="3860">
                  <c:v>531.79190751445094</c:v>
                </c:pt>
                <c:pt idx="3861">
                  <c:v>768.78612716763053</c:v>
                </c:pt>
                <c:pt idx="3862">
                  <c:v>1375.7225433526012</c:v>
                </c:pt>
                <c:pt idx="3863">
                  <c:v>1679.1907514450911</c:v>
                </c:pt>
                <c:pt idx="3864">
                  <c:v>1682.0809248554824</c:v>
                </c:pt>
                <c:pt idx="3865">
                  <c:v>1849.7109826589597</c:v>
                </c:pt>
                <c:pt idx="3866">
                  <c:v>2459.5375722543604</c:v>
                </c:pt>
                <c:pt idx="3867">
                  <c:v>2459.5375722543604</c:v>
                </c:pt>
                <c:pt idx="3868">
                  <c:v>2806.3583815028906</c:v>
                </c:pt>
                <c:pt idx="3869">
                  <c:v>2612.7167630057797</c:v>
                </c:pt>
                <c:pt idx="3870">
                  <c:v>2401.7341040462429</c:v>
                </c:pt>
                <c:pt idx="3871">
                  <c:v>2543.3526011560693</c:v>
                </c:pt>
                <c:pt idx="3872">
                  <c:v>2806.3583815028906</c:v>
                </c:pt>
                <c:pt idx="3873">
                  <c:v>3835.2601156069368</c:v>
                </c:pt>
                <c:pt idx="3874">
                  <c:v>5231.213872832338</c:v>
                </c:pt>
                <c:pt idx="3875">
                  <c:v>6904.6242774566981</c:v>
                </c:pt>
                <c:pt idx="3876">
                  <c:v>7650.2890173410087</c:v>
                </c:pt>
                <c:pt idx="3877">
                  <c:v>9670.5202312138736</c:v>
                </c:pt>
                <c:pt idx="3878">
                  <c:v>11670.520231213874</c:v>
                </c:pt>
                <c:pt idx="3879">
                  <c:v>13450.867052023123</c:v>
                </c:pt>
                <c:pt idx="3880">
                  <c:v>13627.167630057744</c:v>
                </c:pt>
                <c:pt idx="3881">
                  <c:v>13606.936416184972</c:v>
                </c:pt>
                <c:pt idx="3882">
                  <c:v>13179.19075144509</c:v>
                </c:pt>
                <c:pt idx="3883">
                  <c:v>11508.670520231215</c:v>
                </c:pt>
                <c:pt idx="3884">
                  <c:v>9708.0924855491339</c:v>
                </c:pt>
                <c:pt idx="3885">
                  <c:v>8797.6878612716773</c:v>
                </c:pt>
                <c:pt idx="3886">
                  <c:v>8326.5895953757226</c:v>
                </c:pt>
                <c:pt idx="3887">
                  <c:v>7566.4739884393066</c:v>
                </c:pt>
                <c:pt idx="3888">
                  <c:v>6375.7225433526291</c:v>
                </c:pt>
                <c:pt idx="3889">
                  <c:v>5011.5606936416234</c:v>
                </c:pt>
                <c:pt idx="3890">
                  <c:v>3947.9768786127147</c:v>
                </c:pt>
                <c:pt idx="3891">
                  <c:v>3083.8150289017362</c:v>
                </c:pt>
                <c:pt idx="3892">
                  <c:v>2604.0462427745665</c:v>
                </c:pt>
                <c:pt idx="3893">
                  <c:v>2335.2601156069368</c:v>
                </c:pt>
                <c:pt idx="3894">
                  <c:v>2239.8843930635862</c:v>
                </c:pt>
                <c:pt idx="3895">
                  <c:v>2315.0289017341038</c:v>
                </c:pt>
                <c:pt idx="3896">
                  <c:v>3040.4624277456637</c:v>
                </c:pt>
                <c:pt idx="3897">
                  <c:v>3566.4739884393066</c:v>
                </c:pt>
                <c:pt idx="3898">
                  <c:v>4184.9710982658962</c:v>
                </c:pt>
                <c:pt idx="3899">
                  <c:v>4309.2485549132925</c:v>
                </c:pt>
                <c:pt idx="3900">
                  <c:v>4763.0057803467907</c:v>
                </c:pt>
                <c:pt idx="3901">
                  <c:v>5075.1445086705244</c:v>
                </c:pt>
                <c:pt idx="3902">
                  <c:v>5416.1849710982724</c:v>
                </c:pt>
                <c:pt idx="3903">
                  <c:v>6020.231213872833</c:v>
                </c:pt>
                <c:pt idx="3904">
                  <c:v>6751.4450867052028</c:v>
                </c:pt>
                <c:pt idx="3905">
                  <c:v>7086.7052023121396</c:v>
                </c:pt>
                <c:pt idx="3906">
                  <c:v>6641.6184971098546</c:v>
                </c:pt>
                <c:pt idx="3907">
                  <c:v>6395.9537572253903</c:v>
                </c:pt>
                <c:pt idx="3908">
                  <c:v>6040.4624277456651</c:v>
                </c:pt>
                <c:pt idx="3909">
                  <c:v>5687.8612716763555</c:v>
                </c:pt>
                <c:pt idx="3910">
                  <c:v>5846.8208092485556</c:v>
                </c:pt>
                <c:pt idx="3911">
                  <c:v>5950.8670520231217</c:v>
                </c:pt>
                <c:pt idx="3912">
                  <c:v>5754.3352601156384</c:v>
                </c:pt>
                <c:pt idx="3913">
                  <c:v>5329.4797687861001</c:v>
                </c:pt>
                <c:pt idx="3914">
                  <c:v>5078.0346820809245</c:v>
                </c:pt>
                <c:pt idx="3915">
                  <c:v>4777.4566473988425</c:v>
                </c:pt>
                <c:pt idx="3916">
                  <c:v>4430.6358381502914</c:v>
                </c:pt>
                <c:pt idx="3917">
                  <c:v>4387.2832369942198</c:v>
                </c:pt>
                <c:pt idx="3918">
                  <c:v>3895.953757225459</c:v>
                </c:pt>
                <c:pt idx="3919">
                  <c:v>3543.3526011560698</c:v>
                </c:pt>
                <c:pt idx="3920">
                  <c:v>3606.9364161849712</c:v>
                </c:pt>
                <c:pt idx="3921">
                  <c:v>3641.6184971098237</c:v>
                </c:pt>
                <c:pt idx="3922">
                  <c:v>3280.3468208092486</c:v>
                </c:pt>
                <c:pt idx="3923">
                  <c:v>2777.4566473988443</c:v>
                </c:pt>
                <c:pt idx="3924">
                  <c:v>2361.2716763005956</c:v>
                </c:pt>
                <c:pt idx="3925">
                  <c:v>1867.0520231213875</c:v>
                </c:pt>
                <c:pt idx="3926">
                  <c:v>1491.3294797687863</c:v>
                </c:pt>
                <c:pt idx="3927">
                  <c:v>1231.2138728323698</c:v>
                </c:pt>
                <c:pt idx="3928">
                  <c:v>1008.6705202312139</c:v>
                </c:pt>
                <c:pt idx="3929">
                  <c:v>919.07514450867563</c:v>
                </c:pt>
                <c:pt idx="3930">
                  <c:v>757.22543352601735</c:v>
                </c:pt>
                <c:pt idx="3931">
                  <c:v>554.91329479768785</c:v>
                </c:pt>
                <c:pt idx="3932">
                  <c:v>453.75722543352708</c:v>
                </c:pt>
                <c:pt idx="3933">
                  <c:v>468.20809248554895</c:v>
                </c:pt>
                <c:pt idx="3934">
                  <c:v>557.80346820809302</c:v>
                </c:pt>
                <c:pt idx="3935">
                  <c:v>656.06936416184976</c:v>
                </c:pt>
                <c:pt idx="3936">
                  <c:v>765.89595375722558</c:v>
                </c:pt>
                <c:pt idx="3937">
                  <c:v>953.75722543352106</c:v>
                </c:pt>
                <c:pt idx="3938">
                  <c:v>1057.8034682080845</c:v>
                </c:pt>
                <c:pt idx="3939">
                  <c:v>893.06358381502798</c:v>
                </c:pt>
                <c:pt idx="3940">
                  <c:v>843.93063583815035</c:v>
                </c:pt>
                <c:pt idx="3941">
                  <c:v>803.46820809248049</c:v>
                </c:pt>
                <c:pt idx="3942">
                  <c:v>690.7514450867053</c:v>
                </c:pt>
                <c:pt idx="3943">
                  <c:v>473.98843930635843</c:v>
                </c:pt>
                <c:pt idx="3944">
                  <c:v>323.69942196531792</c:v>
                </c:pt>
                <c:pt idx="3945">
                  <c:v>303.46820809248351</c:v>
                </c:pt>
                <c:pt idx="3946">
                  <c:v>303.46820809248351</c:v>
                </c:pt>
                <c:pt idx="3947">
                  <c:v>254.33526011560701</c:v>
                </c:pt>
                <c:pt idx="3948">
                  <c:v>251.44508670520233</c:v>
                </c:pt>
                <c:pt idx="3949">
                  <c:v>315.02890173410395</c:v>
                </c:pt>
                <c:pt idx="3950">
                  <c:v>395.95375722543355</c:v>
                </c:pt>
                <c:pt idx="3951">
                  <c:v>508.67052023121391</c:v>
                </c:pt>
                <c:pt idx="3952">
                  <c:v>664.73988439306368</c:v>
                </c:pt>
                <c:pt idx="3953">
                  <c:v>890.17341040462452</c:v>
                </c:pt>
                <c:pt idx="3954">
                  <c:v>1115.6069364161849</c:v>
                </c:pt>
                <c:pt idx="3955">
                  <c:v>1294.7976878612812</c:v>
                </c:pt>
                <c:pt idx="3956">
                  <c:v>1442.1965317919075</c:v>
                </c:pt>
                <c:pt idx="3957">
                  <c:v>1491.3294797687863</c:v>
                </c:pt>
                <c:pt idx="3958">
                  <c:v>1598.2658959537655</c:v>
                </c:pt>
                <c:pt idx="3959">
                  <c:v>1546.2427745664741</c:v>
                </c:pt>
                <c:pt idx="3960">
                  <c:v>1575.1445086705198</c:v>
                </c:pt>
                <c:pt idx="3961">
                  <c:v>1621.3872832369898</c:v>
                </c:pt>
                <c:pt idx="3962">
                  <c:v>1641.6184971098248</c:v>
                </c:pt>
                <c:pt idx="3963">
                  <c:v>1783.2369942196528</c:v>
                </c:pt>
                <c:pt idx="3964">
                  <c:v>1867.0520231213875</c:v>
                </c:pt>
                <c:pt idx="3965">
                  <c:v>1552.0231213872833</c:v>
                </c:pt>
                <c:pt idx="3966">
                  <c:v>1537.5722543352599</c:v>
                </c:pt>
                <c:pt idx="3967">
                  <c:v>1456.6473988439298</c:v>
                </c:pt>
                <c:pt idx="3968">
                  <c:v>1531.7919075144498</c:v>
                </c:pt>
                <c:pt idx="3969">
                  <c:v>2005.7803468207999</c:v>
                </c:pt>
                <c:pt idx="3970">
                  <c:v>1976.8786127167632</c:v>
                </c:pt>
                <c:pt idx="3971">
                  <c:v>1959.5375722543354</c:v>
                </c:pt>
                <c:pt idx="3972">
                  <c:v>2265.8959537572405</c:v>
                </c:pt>
                <c:pt idx="3973">
                  <c:v>2653.1791907514462</c:v>
                </c:pt>
                <c:pt idx="3974">
                  <c:v>3150.2890173410406</c:v>
                </c:pt>
                <c:pt idx="3975">
                  <c:v>3601.1560693641472</c:v>
                </c:pt>
                <c:pt idx="3976">
                  <c:v>3789.0173410404764</c:v>
                </c:pt>
                <c:pt idx="3977">
                  <c:v>3843.930635838165</c:v>
                </c:pt>
                <c:pt idx="3978">
                  <c:v>3719.6531791907519</c:v>
                </c:pt>
                <c:pt idx="3979">
                  <c:v>3447.9768786127147</c:v>
                </c:pt>
                <c:pt idx="3980">
                  <c:v>2994.219653179191</c:v>
                </c:pt>
                <c:pt idx="3981">
                  <c:v>2829.4797687861274</c:v>
                </c:pt>
                <c:pt idx="3982">
                  <c:v>3236.9942196531792</c:v>
                </c:pt>
                <c:pt idx="3983">
                  <c:v>3523.1213872832509</c:v>
                </c:pt>
                <c:pt idx="3984">
                  <c:v>3800.5780346820811</c:v>
                </c:pt>
                <c:pt idx="3985">
                  <c:v>3552.0231213872862</c:v>
                </c:pt>
                <c:pt idx="3986">
                  <c:v>3141.6184971098237</c:v>
                </c:pt>
                <c:pt idx="3987">
                  <c:v>3115.6069364161854</c:v>
                </c:pt>
                <c:pt idx="3988">
                  <c:v>2930.6358381502891</c:v>
                </c:pt>
                <c:pt idx="3989">
                  <c:v>2910.4046242774571</c:v>
                </c:pt>
                <c:pt idx="3990">
                  <c:v>2439.3063583815206</c:v>
                </c:pt>
                <c:pt idx="3991">
                  <c:v>1887.2832369942198</c:v>
                </c:pt>
                <c:pt idx="3992">
                  <c:v>1947.9768786127181</c:v>
                </c:pt>
                <c:pt idx="3993">
                  <c:v>2560.6936416184967</c:v>
                </c:pt>
                <c:pt idx="3994">
                  <c:v>3248.5549132948022</c:v>
                </c:pt>
                <c:pt idx="3995">
                  <c:v>3612.7167630057797</c:v>
                </c:pt>
                <c:pt idx="3996">
                  <c:v>4164.7398843930605</c:v>
                </c:pt>
                <c:pt idx="3997">
                  <c:v>4398.8439306358414</c:v>
                </c:pt>
                <c:pt idx="3998">
                  <c:v>4505.7803468208085</c:v>
                </c:pt>
                <c:pt idx="3999">
                  <c:v>4462.4277456647405</c:v>
                </c:pt>
                <c:pt idx="4000">
                  <c:v>4578.0346820809245</c:v>
                </c:pt>
                <c:pt idx="4001">
                  <c:v>4624.277456647369</c:v>
                </c:pt>
                <c:pt idx="4002">
                  <c:v>4468.2080924855554</c:v>
                </c:pt>
                <c:pt idx="4003">
                  <c:v>4450.8670520231217</c:v>
                </c:pt>
                <c:pt idx="4004">
                  <c:v>3893.0635838150292</c:v>
                </c:pt>
                <c:pt idx="4005">
                  <c:v>3910.4046242774571</c:v>
                </c:pt>
                <c:pt idx="4006">
                  <c:v>4757.2254335260122</c:v>
                </c:pt>
                <c:pt idx="4007">
                  <c:v>5101.156069364195</c:v>
                </c:pt>
                <c:pt idx="4008">
                  <c:v>4664.7398843930605</c:v>
                </c:pt>
                <c:pt idx="4009">
                  <c:v>4072.254335260116</c:v>
                </c:pt>
                <c:pt idx="4010">
                  <c:v>3578.034682080925</c:v>
                </c:pt>
                <c:pt idx="4011">
                  <c:v>3184.9710982658962</c:v>
                </c:pt>
                <c:pt idx="4012">
                  <c:v>2898.8439306358532</c:v>
                </c:pt>
                <c:pt idx="4013">
                  <c:v>2783.2369942196533</c:v>
                </c:pt>
                <c:pt idx="4014">
                  <c:v>2621.3872832369952</c:v>
                </c:pt>
                <c:pt idx="4015">
                  <c:v>1670.5202312138645</c:v>
                </c:pt>
                <c:pt idx="4016">
                  <c:v>1190.7514450867052</c:v>
                </c:pt>
                <c:pt idx="4017">
                  <c:v>1632.9479768786127</c:v>
                </c:pt>
                <c:pt idx="4018">
                  <c:v>2537.5722543352622</c:v>
                </c:pt>
                <c:pt idx="4019">
                  <c:v>3228.3236994219637</c:v>
                </c:pt>
                <c:pt idx="4020">
                  <c:v>3219.6531791907519</c:v>
                </c:pt>
                <c:pt idx="4021">
                  <c:v>3179.1907514450868</c:v>
                </c:pt>
                <c:pt idx="4022">
                  <c:v>3101.1560693641472</c:v>
                </c:pt>
                <c:pt idx="4023">
                  <c:v>3112.7167630057797</c:v>
                </c:pt>
                <c:pt idx="4024">
                  <c:v>2884.3930635838301</c:v>
                </c:pt>
                <c:pt idx="4025">
                  <c:v>2777.4566473988443</c:v>
                </c:pt>
                <c:pt idx="4026">
                  <c:v>2578.034682080925</c:v>
                </c:pt>
                <c:pt idx="4027">
                  <c:v>2586.7052023121391</c:v>
                </c:pt>
                <c:pt idx="4028">
                  <c:v>2552.0231213872862</c:v>
                </c:pt>
                <c:pt idx="4029">
                  <c:v>2598.2658959537403</c:v>
                </c:pt>
                <c:pt idx="4030">
                  <c:v>2962.4277456647387</c:v>
                </c:pt>
                <c:pt idx="4031">
                  <c:v>2838.1502890173397</c:v>
                </c:pt>
                <c:pt idx="4032">
                  <c:v>2641.6184971098237</c:v>
                </c:pt>
                <c:pt idx="4033">
                  <c:v>2447.9768786127147</c:v>
                </c:pt>
                <c:pt idx="4034">
                  <c:v>2141.6184971098237</c:v>
                </c:pt>
                <c:pt idx="4035">
                  <c:v>1907.5144508670508</c:v>
                </c:pt>
                <c:pt idx="4036">
                  <c:v>1806.3583815028899</c:v>
                </c:pt>
                <c:pt idx="4037">
                  <c:v>1817.9190751445183</c:v>
                </c:pt>
                <c:pt idx="4038">
                  <c:v>1789.0173410404625</c:v>
                </c:pt>
                <c:pt idx="4039">
                  <c:v>1508.6705202312128</c:v>
                </c:pt>
                <c:pt idx="4040">
                  <c:v>1268.7861271676311</c:v>
                </c:pt>
                <c:pt idx="4041">
                  <c:v>1615.6069364161849</c:v>
                </c:pt>
                <c:pt idx="4042">
                  <c:v>1921.9653179190752</c:v>
                </c:pt>
                <c:pt idx="4043">
                  <c:v>2537.5722543352622</c:v>
                </c:pt>
                <c:pt idx="4044">
                  <c:v>3771.6763005780372</c:v>
                </c:pt>
                <c:pt idx="4045">
                  <c:v>5011.5606936416234</c:v>
                </c:pt>
                <c:pt idx="4046">
                  <c:v>6543.3526011561135</c:v>
                </c:pt>
                <c:pt idx="4047">
                  <c:v>8210.9826589595377</c:v>
                </c:pt>
                <c:pt idx="4048">
                  <c:v>9789.0173410404623</c:v>
                </c:pt>
                <c:pt idx="4049">
                  <c:v>10335.260115606929</c:v>
                </c:pt>
                <c:pt idx="4050">
                  <c:v>10676.300578034688</c:v>
                </c:pt>
                <c:pt idx="4051">
                  <c:v>9921.9653179190209</c:v>
                </c:pt>
                <c:pt idx="4052">
                  <c:v>9187.8612716763018</c:v>
                </c:pt>
                <c:pt idx="4053">
                  <c:v>8604.0462427745788</c:v>
                </c:pt>
                <c:pt idx="4054">
                  <c:v>7632.9479768786105</c:v>
                </c:pt>
                <c:pt idx="4055">
                  <c:v>6404.6242774566981</c:v>
                </c:pt>
                <c:pt idx="4056">
                  <c:v>5890.1734104046245</c:v>
                </c:pt>
                <c:pt idx="4057">
                  <c:v>5447.976878612717</c:v>
                </c:pt>
                <c:pt idx="4058">
                  <c:v>5257.2254335260122</c:v>
                </c:pt>
                <c:pt idx="4059">
                  <c:v>5049.1329479768792</c:v>
                </c:pt>
                <c:pt idx="4060">
                  <c:v>5052.0231213873167</c:v>
                </c:pt>
                <c:pt idx="4061">
                  <c:v>5208.092485549133</c:v>
                </c:pt>
                <c:pt idx="4062">
                  <c:v>5005.7803468208085</c:v>
                </c:pt>
                <c:pt idx="4063">
                  <c:v>5332.3699421965321</c:v>
                </c:pt>
                <c:pt idx="4064">
                  <c:v>5650.2890173410078</c:v>
                </c:pt>
                <c:pt idx="4065">
                  <c:v>6132.9479768786105</c:v>
                </c:pt>
                <c:pt idx="4066">
                  <c:v>6263.0057803467917</c:v>
                </c:pt>
                <c:pt idx="4067">
                  <c:v>6222.5433526011566</c:v>
                </c:pt>
                <c:pt idx="4068">
                  <c:v>6323.6994219653634</c:v>
                </c:pt>
                <c:pt idx="4069">
                  <c:v>6202.3121387283254</c:v>
                </c:pt>
                <c:pt idx="4070">
                  <c:v>6739.884393063584</c:v>
                </c:pt>
                <c:pt idx="4071">
                  <c:v>7023.1213872832404</c:v>
                </c:pt>
                <c:pt idx="4072">
                  <c:v>6679.1907514450904</c:v>
                </c:pt>
                <c:pt idx="4073">
                  <c:v>6500.0000000000009</c:v>
                </c:pt>
                <c:pt idx="4074">
                  <c:v>5523.1213872832404</c:v>
                </c:pt>
                <c:pt idx="4075">
                  <c:v>4768.7861271676602</c:v>
                </c:pt>
                <c:pt idx="4076">
                  <c:v>3809.2485549132953</c:v>
                </c:pt>
                <c:pt idx="4077">
                  <c:v>3416.1849710982647</c:v>
                </c:pt>
                <c:pt idx="4078">
                  <c:v>2945.0867052023123</c:v>
                </c:pt>
                <c:pt idx="4079">
                  <c:v>2924.8554913294802</c:v>
                </c:pt>
                <c:pt idx="4080">
                  <c:v>2890.1734104046245</c:v>
                </c:pt>
                <c:pt idx="4081">
                  <c:v>2745.6647398843952</c:v>
                </c:pt>
                <c:pt idx="4082">
                  <c:v>2719.6531791907519</c:v>
                </c:pt>
                <c:pt idx="4083">
                  <c:v>2554.9132947976882</c:v>
                </c:pt>
                <c:pt idx="4084">
                  <c:v>2352.6011560693787</c:v>
                </c:pt>
                <c:pt idx="4085">
                  <c:v>2202.3121387283272</c:v>
                </c:pt>
                <c:pt idx="4086">
                  <c:v>1988.4393063583798</c:v>
                </c:pt>
                <c:pt idx="4087">
                  <c:v>1647.3988439306358</c:v>
                </c:pt>
                <c:pt idx="4088">
                  <c:v>1630.0578034682164</c:v>
                </c:pt>
                <c:pt idx="4089">
                  <c:v>1736.9942196531792</c:v>
                </c:pt>
                <c:pt idx="4090">
                  <c:v>1757.2254335260118</c:v>
                </c:pt>
                <c:pt idx="4091">
                  <c:v>1684.9710982658958</c:v>
                </c:pt>
                <c:pt idx="4092">
                  <c:v>1838.1502890173322</c:v>
                </c:pt>
                <c:pt idx="4093">
                  <c:v>2196.5317919075296</c:v>
                </c:pt>
                <c:pt idx="4094">
                  <c:v>2343.930635838165</c:v>
                </c:pt>
                <c:pt idx="4095">
                  <c:v>2583.8150289017362</c:v>
                </c:pt>
                <c:pt idx="4096">
                  <c:v>2973.9884393063585</c:v>
                </c:pt>
                <c:pt idx="4097">
                  <c:v>3078.034682080925</c:v>
                </c:pt>
                <c:pt idx="4098">
                  <c:v>3089.5953757225452</c:v>
                </c:pt>
                <c:pt idx="4099">
                  <c:v>3092.4855491329481</c:v>
                </c:pt>
                <c:pt idx="4100">
                  <c:v>2624.2774566474022</c:v>
                </c:pt>
                <c:pt idx="4101">
                  <c:v>2317.9190751445112</c:v>
                </c:pt>
                <c:pt idx="4102">
                  <c:v>2210.9826589595377</c:v>
                </c:pt>
                <c:pt idx="4103">
                  <c:v>2020.2312138728298</c:v>
                </c:pt>
                <c:pt idx="4104">
                  <c:v>2002.8901734104047</c:v>
                </c:pt>
                <c:pt idx="4105">
                  <c:v>2164.7398843930637</c:v>
                </c:pt>
                <c:pt idx="4106">
                  <c:v>2210.9826589595377</c:v>
                </c:pt>
                <c:pt idx="4107">
                  <c:v>2242.7745664739891</c:v>
                </c:pt>
                <c:pt idx="4108">
                  <c:v>2306.3583815028906</c:v>
                </c:pt>
                <c:pt idx="4109">
                  <c:v>2031.7919075144498</c:v>
                </c:pt>
                <c:pt idx="4110">
                  <c:v>1676.3005780346823</c:v>
                </c:pt>
                <c:pt idx="4111">
                  <c:v>1274.5664739884401</c:v>
                </c:pt>
                <c:pt idx="4112">
                  <c:v>1115.6069364161849</c:v>
                </c:pt>
                <c:pt idx="4113">
                  <c:v>953.75722543352106</c:v>
                </c:pt>
                <c:pt idx="4114">
                  <c:v>800.57803468208351</c:v>
                </c:pt>
                <c:pt idx="4115">
                  <c:v>731.21387283237459</c:v>
                </c:pt>
                <c:pt idx="4116">
                  <c:v>725.43352601156039</c:v>
                </c:pt>
                <c:pt idx="4117">
                  <c:v>835.26011560693644</c:v>
                </c:pt>
                <c:pt idx="4118">
                  <c:v>973.98843930636394</c:v>
                </c:pt>
                <c:pt idx="4119">
                  <c:v>1109.8265895953757</c:v>
                </c:pt>
                <c:pt idx="4120">
                  <c:v>1306.3583815028899</c:v>
                </c:pt>
                <c:pt idx="4121">
                  <c:v>1554.913294797688</c:v>
                </c:pt>
                <c:pt idx="4122">
                  <c:v>1569.3641618497109</c:v>
                </c:pt>
                <c:pt idx="4123">
                  <c:v>1346.820809248555</c:v>
                </c:pt>
                <c:pt idx="4124">
                  <c:v>1095.3757225433526</c:v>
                </c:pt>
                <c:pt idx="4125">
                  <c:v>1054.913294797688</c:v>
                </c:pt>
                <c:pt idx="4126">
                  <c:v>1286.127167630058</c:v>
                </c:pt>
                <c:pt idx="4127">
                  <c:v>1508.6705202312128</c:v>
                </c:pt>
                <c:pt idx="4128">
                  <c:v>1537.5722543352599</c:v>
                </c:pt>
                <c:pt idx="4129">
                  <c:v>1459.5375722543354</c:v>
                </c:pt>
                <c:pt idx="4130">
                  <c:v>1369.942196531792</c:v>
                </c:pt>
                <c:pt idx="4131">
                  <c:v>1236.9942196531792</c:v>
                </c:pt>
                <c:pt idx="4132">
                  <c:v>1187.8612716762998</c:v>
                </c:pt>
                <c:pt idx="4133">
                  <c:v>1176.3005780346821</c:v>
                </c:pt>
                <c:pt idx="4134">
                  <c:v>921.96531791907523</c:v>
                </c:pt>
                <c:pt idx="4135">
                  <c:v>413.29479768786132</c:v>
                </c:pt>
                <c:pt idx="4136">
                  <c:v>193.64161849710985</c:v>
                </c:pt>
                <c:pt idx="4137">
                  <c:v>312.13872832369924</c:v>
                </c:pt>
                <c:pt idx="4138">
                  <c:v>468.20809248554895</c:v>
                </c:pt>
                <c:pt idx="4139">
                  <c:v>439.30635838150164</c:v>
                </c:pt>
                <c:pt idx="4140">
                  <c:v>476.87861271676331</c:v>
                </c:pt>
                <c:pt idx="4141">
                  <c:v>682.08092485549139</c:v>
                </c:pt>
                <c:pt idx="4142">
                  <c:v>728.32369942196249</c:v>
                </c:pt>
                <c:pt idx="4143">
                  <c:v>786.1271676300579</c:v>
                </c:pt>
                <c:pt idx="4144">
                  <c:v>843.93063583815035</c:v>
                </c:pt>
                <c:pt idx="4145">
                  <c:v>789.0173410404625</c:v>
                </c:pt>
                <c:pt idx="4146">
                  <c:v>713.87283236994301</c:v>
                </c:pt>
                <c:pt idx="4147">
                  <c:v>621.38728323699422</c:v>
                </c:pt>
                <c:pt idx="4148">
                  <c:v>485.54913294797427</c:v>
                </c:pt>
                <c:pt idx="4149">
                  <c:v>459.53757225433526</c:v>
                </c:pt>
                <c:pt idx="4150">
                  <c:v>572.25433526012262</c:v>
                </c:pt>
                <c:pt idx="4151">
                  <c:v>598.26589595375754</c:v>
                </c:pt>
                <c:pt idx="4152">
                  <c:v>462.42774566473992</c:v>
                </c:pt>
                <c:pt idx="4153">
                  <c:v>341.04046242774803</c:v>
                </c:pt>
                <c:pt idx="4154">
                  <c:v>280.34682080924932</c:v>
                </c:pt>
                <c:pt idx="4155">
                  <c:v>260.11560693641638</c:v>
                </c:pt>
                <c:pt idx="4156">
                  <c:v>210.98265895953764</c:v>
                </c:pt>
                <c:pt idx="4157">
                  <c:v>210.98265895953764</c:v>
                </c:pt>
                <c:pt idx="4158">
                  <c:v>208.09248554913296</c:v>
                </c:pt>
                <c:pt idx="4159">
                  <c:v>193.64161849710985</c:v>
                </c:pt>
                <c:pt idx="4160">
                  <c:v>121.38728323699421</c:v>
                </c:pt>
                <c:pt idx="4161">
                  <c:v>115.60693641618404</c:v>
                </c:pt>
                <c:pt idx="4162">
                  <c:v>179.19075144508673</c:v>
                </c:pt>
                <c:pt idx="4163">
                  <c:v>251.44508670520233</c:v>
                </c:pt>
                <c:pt idx="4164">
                  <c:v>280.34682080924932</c:v>
                </c:pt>
                <c:pt idx="4165">
                  <c:v>323.69942196531792</c:v>
                </c:pt>
                <c:pt idx="4166">
                  <c:v>367.05202312138732</c:v>
                </c:pt>
                <c:pt idx="4167">
                  <c:v>378.61271676300584</c:v>
                </c:pt>
                <c:pt idx="4168">
                  <c:v>367.05202312138732</c:v>
                </c:pt>
                <c:pt idx="4169">
                  <c:v>378.61271676300584</c:v>
                </c:pt>
                <c:pt idx="4170">
                  <c:v>349.71098265895955</c:v>
                </c:pt>
                <c:pt idx="4171">
                  <c:v>257.22543352601156</c:v>
                </c:pt>
                <c:pt idx="4172">
                  <c:v>205.20231213872833</c:v>
                </c:pt>
                <c:pt idx="4173">
                  <c:v>173.41040462427662</c:v>
                </c:pt>
                <c:pt idx="4174">
                  <c:v>205.20231213872833</c:v>
                </c:pt>
                <c:pt idx="4175">
                  <c:v>265.89595375722263</c:v>
                </c:pt>
                <c:pt idx="4176">
                  <c:v>320.80924855491332</c:v>
                </c:pt>
                <c:pt idx="4177">
                  <c:v>343.93063583815029</c:v>
                </c:pt>
                <c:pt idx="4178">
                  <c:v>387.28323699421748</c:v>
                </c:pt>
                <c:pt idx="4179">
                  <c:v>364.16184971098266</c:v>
                </c:pt>
                <c:pt idx="4180">
                  <c:v>358.38150289017329</c:v>
                </c:pt>
                <c:pt idx="4181">
                  <c:v>315.02890173410395</c:v>
                </c:pt>
                <c:pt idx="4182">
                  <c:v>343.93063583815029</c:v>
                </c:pt>
                <c:pt idx="4183">
                  <c:v>341.04046242774803</c:v>
                </c:pt>
                <c:pt idx="4184">
                  <c:v>167.63005780346822</c:v>
                </c:pt>
                <c:pt idx="4185">
                  <c:v>156.06936416184757</c:v>
                </c:pt>
                <c:pt idx="4186">
                  <c:v>335.26011560693644</c:v>
                </c:pt>
                <c:pt idx="4187">
                  <c:v>523.12138728323703</c:v>
                </c:pt>
                <c:pt idx="4188">
                  <c:v>543.35260115606798</c:v>
                </c:pt>
                <c:pt idx="4189">
                  <c:v>589.59537572254351</c:v>
                </c:pt>
                <c:pt idx="4190">
                  <c:v>641.61849710982665</c:v>
                </c:pt>
                <c:pt idx="4191">
                  <c:v>699.42196531791797</c:v>
                </c:pt>
                <c:pt idx="4192">
                  <c:v>763.00578034682644</c:v>
                </c:pt>
                <c:pt idx="4193">
                  <c:v>838.15028901734115</c:v>
                </c:pt>
                <c:pt idx="4194">
                  <c:v>829.47976878612803</c:v>
                </c:pt>
                <c:pt idx="4195">
                  <c:v>786.1271676300579</c:v>
                </c:pt>
                <c:pt idx="4196">
                  <c:v>719.65317919075142</c:v>
                </c:pt>
                <c:pt idx="4197">
                  <c:v>656.06936416184976</c:v>
                </c:pt>
                <c:pt idx="4198">
                  <c:v>736.99421965317924</c:v>
                </c:pt>
                <c:pt idx="4199">
                  <c:v>815.02890173410412</c:v>
                </c:pt>
                <c:pt idx="4200">
                  <c:v>817.91907514450838</c:v>
                </c:pt>
                <c:pt idx="4201">
                  <c:v>783.23699421965352</c:v>
                </c:pt>
                <c:pt idx="4202">
                  <c:v>760.1156069364165</c:v>
                </c:pt>
                <c:pt idx="4203">
                  <c:v>791.9075144508671</c:v>
                </c:pt>
                <c:pt idx="4204">
                  <c:v>832.36994219653138</c:v>
                </c:pt>
                <c:pt idx="4205">
                  <c:v>817.91907514450838</c:v>
                </c:pt>
                <c:pt idx="4206">
                  <c:v>817.91907514450838</c:v>
                </c:pt>
                <c:pt idx="4207">
                  <c:v>621.38728323699422</c:v>
                </c:pt>
                <c:pt idx="4208">
                  <c:v>473.98843930635843</c:v>
                </c:pt>
                <c:pt idx="4209">
                  <c:v>494.2196531791908</c:v>
                </c:pt>
                <c:pt idx="4210">
                  <c:v>589.59537572254351</c:v>
                </c:pt>
                <c:pt idx="4211">
                  <c:v>835.26011560693644</c:v>
                </c:pt>
                <c:pt idx="4212">
                  <c:v>1132.9479768786127</c:v>
                </c:pt>
                <c:pt idx="4213">
                  <c:v>1450.8670520231215</c:v>
                </c:pt>
                <c:pt idx="4214">
                  <c:v>1702.3121387283156</c:v>
                </c:pt>
                <c:pt idx="4215">
                  <c:v>1780.3468208092486</c:v>
                </c:pt>
                <c:pt idx="4216">
                  <c:v>1973.9884393063578</c:v>
                </c:pt>
                <c:pt idx="4217">
                  <c:v>2040.4624277456651</c:v>
                </c:pt>
                <c:pt idx="4218">
                  <c:v>2043.35260115607</c:v>
                </c:pt>
                <c:pt idx="4219">
                  <c:v>2020.2312138728298</c:v>
                </c:pt>
                <c:pt idx="4220">
                  <c:v>1667.6300578034684</c:v>
                </c:pt>
                <c:pt idx="4221">
                  <c:v>1526.0115606936417</c:v>
                </c:pt>
                <c:pt idx="4222">
                  <c:v>1786.127167630058</c:v>
                </c:pt>
                <c:pt idx="4223">
                  <c:v>1823.6994219653106</c:v>
                </c:pt>
                <c:pt idx="4224">
                  <c:v>1684.9710982658958</c:v>
                </c:pt>
                <c:pt idx="4225">
                  <c:v>1612.7167630057929</c:v>
                </c:pt>
                <c:pt idx="4226">
                  <c:v>1439.3063583815031</c:v>
                </c:pt>
                <c:pt idx="4227">
                  <c:v>1369.942196531792</c:v>
                </c:pt>
                <c:pt idx="4228">
                  <c:v>1210.9826589595377</c:v>
                </c:pt>
                <c:pt idx="4229">
                  <c:v>1135.8381502890174</c:v>
                </c:pt>
                <c:pt idx="4230">
                  <c:v>956.64739884392748</c:v>
                </c:pt>
                <c:pt idx="4231">
                  <c:v>543.35260115606798</c:v>
                </c:pt>
                <c:pt idx="4232">
                  <c:v>358.38150289017329</c:v>
                </c:pt>
                <c:pt idx="4233">
                  <c:v>352.60115606936421</c:v>
                </c:pt>
                <c:pt idx="4234">
                  <c:v>427.74566473988472</c:v>
                </c:pt>
                <c:pt idx="4235">
                  <c:v>586.70520231213879</c:v>
                </c:pt>
                <c:pt idx="4236">
                  <c:v>716.76300578034693</c:v>
                </c:pt>
                <c:pt idx="4237">
                  <c:v>806.35838150289055</c:v>
                </c:pt>
                <c:pt idx="4238">
                  <c:v>829.47976878612803</c:v>
                </c:pt>
                <c:pt idx="4239">
                  <c:v>820.80924855491298</c:v>
                </c:pt>
                <c:pt idx="4240">
                  <c:v>797.68786127168096</c:v>
                </c:pt>
                <c:pt idx="4241">
                  <c:v>754.33526011560127</c:v>
                </c:pt>
                <c:pt idx="4242">
                  <c:v>734.10404624277464</c:v>
                </c:pt>
                <c:pt idx="4243">
                  <c:v>777.45664739884296</c:v>
                </c:pt>
                <c:pt idx="4244">
                  <c:v>921.96531791907523</c:v>
                </c:pt>
                <c:pt idx="4245">
                  <c:v>1210.9826589595377</c:v>
                </c:pt>
                <c:pt idx="4246">
                  <c:v>1595.3757225433528</c:v>
                </c:pt>
                <c:pt idx="4247">
                  <c:v>1913.2947976878609</c:v>
                </c:pt>
                <c:pt idx="4248">
                  <c:v>2066.4739884393066</c:v>
                </c:pt>
                <c:pt idx="4249">
                  <c:v>2057.8034682080925</c:v>
                </c:pt>
                <c:pt idx="4250">
                  <c:v>1936.4161849710983</c:v>
                </c:pt>
                <c:pt idx="4251">
                  <c:v>1768.7861271676311</c:v>
                </c:pt>
                <c:pt idx="4252">
                  <c:v>1560.6936416184876</c:v>
                </c:pt>
                <c:pt idx="4253">
                  <c:v>1390.1734104046172</c:v>
                </c:pt>
                <c:pt idx="4254">
                  <c:v>1156.06936416185</c:v>
                </c:pt>
                <c:pt idx="4255">
                  <c:v>855.49132947976886</c:v>
                </c:pt>
                <c:pt idx="4256">
                  <c:v>459.53757225433526</c:v>
                </c:pt>
                <c:pt idx="4257">
                  <c:v>320.80924855491332</c:v>
                </c:pt>
                <c:pt idx="4258">
                  <c:v>274.56647398843899</c:v>
                </c:pt>
                <c:pt idx="4259">
                  <c:v>303.46820809248351</c:v>
                </c:pt>
                <c:pt idx="4260">
                  <c:v>358.38150289017329</c:v>
                </c:pt>
                <c:pt idx="4261">
                  <c:v>306.35838150289021</c:v>
                </c:pt>
                <c:pt idx="4262">
                  <c:v>335.26011560693644</c:v>
                </c:pt>
                <c:pt idx="4263">
                  <c:v>381.5028901734135</c:v>
                </c:pt>
                <c:pt idx="4264">
                  <c:v>442.19653179190669</c:v>
                </c:pt>
                <c:pt idx="4265">
                  <c:v>549.13294797687865</c:v>
                </c:pt>
                <c:pt idx="4266">
                  <c:v>572.25433526012262</c:v>
                </c:pt>
                <c:pt idx="4267">
                  <c:v>670.5202312138731</c:v>
                </c:pt>
                <c:pt idx="4268">
                  <c:v>800.57803468208351</c:v>
                </c:pt>
                <c:pt idx="4269">
                  <c:v>1234.1040462427748</c:v>
                </c:pt>
                <c:pt idx="4270">
                  <c:v>2000.0000000000002</c:v>
                </c:pt>
                <c:pt idx="4271">
                  <c:v>2598.2658959537403</c:v>
                </c:pt>
                <c:pt idx="4272">
                  <c:v>2647.3988439306358</c:v>
                </c:pt>
                <c:pt idx="4273">
                  <c:v>2442.1965317919057</c:v>
                </c:pt>
                <c:pt idx="4274">
                  <c:v>2176.3005780346821</c:v>
                </c:pt>
                <c:pt idx="4275">
                  <c:v>1780.3468208092486</c:v>
                </c:pt>
                <c:pt idx="4276">
                  <c:v>1497.1098265895948</c:v>
                </c:pt>
                <c:pt idx="4277">
                  <c:v>1387.2832369942198</c:v>
                </c:pt>
                <c:pt idx="4278">
                  <c:v>1104.0462427745658</c:v>
                </c:pt>
                <c:pt idx="4279">
                  <c:v>653.1791907514455</c:v>
                </c:pt>
                <c:pt idx="4280">
                  <c:v>231.21387283236902</c:v>
                </c:pt>
                <c:pt idx="4281">
                  <c:v>144.50867052023122</c:v>
                </c:pt>
                <c:pt idx="4282">
                  <c:v>228.32369942196533</c:v>
                </c:pt>
                <c:pt idx="4283">
                  <c:v>277.45664739884398</c:v>
                </c:pt>
                <c:pt idx="4284">
                  <c:v>202.31213872832384</c:v>
                </c:pt>
                <c:pt idx="4285">
                  <c:v>161.84971098265896</c:v>
                </c:pt>
                <c:pt idx="4286">
                  <c:v>164.73988439306248</c:v>
                </c:pt>
                <c:pt idx="4287">
                  <c:v>248.55491329479671</c:v>
                </c:pt>
                <c:pt idx="4288">
                  <c:v>352.60115606936421</c:v>
                </c:pt>
                <c:pt idx="4289">
                  <c:v>410.40462427745672</c:v>
                </c:pt>
                <c:pt idx="4290">
                  <c:v>494.2196531791908</c:v>
                </c:pt>
                <c:pt idx="4291">
                  <c:v>676.30057803468253</c:v>
                </c:pt>
                <c:pt idx="4292">
                  <c:v>858.38150289017346</c:v>
                </c:pt>
                <c:pt idx="4293">
                  <c:v>1046.2427745664741</c:v>
                </c:pt>
                <c:pt idx="4294">
                  <c:v>1335.2601156069366</c:v>
                </c:pt>
                <c:pt idx="4295">
                  <c:v>1468.2080924855511</c:v>
                </c:pt>
                <c:pt idx="4296">
                  <c:v>1343.9306358381505</c:v>
                </c:pt>
                <c:pt idx="4297">
                  <c:v>1210.9826589595377</c:v>
                </c:pt>
                <c:pt idx="4298">
                  <c:v>1106.9364161849712</c:v>
                </c:pt>
                <c:pt idx="4299">
                  <c:v>1000.0000000000001</c:v>
                </c:pt>
                <c:pt idx="4300">
                  <c:v>835.26011560693644</c:v>
                </c:pt>
                <c:pt idx="4301">
                  <c:v>742.77456647398844</c:v>
                </c:pt>
                <c:pt idx="4302">
                  <c:v>569.36416184970665</c:v>
                </c:pt>
                <c:pt idx="4303">
                  <c:v>381.5028901734135</c:v>
                </c:pt>
                <c:pt idx="4304">
                  <c:v>187.86127167630059</c:v>
                </c:pt>
                <c:pt idx="4305">
                  <c:v>121.38728323699421</c:v>
                </c:pt>
                <c:pt idx="4306">
                  <c:v>132.94797687861404</c:v>
                </c:pt>
                <c:pt idx="4307">
                  <c:v>182.08092485549267</c:v>
                </c:pt>
                <c:pt idx="4308">
                  <c:v>210.98265895953764</c:v>
                </c:pt>
                <c:pt idx="4309">
                  <c:v>346.82080924855399</c:v>
                </c:pt>
                <c:pt idx="4310">
                  <c:v>552.02312138728291</c:v>
                </c:pt>
                <c:pt idx="4311">
                  <c:v>829.47976878612803</c:v>
                </c:pt>
                <c:pt idx="4312">
                  <c:v>1289.0173410404625</c:v>
                </c:pt>
                <c:pt idx="4313">
                  <c:v>1508.6705202312128</c:v>
                </c:pt>
                <c:pt idx="4314">
                  <c:v>1621.3872832369898</c:v>
                </c:pt>
                <c:pt idx="4315">
                  <c:v>1797.6878612716764</c:v>
                </c:pt>
                <c:pt idx="4316">
                  <c:v>1693.6416184971099</c:v>
                </c:pt>
                <c:pt idx="4317">
                  <c:v>1297.6878612716764</c:v>
                </c:pt>
                <c:pt idx="4318">
                  <c:v>1988.4393063583798</c:v>
                </c:pt>
                <c:pt idx="4319">
                  <c:v>1812.1387283236995</c:v>
                </c:pt>
                <c:pt idx="4320">
                  <c:v>1450.8670520231215</c:v>
                </c:pt>
                <c:pt idx="4321">
                  <c:v>1138.7283236994222</c:v>
                </c:pt>
                <c:pt idx="4322">
                  <c:v>1268.7861271676311</c:v>
                </c:pt>
                <c:pt idx="4323">
                  <c:v>1323.6994219653104</c:v>
                </c:pt>
                <c:pt idx="4324">
                  <c:v>1534.6820809248486</c:v>
                </c:pt>
                <c:pt idx="4325">
                  <c:v>1554.913294797688</c:v>
                </c:pt>
                <c:pt idx="4326">
                  <c:v>1219.6531791907516</c:v>
                </c:pt>
                <c:pt idx="4327">
                  <c:v>783.23699421965352</c:v>
                </c:pt>
                <c:pt idx="4328">
                  <c:v>771.67630057804206</c:v>
                </c:pt>
                <c:pt idx="4329">
                  <c:v>806.35838150289055</c:v>
                </c:pt>
                <c:pt idx="4330">
                  <c:v>745.66473988439316</c:v>
                </c:pt>
                <c:pt idx="4331">
                  <c:v>780.34682080924426</c:v>
                </c:pt>
                <c:pt idx="4332">
                  <c:v>829.47976878612803</c:v>
                </c:pt>
                <c:pt idx="4333">
                  <c:v>820.80924855491298</c:v>
                </c:pt>
                <c:pt idx="4334">
                  <c:v>855.49132947976886</c:v>
                </c:pt>
                <c:pt idx="4335">
                  <c:v>945.08670520231351</c:v>
                </c:pt>
                <c:pt idx="4336">
                  <c:v>1086.7052023121389</c:v>
                </c:pt>
                <c:pt idx="4337">
                  <c:v>1271.6763005780253</c:v>
                </c:pt>
                <c:pt idx="4338">
                  <c:v>1245.6647398843859</c:v>
                </c:pt>
                <c:pt idx="4339">
                  <c:v>1011.5606936416184</c:v>
                </c:pt>
                <c:pt idx="4340">
                  <c:v>817.91907514450838</c:v>
                </c:pt>
                <c:pt idx="4341">
                  <c:v>803.46820809248049</c:v>
                </c:pt>
                <c:pt idx="4342">
                  <c:v>861.27167630057852</c:v>
                </c:pt>
                <c:pt idx="4343">
                  <c:v>855.49132947976886</c:v>
                </c:pt>
                <c:pt idx="4344">
                  <c:v>826.58959537572264</c:v>
                </c:pt>
                <c:pt idx="4345">
                  <c:v>794.7976878612717</c:v>
                </c:pt>
                <c:pt idx="4346">
                  <c:v>846.82080924855495</c:v>
                </c:pt>
                <c:pt idx="4347">
                  <c:v>942.19653179190743</c:v>
                </c:pt>
                <c:pt idx="4348">
                  <c:v>1083.8150289017351</c:v>
                </c:pt>
                <c:pt idx="4349">
                  <c:v>1072.2543352601158</c:v>
                </c:pt>
                <c:pt idx="4350">
                  <c:v>1196.5317919075151</c:v>
                </c:pt>
                <c:pt idx="4351">
                  <c:v>898.84393063583821</c:v>
                </c:pt>
                <c:pt idx="4352">
                  <c:v>505.78034682080926</c:v>
                </c:pt>
                <c:pt idx="4353">
                  <c:v>358.38150289017329</c:v>
                </c:pt>
                <c:pt idx="4354">
                  <c:v>286.12716763005932</c:v>
                </c:pt>
                <c:pt idx="4355">
                  <c:v>265.89595375722263</c:v>
                </c:pt>
                <c:pt idx="4356">
                  <c:v>289.01734104046244</c:v>
                </c:pt>
                <c:pt idx="4357">
                  <c:v>395.95375722543355</c:v>
                </c:pt>
                <c:pt idx="4358">
                  <c:v>453.75722543352708</c:v>
                </c:pt>
                <c:pt idx="4359">
                  <c:v>491.32947976878614</c:v>
                </c:pt>
                <c:pt idx="4360">
                  <c:v>520.23121387283243</c:v>
                </c:pt>
                <c:pt idx="4361">
                  <c:v>497.1098265895975</c:v>
                </c:pt>
                <c:pt idx="4362">
                  <c:v>416.18497109826592</c:v>
                </c:pt>
                <c:pt idx="4363">
                  <c:v>375.72254335259908</c:v>
                </c:pt>
                <c:pt idx="4364">
                  <c:v>502.89017341040369</c:v>
                </c:pt>
                <c:pt idx="4365">
                  <c:v>751.44508670520236</c:v>
                </c:pt>
                <c:pt idx="4366">
                  <c:v>1127.1676300577997</c:v>
                </c:pt>
                <c:pt idx="4367">
                  <c:v>1534.6820809248486</c:v>
                </c:pt>
                <c:pt idx="4368">
                  <c:v>1872.8323699421967</c:v>
                </c:pt>
                <c:pt idx="4369">
                  <c:v>2086.7052023121391</c:v>
                </c:pt>
                <c:pt idx="4370">
                  <c:v>2156.0693641618363</c:v>
                </c:pt>
                <c:pt idx="4371">
                  <c:v>2210.9826589595377</c:v>
                </c:pt>
                <c:pt idx="4372">
                  <c:v>2323.6994219653157</c:v>
                </c:pt>
                <c:pt idx="4373">
                  <c:v>2456.6473988439311</c:v>
                </c:pt>
                <c:pt idx="4374">
                  <c:v>2471.0982658959538</c:v>
                </c:pt>
                <c:pt idx="4375">
                  <c:v>1994.2196531792003</c:v>
                </c:pt>
                <c:pt idx="4376">
                  <c:v>1023.121387283237</c:v>
                </c:pt>
                <c:pt idx="4377">
                  <c:v>583.81502890173249</c:v>
                </c:pt>
                <c:pt idx="4378">
                  <c:v>572.25433526012262</c:v>
                </c:pt>
                <c:pt idx="4379">
                  <c:v>650.28901734104352</c:v>
                </c:pt>
                <c:pt idx="4380">
                  <c:v>843.93063583815035</c:v>
                </c:pt>
                <c:pt idx="4381">
                  <c:v>927.74566473988443</c:v>
                </c:pt>
                <c:pt idx="4382">
                  <c:v>780.34682080924426</c:v>
                </c:pt>
                <c:pt idx="4383">
                  <c:v>612.71676300578042</c:v>
                </c:pt>
                <c:pt idx="4384">
                  <c:v>528.90173410404623</c:v>
                </c:pt>
                <c:pt idx="4385">
                  <c:v>462.42774566473992</c:v>
                </c:pt>
                <c:pt idx="4386">
                  <c:v>465.31791907514429</c:v>
                </c:pt>
                <c:pt idx="4387">
                  <c:v>604.04624277456639</c:v>
                </c:pt>
                <c:pt idx="4388">
                  <c:v>852.60115606936461</c:v>
                </c:pt>
                <c:pt idx="4389">
                  <c:v>1476.8786127167632</c:v>
                </c:pt>
                <c:pt idx="4390">
                  <c:v>2387.2832369942212</c:v>
                </c:pt>
                <c:pt idx="4391">
                  <c:v>2846.8208092485552</c:v>
                </c:pt>
                <c:pt idx="4392">
                  <c:v>3248.5549132948022</c:v>
                </c:pt>
                <c:pt idx="4393">
                  <c:v>3395.953757225459</c:v>
                </c:pt>
                <c:pt idx="4394">
                  <c:v>3442.1965317919057</c:v>
                </c:pt>
                <c:pt idx="4395">
                  <c:v>3135.8381502890343</c:v>
                </c:pt>
                <c:pt idx="4396">
                  <c:v>2641.6184971098237</c:v>
                </c:pt>
                <c:pt idx="4397">
                  <c:v>2167.6300578034875</c:v>
                </c:pt>
                <c:pt idx="4398">
                  <c:v>1985.5491329479748</c:v>
                </c:pt>
                <c:pt idx="4399">
                  <c:v>1473.9884393063578</c:v>
                </c:pt>
                <c:pt idx="4400">
                  <c:v>728.32369942196249</c:v>
                </c:pt>
                <c:pt idx="4401">
                  <c:v>407.51445086705206</c:v>
                </c:pt>
                <c:pt idx="4402">
                  <c:v>604.04624277456639</c:v>
                </c:pt>
                <c:pt idx="4403">
                  <c:v>1109.8265895953757</c:v>
                </c:pt>
                <c:pt idx="4404">
                  <c:v>1549.1329479768692</c:v>
                </c:pt>
                <c:pt idx="4405">
                  <c:v>1598.2658959537655</c:v>
                </c:pt>
                <c:pt idx="4406">
                  <c:v>1540.4624277456651</c:v>
                </c:pt>
                <c:pt idx="4407">
                  <c:v>1910.4046242774548</c:v>
                </c:pt>
                <c:pt idx="4408">
                  <c:v>2138.7283236994217</c:v>
                </c:pt>
                <c:pt idx="4409">
                  <c:v>2476.8786127167632</c:v>
                </c:pt>
                <c:pt idx="4410">
                  <c:v>2849.7109826589599</c:v>
                </c:pt>
                <c:pt idx="4411">
                  <c:v>2936.4161849711022</c:v>
                </c:pt>
                <c:pt idx="4412">
                  <c:v>2982.6589595375726</c:v>
                </c:pt>
                <c:pt idx="4413">
                  <c:v>2786.1271676300612</c:v>
                </c:pt>
                <c:pt idx="4414">
                  <c:v>2867.0520231213877</c:v>
                </c:pt>
                <c:pt idx="4415">
                  <c:v>2933.5260115606939</c:v>
                </c:pt>
                <c:pt idx="4416">
                  <c:v>2546.2427745664741</c:v>
                </c:pt>
                <c:pt idx="4417">
                  <c:v>2242.7745664739891</c:v>
                </c:pt>
                <c:pt idx="4418">
                  <c:v>2245.6647398843952</c:v>
                </c:pt>
                <c:pt idx="4419">
                  <c:v>2150.2890173410406</c:v>
                </c:pt>
                <c:pt idx="4420">
                  <c:v>1991.3294797687863</c:v>
                </c:pt>
                <c:pt idx="4421">
                  <c:v>1973.9884393063578</c:v>
                </c:pt>
                <c:pt idx="4422">
                  <c:v>1736.9942196531792</c:v>
                </c:pt>
                <c:pt idx="4423">
                  <c:v>1352.6011560693642</c:v>
                </c:pt>
                <c:pt idx="4424">
                  <c:v>1190.7514450867052</c:v>
                </c:pt>
                <c:pt idx="4425">
                  <c:v>1049.1329479768692</c:v>
                </c:pt>
                <c:pt idx="4426">
                  <c:v>849.71098265895955</c:v>
                </c:pt>
                <c:pt idx="4427">
                  <c:v>719.65317919075142</c:v>
                </c:pt>
                <c:pt idx="4428">
                  <c:v>612.71676300578042</c:v>
                </c:pt>
                <c:pt idx="4429">
                  <c:v>661.84971098265896</c:v>
                </c:pt>
                <c:pt idx="4430">
                  <c:v>757.22543352601735</c:v>
                </c:pt>
                <c:pt idx="4431">
                  <c:v>852.60115606936461</c:v>
                </c:pt>
                <c:pt idx="4432">
                  <c:v>890.17341040462452</c:v>
                </c:pt>
                <c:pt idx="4433">
                  <c:v>1023.121387283237</c:v>
                </c:pt>
                <c:pt idx="4434">
                  <c:v>1020.2312138728324</c:v>
                </c:pt>
                <c:pt idx="4435">
                  <c:v>997.10982658959551</c:v>
                </c:pt>
                <c:pt idx="4436">
                  <c:v>884.39306358381509</c:v>
                </c:pt>
                <c:pt idx="4437">
                  <c:v>878.61271676300589</c:v>
                </c:pt>
                <c:pt idx="4438">
                  <c:v>1121.3872832369898</c:v>
                </c:pt>
                <c:pt idx="4439">
                  <c:v>1106.9364161849712</c:v>
                </c:pt>
                <c:pt idx="4440">
                  <c:v>1190.7514450867052</c:v>
                </c:pt>
                <c:pt idx="4441">
                  <c:v>1271.6763005780253</c:v>
                </c:pt>
                <c:pt idx="4442">
                  <c:v>1436.4161849710983</c:v>
                </c:pt>
                <c:pt idx="4443">
                  <c:v>1471.0982658959538</c:v>
                </c:pt>
                <c:pt idx="4444">
                  <c:v>1442.1965317919075</c:v>
                </c:pt>
                <c:pt idx="4445">
                  <c:v>1447.9768786127181</c:v>
                </c:pt>
                <c:pt idx="4446">
                  <c:v>1158.9595375722561</c:v>
                </c:pt>
                <c:pt idx="4447">
                  <c:v>791.9075144508671</c:v>
                </c:pt>
                <c:pt idx="4448">
                  <c:v>537.57225433525946</c:v>
                </c:pt>
                <c:pt idx="4449">
                  <c:v>447.9768786127168</c:v>
                </c:pt>
                <c:pt idx="4450">
                  <c:v>546.24277456647962</c:v>
                </c:pt>
                <c:pt idx="4451">
                  <c:v>679.19075144508804</c:v>
                </c:pt>
                <c:pt idx="4452">
                  <c:v>789.0173410404625</c:v>
                </c:pt>
                <c:pt idx="4453">
                  <c:v>1072.2543352601158</c:v>
                </c:pt>
                <c:pt idx="4454">
                  <c:v>1485.5491329479748</c:v>
                </c:pt>
                <c:pt idx="4455">
                  <c:v>1985.5491329479748</c:v>
                </c:pt>
                <c:pt idx="4456">
                  <c:v>2583.8150289017362</c:v>
                </c:pt>
                <c:pt idx="4457">
                  <c:v>2352.6011560693787</c:v>
                </c:pt>
                <c:pt idx="4458">
                  <c:v>2609.8265895953759</c:v>
                </c:pt>
                <c:pt idx="4459">
                  <c:v>2517.3410404624278</c:v>
                </c:pt>
                <c:pt idx="4460">
                  <c:v>2494.219653179191</c:v>
                </c:pt>
                <c:pt idx="4461">
                  <c:v>2315.0289017341038</c:v>
                </c:pt>
                <c:pt idx="4462">
                  <c:v>2101.1560693641472</c:v>
                </c:pt>
                <c:pt idx="4463">
                  <c:v>2257.2254335260118</c:v>
                </c:pt>
                <c:pt idx="4464">
                  <c:v>2471.0982658959538</c:v>
                </c:pt>
                <c:pt idx="4465">
                  <c:v>2335.2601156069368</c:v>
                </c:pt>
                <c:pt idx="4466">
                  <c:v>2361.2716763005956</c:v>
                </c:pt>
                <c:pt idx="4467">
                  <c:v>2387.2832369942212</c:v>
                </c:pt>
                <c:pt idx="4468">
                  <c:v>2514.4508670520231</c:v>
                </c:pt>
                <c:pt idx="4469">
                  <c:v>3043.3526011560698</c:v>
                </c:pt>
                <c:pt idx="4470">
                  <c:v>3054.9132947976882</c:v>
                </c:pt>
                <c:pt idx="4471">
                  <c:v>2673.4104046242778</c:v>
                </c:pt>
                <c:pt idx="4472">
                  <c:v>2647.3988439306358</c:v>
                </c:pt>
                <c:pt idx="4473">
                  <c:v>3361.2716763005956</c:v>
                </c:pt>
                <c:pt idx="4474">
                  <c:v>4052.0231213872862</c:v>
                </c:pt>
                <c:pt idx="4475">
                  <c:v>4208.092485549133</c:v>
                </c:pt>
                <c:pt idx="4476">
                  <c:v>4335.2601156069404</c:v>
                </c:pt>
                <c:pt idx="4477">
                  <c:v>4595.3757225433528</c:v>
                </c:pt>
                <c:pt idx="4478">
                  <c:v>4895.9537572253903</c:v>
                </c:pt>
                <c:pt idx="4479">
                  <c:v>4962.4277456647405</c:v>
                </c:pt>
                <c:pt idx="4480">
                  <c:v>5187.8612716763555</c:v>
                </c:pt>
                <c:pt idx="4481">
                  <c:v>4936.4161849711054</c:v>
                </c:pt>
                <c:pt idx="4482">
                  <c:v>4416.1849710982724</c:v>
                </c:pt>
                <c:pt idx="4483">
                  <c:v>3534.6820809248343</c:v>
                </c:pt>
                <c:pt idx="4484">
                  <c:v>2482.6589595375726</c:v>
                </c:pt>
                <c:pt idx="4485">
                  <c:v>1973.9884393063578</c:v>
                </c:pt>
                <c:pt idx="4486">
                  <c:v>2176.3005780346821</c:v>
                </c:pt>
                <c:pt idx="4487">
                  <c:v>2104.0462427745665</c:v>
                </c:pt>
                <c:pt idx="4488">
                  <c:v>2031.7919075144498</c:v>
                </c:pt>
                <c:pt idx="4489">
                  <c:v>1875.7225433526014</c:v>
                </c:pt>
                <c:pt idx="4490">
                  <c:v>1635.8381502890174</c:v>
                </c:pt>
                <c:pt idx="4491">
                  <c:v>1450.8670520231215</c:v>
                </c:pt>
                <c:pt idx="4492">
                  <c:v>1257.2254335260116</c:v>
                </c:pt>
                <c:pt idx="4493">
                  <c:v>1127.1676300577997</c:v>
                </c:pt>
                <c:pt idx="4494">
                  <c:v>907.51445086705303</c:v>
                </c:pt>
                <c:pt idx="4495">
                  <c:v>528.90173410404623</c:v>
                </c:pt>
                <c:pt idx="4496">
                  <c:v>416.18497109826592</c:v>
                </c:pt>
                <c:pt idx="4497">
                  <c:v>578.03468208092249</c:v>
                </c:pt>
                <c:pt idx="4498">
                  <c:v>572.25433526012262</c:v>
                </c:pt>
                <c:pt idx="4499">
                  <c:v>601.15606936416191</c:v>
                </c:pt>
                <c:pt idx="4500">
                  <c:v>664.73988439306368</c:v>
                </c:pt>
                <c:pt idx="4501">
                  <c:v>606.93641618496383</c:v>
                </c:pt>
                <c:pt idx="4502">
                  <c:v>549.13294797687865</c:v>
                </c:pt>
                <c:pt idx="4503">
                  <c:v>500.00000000000006</c:v>
                </c:pt>
                <c:pt idx="4504">
                  <c:v>442.19653179190669</c:v>
                </c:pt>
                <c:pt idx="4505">
                  <c:v>393.06358381502901</c:v>
                </c:pt>
                <c:pt idx="4506">
                  <c:v>341.04046242774803</c:v>
                </c:pt>
                <c:pt idx="4507">
                  <c:v>271.67630057803399</c:v>
                </c:pt>
                <c:pt idx="4508">
                  <c:v>219.65317919075056</c:v>
                </c:pt>
                <c:pt idx="4509">
                  <c:v>349.71098265895955</c:v>
                </c:pt>
                <c:pt idx="4510">
                  <c:v>459.53757225433526</c:v>
                </c:pt>
                <c:pt idx="4511">
                  <c:v>690.7514450867053</c:v>
                </c:pt>
                <c:pt idx="4512">
                  <c:v>1060.6936416184876</c:v>
                </c:pt>
                <c:pt idx="4513">
                  <c:v>1471.0982658959538</c:v>
                </c:pt>
                <c:pt idx="4514">
                  <c:v>1630.0578034682164</c:v>
                </c:pt>
                <c:pt idx="4515">
                  <c:v>1566.4739884393048</c:v>
                </c:pt>
                <c:pt idx="4516">
                  <c:v>1569.3641618497109</c:v>
                </c:pt>
                <c:pt idx="4517">
                  <c:v>1589.5953757225461</c:v>
                </c:pt>
                <c:pt idx="4518">
                  <c:v>1485.5491329479748</c:v>
                </c:pt>
                <c:pt idx="4519">
                  <c:v>1242.7745664739884</c:v>
                </c:pt>
                <c:pt idx="4520">
                  <c:v>638.72832369942205</c:v>
                </c:pt>
                <c:pt idx="4521">
                  <c:v>390.17341040462429</c:v>
                </c:pt>
                <c:pt idx="4522">
                  <c:v>442.19653179190669</c:v>
                </c:pt>
                <c:pt idx="4523">
                  <c:v>494.2196531791908</c:v>
                </c:pt>
                <c:pt idx="4524">
                  <c:v>604.04624277456639</c:v>
                </c:pt>
                <c:pt idx="4525">
                  <c:v>635.83815028901734</c:v>
                </c:pt>
                <c:pt idx="4526">
                  <c:v>647.39884393064085</c:v>
                </c:pt>
                <c:pt idx="4527">
                  <c:v>563.58381502890302</c:v>
                </c:pt>
                <c:pt idx="4528">
                  <c:v>390.17341040462429</c:v>
                </c:pt>
                <c:pt idx="4529">
                  <c:v>398.84393063584048</c:v>
                </c:pt>
                <c:pt idx="4530">
                  <c:v>390.17341040462429</c:v>
                </c:pt>
                <c:pt idx="4531">
                  <c:v>398.84393063584048</c:v>
                </c:pt>
                <c:pt idx="4532">
                  <c:v>514.45086705202289</c:v>
                </c:pt>
                <c:pt idx="4533">
                  <c:v>739.88439306358384</c:v>
                </c:pt>
                <c:pt idx="4534">
                  <c:v>1208.0924855491328</c:v>
                </c:pt>
                <c:pt idx="4535">
                  <c:v>1572.2543352601158</c:v>
                </c:pt>
                <c:pt idx="4536">
                  <c:v>1699.4219653179191</c:v>
                </c:pt>
                <c:pt idx="4537">
                  <c:v>1664.7398843930637</c:v>
                </c:pt>
                <c:pt idx="4538">
                  <c:v>1534.6820809248486</c:v>
                </c:pt>
                <c:pt idx="4539">
                  <c:v>1419.0751445086698</c:v>
                </c:pt>
                <c:pt idx="4540">
                  <c:v>1260.1156069364158</c:v>
                </c:pt>
                <c:pt idx="4541">
                  <c:v>1312.1387283236995</c:v>
                </c:pt>
                <c:pt idx="4542">
                  <c:v>1254.3352601156071</c:v>
                </c:pt>
                <c:pt idx="4543">
                  <c:v>921.96531791907523</c:v>
                </c:pt>
                <c:pt idx="4544">
                  <c:v>523.12138728323703</c:v>
                </c:pt>
                <c:pt idx="4545">
                  <c:v>303.46820809248351</c:v>
                </c:pt>
                <c:pt idx="4546">
                  <c:v>297.6878612716763</c:v>
                </c:pt>
                <c:pt idx="4547">
                  <c:v>320.80924855491332</c:v>
                </c:pt>
                <c:pt idx="4548">
                  <c:v>378.61271676300584</c:v>
                </c:pt>
                <c:pt idx="4549">
                  <c:v>505.78034682080926</c:v>
                </c:pt>
                <c:pt idx="4550">
                  <c:v>815.02890173410412</c:v>
                </c:pt>
                <c:pt idx="4551">
                  <c:v>939.30635838150249</c:v>
                </c:pt>
                <c:pt idx="4552">
                  <c:v>959.5375722543356</c:v>
                </c:pt>
                <c:pt idx="4553">
                  <c:v>962.42774566473997</c:v>
                </c:pt>
                <c:pt idx="4554">
                  <c:v>988.43930635838353</c:v>
                </c:pt>
                <c:pt idx="4555">
                  <c:v>893.06358381502798</c:v>
                </c:pt>
                <c:pt idx="4556">
                  <c:v>895.95375722543349</c:v>
                </c:pt>
                <c:pt idx="4557">
                  <c:v>1369.942196531792</c:v>
                </c:pt>
                <c:pt idx="4558">
                  <c:v>1991.3294797687863</c:v>
                </c:pt>
                <c:pt idx="4559">
                  <c:v>2263.0057803468208</c:v>
                </c:pt>
                <c:pt idx="4560">
                  <c:v>2673.4104046242778</c:v>
                </c:pt>
                <c:pt idx="4561">
                  <c:v>2797.6878612716737</c:v>
                </c:pt>
                <c:pt idx="4562">
                  <c:v>2482.6589595375726</c:v>
                </c:pt>
                <c:pt idx="4563">
                  <c:v>2161.8497109826612</c:v>
                </c:pt>
                <c:pt idx="4564">
                  <c:v>1731.2138728323698</c:v>
                </c:pt>
                <c:pt idx="4565">
                  <c:v>1378.6127167630059</c:v>
                </c:pt>
                <c:pt idx="4566">
                  <c:v>1072.2543352601158</c:v>
                </c:pt>
                <c:pt idx="4567">
                  <c:v>809.24855491329481</c:v>
                </c:pt>
                <c:pt idx="4568">
                  <c:v>381.5028901734135</c:v>
                </c:pt>
                <c:pt idx="4569">
                  <c:v>210.98265895953764</c:v>
                </c:pt>
                <c:pt idx="4570">
                  <c:v>193.64161849710985</c:v>
                </c:pt>
                <c:pt idx="4571">
                  <c:v>187.86127167630059</c:v>
                </c:pt>
                <c:pt idx="4572">
                  <c:v>187.86127167630059</c:v>
                </c:pt>
                <c:pt idx="4573">
                  <c:v>187.86127167630059</c:v>
                </c:pt>
                <c:pt idx="4574">
                  <c:v>196.53179190751447</c:v>
                </c:pt>
                <c:pt idx="4575">
                  <c:v>222.54335260115431</c:v>
                </c:pt>
                <c:pt idx="4576">
                  <c:v>239.88439306358384</c:v>
                </c:pt>
                <c:pt idx="4577">
                  <c:v>291.90751445086693</c:v>
                </c:pt>
                <c:pt idx="4578">
                  <c:v>378.61271676300584</c:v>
                </c:pt>
                <c:pt idx="4579">
                  <c:v>514.45086705202289</c:v>
                </c:pt>
                <c:pt idx="4580">
                  <c:v>904.62427745664854</c:v>
                </c:pt>
                <c:pt idx="4581">
                  <c:v>1523.121387283237</c:v>
                </c:pt>
                <c:pt idx="4582">
                  <c:v>2491.3294797687713</c:v>
                </c:pt>
                <c:pt idx="4583">
                  <c:v>3514.4508670520236</c:v>
                </c:pt>
                <c:pt idx="4584">
                  <c:v>4179.1907514450904</c:v>
                </c:pt>
                <c:pt idx="4585">
                  <c:v>4543.3526011561135</c:v>
                </c:pt>
                <c:pt idx="4586">
                  <c:v>5011.5606936416234</c:v>
                </c:pt>
                <c:pt idx="4587">
                  <c:v>4812.1387283237</c:v>
                </c:pt>
                <c:pt idx="4588">
                  <c:v>4456.6473988439311</c:v>
                </c:pt>
                <c:pt idx="4589">
                  <c:v>4023.1213872832509</c:v>
                </c:pt>
                <c:pt idx="4590">
                  <c:v>3257.2254335260118</c:v>
                </c:pt>
                <c:pt idx="4591">
                  <c:v>2528.9017341040462</c:v>
                </c:pt>
                <c:pt idx="4592">
                  <c:v>1303.4682080924856</c:v>
                </c:pt>
                <c:pt idx="4593">
                  <c:v>604.04624277456639</c:v>
                </c:pt>
                <c:pt idx="4594">
                  <c:v>442.19653179190669</c:v>
                </c:pt>
                <c:pt idx="4595">
                  <c:v>557.80346820809302</c:v>
                </c:pt>
                <c:pt idx="4596">
                  <c:v>647.39884393064085</c:v>
                </c:pt>
                <c:pt idx="4597">
                  <c:v>687.86127167630059</c:v>
                </c:pt>
                <c:pt idx="4598">
                  <c:v>812.13872832369952</c:v>
                </c:pt>
                <c:pt idx="4599">
                  <c:v>904.62427745664854</c:v>
                </c:pt>
                <c:pt idx="4600">
                  <c:v>826.58959537572264</c:v>
                </c:pt>
                <c:pt idx="4601">
                  <c:v>797.68786127168096</c:v>
                </c:pt>
                <c:pt idx="4602">
                  <c:v>641.61849710982665</c:v>
                </c:pt>
                <c:pt idx="4603">
                  <c:v>589.59537572254351</c:v>
                </c:pt>
                <c:pt idx="4604">
                  <c:v>997.10982658959551</c:v>
                </c:pt>
                <c:pt idx="4605">
                  <c:v>1277.4566473988441</c:v>
                </c:pt>
                <c:pt idx="4606">
                  <c:v>1410.4046242774548</c:v>
                </c:pt>
                <c:pt idx="4607">
                  <c:v>1632.9479768786127</c:v>
                </c:pt>
                <c:pt idx="4608">
                  <c:v>1653.1791907514448</c:v>
                </c:pt>
                <c:pt idx="4609">
                  <c:v>1797.6878612716764</c:v>
                </c:pt>
                <c:pt idx="4610">
                  <c:v>1867.0520231213875</c:v>
                </c:pt>
                <c:pt idx="4611">
                  <c:v>1774.5664739884401</c:v>
                </c:pt>
                <c:pt idx="4612">
                  <c:v>1624.277456647399</c:v>
                </c:pt>
                <c:pt idx="4613">
                  <c:v>1465.317919075145</c:v>
                </c:pt>
                <c:pt idx="4614">
                  <c:v>1413.2947976878609</c:v>
                </c:pt>
                <c:pt idx="4615">
                  <c:v>1112.7167630057929</c:v>
                </c:pt>
                <c:pt idx="4616">
                  <c:v>1046.2427745664741</c:v>
                </c:pt>
                <c:pt idx="4617">
                  <c:v>1485.5491329479748</c:v>
                </c:pt>
                <c:pt idx="4618">
                  <c:v>1693.6416184971099</c:v>
                </c:pt>
                <c:pt idx="4619">
                  <c:v>1913.2947976878609</c:v>
                </c:pt>
                <c:pt idx="4620">
                  <c:v>2329.4797687861274</c:v>
                </c:pt>
                <c:pt idx="4621">
                  <c:v>2783.2369942196533</c:v>
                </c:pt>
                <c:pt idx="4622">
                  <c:v>3465.3179190751666</c:v>
                </c:pt>
                <c:pt idx="4623">
                  <c:v>3265.8959537572405</c:v>
                </c:pt>
                <c:pt idx="4624">
                  <c:v>3317.9190751445112</c:v>
                </c:pt>
                <c:pt idx="4625">
                  <c:v>3523.1213872832509</c:v>
                </c:pt>
                <c:pt idx="4626">
                  <c:v>2841.0404624277294</c:v>
                </c:pt>
                <c:pt idx="4627">
                  <c:v>2690.7514450867047</c:v>
                </c:pt>
                <c:pt idx="4628">
                  <c:v>2800.5780346820811</c:v>
                </c:pt>
                <c:pt idx="4629">
                  <c:v>3086.7052023121391</c:v>
                </c:pt>
                <c:pt idx="4630">
                  <c:v>3494.219653179191</c:v>
                </c:pt>
                <c:pt idx="4631">
                  <c:v>3390.1734104046245</c:v>
                </c:pt>
                <c:pt idx="4632">
                  <c:v>4112.7167630058111</c:v>
                </c:pt>
                <c:pt idx="4633">
                  <c:v>3716.7630057803467</c:v>
                </c:pt>
                <c:pt idx="4634">
                  <c:v>3728.3236994219637</c:v>
                </c:pt>
                <c:pt idx="4635">
                  <c:v>3072.254335260116</c:v>
                </c:pt>
                <c:pt idx="4636">
                  <c:v>2459.5375722543604</c:v>
                </c:pt>
                <c:pt idx="4637">
                  <c:v>2060.6936416184967</c:v>
                </c:pt>
                <c:pt idx="4638">
                  <c:v>1757.2254335260118</c:v>
                </c:pt>
                <c:pt idx="4639">
                  <c:v>1450.8670520231215</c:v>
                </c:pt>
                <c:pt idx="4640">
                  <c:v>1326.5895953757231</c:v>
                </c:pt>
                <c:pt idx="4641">
                  <c:v>1338.1502890173319</c:v>
                </c:pt>
                <c:pt idx="4642">
                  <c:v>1462.427745664749</c:v>
                </c:pt>
                <c:pt idx="4643">
                  <c:v>1476.8786127167632</c:v>
                </c:pt>
                <c:pt idx="4644">
                  <c:v>1320.8092485549007</c:v>
                </c:pt>
                <c:pt idx="4645">
                  <c:v>1187.8612716762998</c:v>
                </c:pt>
                <c:pt idx="4646">
                  <c:v>1127.1676300577997</c:v>
                </c:pt>
                <c:pt idx="4647">
                  <c:v>991.32947976878654</c:v>
                </c:pt>
                <c:pt idx="4648">
                  <c:v>820.80924855491298</c:v>
                </c:pt>
                <c:pt idx="4649">
                  <c:v>710.98265895953762</c:v>
                </c:pt>
                <c:pt idx="4650">
                  <c:v>531.79190751445094</c:v>
                </c:pt>
                <c:pt idx="4651">
                  <c:v>395.95375722543355</c:v>
                </c:pt>
                <c:pt idx="4652">
                  <c:v>320.80924855491332</c:v>
                </c:pt>
                <c:pt idx="4653">
                  <c:v>482.65895953757229</c:v>
                </c:pt>
                <c:pt idx="4654">
                  <c:v>898.84393063583821</c:v>
                </c:pt>
                <c:pt idx="4655">
                  <c:v>1323.6994219653104</c:v>
                </c:pt>
                <c:pt idx="4656">
                  <c:v>1699.4219653179191</c:v>
                </c:pt>
                <c:pt idx="4657">
                  <c:v>1982.6589595375724</c:v>
                </c:pt>
                <c:pt idx="4658">
                  <c:v>2092.4855491329481</c:v>
                </c:pt>
                <c:pt idx="4659">
                  <c:v>2257.2254335260118</c:v>
                </c:pt>
                <c:pt idx="4660">
                  <c:v>2517.3410404624278</c:v>
                </c:pt>
                <c:pt idx="4661">
                  <c:v>2829.4797687861274</c:v>
                </c:pt>
                <c:pt idx="4662">
                  <c:v>2589.5953757225452</c:v>
                </c:pt>
                <c:pt idx="4663">
                  <c:v>1748.5549132947979</c:v>
                </c:pt>
                <c:pt idx="4664">
                  <c:v>910.40462427745672</c:v>
                </c:pt>
                <c:pt idx="4665">
                  <c:v>872.83236994219658</c:v>
                </c:pt>
                <c:pt idx="4666">
                  <c:v>1020.2312138728324</c:v>
                </c:pt>
                <c:pt idx="4667">
                  <c:v>1268.7861271676311</c:v>
                </c:pt>
                <c:pt idx="4668">
                  <c:v>1439.3063583815031</c:v>
                </c:pt>
                <c:pt idx="4669">
                  <c:v>1500</c:v>
                </c:pt>
                <c:pt idx="4670">
                  <c:v>1687.8612716762998</c:v>
                </c:pt>
                <c:pt idx="4671">
                  <c:v>2124.2774566474022</c:v>
                </c:pt>
                <c:pt idx="4672">
                  <c:v>2979.7687861271461</c:v>
                </c:pt>
                <c:pt idx="4673">
                  <c:v>3872.8323699421971</c:v>
                </c:pt>
                <c:pt idx="4674">
                  <c:v>4615.6069364162186</c:v>
                </c:pt>
                <c:pt idx="4675">
                  <c:v>4471.0982658959838</c:v>
                </c:pt>
                <c:pt idx="4676">
                  <c:v>4806.3583815028924</c:v>
                </c:pt>
                <c:pt idx="4677">
                  <c:v>5817.9190751445085</c:v>
                </c:pt>
                <c:pt idx="4678">
                  <c:v>6598.2658959537903</c:v>
                </c:pt>
                <c:pt idx="4679">
                  <c:v>7575.1445086705244</c:v>
                </c:pt>
                <c:pt idx="4680">
                  <c:v>7364.1618497110157</c:v>
                </c:pt>
                <c:pt idx="4681">
                  <c:v>6239.884393063584</c:v>
                </c:pt>
                <c:pt idx="4682">
                  <c:v>5234.1040462427745</c:v>
                </c:pt>
                <c:pt idx="4683">
                  <c:v>4921.9653179190482</c:v>
                </c:pt>
                <c:pt idx="4684">
                  <c:v>4864.1618497110157</c:v>
                </c:pt>
                <c:pt idx="4685">
                  <c:v>5286.1271676300594</c:v>
                </c:pt>
                <c:pt idx="4686">
                  <c:v>5554.9132947977259</c:v>
                </c:pt>
                <c:pt idx="4687">
                  <c:v>5763.0057803467917</c:v>
                </c:pt>
                <c:pt idx="4688">
                  <c:v>6367.052023121425</c:v>
                </c:pt>
                <c:pt idx="4689">
                  <c:v>7606.9364161849717</c:v>
                </c:pt>
                <c:pt idx="4690">
                  <c:v>8089.5953757225425</c:v>
                </c:pt>
                <c:pt idx="4691">
                  <c:v>8416.184971098266</c:v>
                </c:pt>
                <c:pt idx="4692">
                  <c:v>8404.6242774567199</c:v>
                </c:pt>
                <c:pt idx="4693">
                  <c:v>8069.3641618497441</c:v>
                </c:pt>
                <c:pt idx="4694">
                  <c:v>7491.3294797688213</c:v>
                </c:pt>
                <c:pt idx="4695">
                  <c:v>7150.2890173410078</c:v>
                </c:pt>
                <c:pt idx="4696">
                  <c:v>6852.6011560694033</c:v>
                </c:pt>
                <c:pt idx="4697">
                  <c:v>5901.7341040462425</c:v>
                </c:pt>
                <c:pt idx="4698">
                  <c:v>4719.6531791907792</c:v>
                </c:pt>
                <c:pt idx="4699">
                  <c:v>3459.5375722543604</c:v>
                </c:pt>
                <c:pt idx="4700">
                  <c:v>1965.317919075145</c:v>
                </c:pt>
                <c:pt idx="4701">
                  <c:v>1060.6936416184876</c:v>
                </c:pt>
                <c:pt idx="4702">
                  <c:v>815.02890173410412</c:v>
                </c:pt>
                <c:pt idx="4703">
                  <c:v>751.44508670520236</c:v>
                </c:pt>
                <c:pt idx="4704">
                  <c:v>734.10404624277464</c:v>
                </c:pt>
                <c:pt idx="4705">
                  <c:v>1014.4508670520229</c:v>
                </c:pt>
                <c:pt idx="4706">
                  <c:v>1419.0751445086698</c:v>
                </c:pt>
                <c:pt idx="4707">
                  <c:v>1956.6473988439298</c:v>
                </c:pt>
                <c:pt idx="4708">
                  <c:v>2462.4277456647387</c:v>
                </c:pt>
                <c:pt idx="4709">
                  <c:v>2924.8554913294802</c:v>
                </c:pt>
                <c:pt idx="4710">
                  <c:v>3144.5086705202307</c:v>
                </c:pt>
                <c:pt idx="4711">
                  <c:v>2953.7572254335264</c:v>
                </c:pt>
                <c:pt idx="4712">
                  <c:v>2210.9826589595377</c:v>
                </c:pt>
                <c:pt idx="4713">
                  <c:v>2439.3063583815206</c:v>
                </c:pt>
                <c:pt idx="4714">
                  <c:v>3832.3699421965321</c:v>
                </c:pt>
                <c:pt idx="4715">
                  <c:v>5130.0578034682094</c:v>
                </c:pt>
                <c:pt idx="4716">
                  <c:v>5072.254335260116</c:v>
                </c:pt>
                <c:pt idx="4717">
                  <c:v>4580.9248554913302</c:v>
                </c:pt>
                <c:pt idx="4718">
                  <c:v>4369.9421965317924</c:v>
                </c:pt>
                <c:pt idx="4719">
                  <c:v>3670.5202312138731</c:v>
                </c:pt>
                <c:pt idx="4720">
                  <c:v>3060.6936416184967</c:v>
                </c:pt>
                <c:pt idx="4721">
                  <c:v>2416.1849710982647</c:v>
                </c:pt>
                <c:pt idx="4722">
                  <c:v>1575.1445086705198</c:v>
                </c:pt>
                <c:pt idx="4723">
                  <c:v>1011.5606936416184</c:v>
                </c:pt>
                <c:pt idx="4724">
                  <c:v>693.64161849710797</c:v>
                </c:pt>
                <c:pt idx="4725">
                  <c:v>861.27167630057852</c:v>
                </c:pt>
                <c:pt idx="4726">
                  <c:v>1369.942196531792</c:v>
                </c:pt>
                <c:pt idx="4727">
                  <c:v>1760.1156069364158</c:v>
                </c:pt>
                <c:pt idx="4728">
                  <c:v>1907.5144508670508</c:v>
                </c:pt>
                <c:pt idx="4729">
                  <c:v>2361.2716763005956</c:v>
                </c:pt>
                <c:pt idx="4730">
                  <c:v>2109.8265895953759</c:v>
                </c:pt>
                <c:pt idx="4731">
                  <c:v>2419.0751445086712</c:v>
                </c:pt>
                <c:pt idx="4732">
                  <c:v>2696.5317919075296</c:v>
                </c:pt>
                <c:pt idx="4733">
                  <c:v>2216.7630057803467</c:v>
                </c:pt>
                <c:pt idx="4734">
                  <c:v>1699.4219653179191</c:v>
                </c:pt>
                <c:pt idx="4735">
                  <c:v>1531.7919075144498</c:v>
                </c:pt>
                <c:pt idx="4736">
                  <c:v>1277.4566473988441</c:v>
                </c:pt>
                <c:pt idx="4737">
                  <c:v>1118.4971098265901</c:v>
                </c:pt>
                <c:pt idx="4738">
                  <c:v>1040.4624277456651</c:v>
                </c:pt>
                <c:pt idx="4739">
                  <c:v>1488.4393063583798</c:v>
                </c:pt>
                <c:pt idx="4740">
                  <c:v>1971.098265895954</c:v>
                </c:pt>
                <c:pt idx="4741">
                  <c:v>2982.6589595375726</c:v>
                </c:pt>
                <c:pt idx="4742">
                  <c:v>3312.138728323685</c:v>
                </c:pt>
                <c:pt idx="4743">
                  <c:v>3286.1271676300612</c:v>
                </c:pt>
                <c:pt idx="4744">
                  <c:v>4179.1907514450904</c:v>
                </c:pt>
                <c:pt idx="4745">
                  <c:v>3988.4393063584025</c:v>
                </c:pt>
                <c:pt idx="4746">
                  <c:v>3927.7456647398685</c:v>
                </c:pt>
                <c:pt idx="4747">
                  <c:v>3789.0173410404764</c:v>
                </c:pt>
                <c:pt idx="4748">
                  <c:v>3216.7630057803467</c:v>
                </c:pt>
                <c:pt idx="4749">
                  <c:v>2647.3988439306358</c:v>
                </c:pt>
                <c:pt idx="4750">
                  <c:v>2335.2601156069368</c:v>
                </c:pt>
                <c:pt idx="4751">
                  <c:v>2638.7283236994217</c:v>
                </c:pt>
                <c:pt idx="4752">
                  <c:v>2598.2658959537403</c:v>
                </c:pt>
                <c:pt idx="4753">
                  <c:v>2552.0231213872862</c:v>
                </c:pt>
                <c:pt idx="4754">
                  <c:v>2520.2312138728539</c:v>
                </c:pt>
                <c:pt idx="4755">
                  <c:v>2537.5722543352622</c:v>
                </c:pt>
                <c:pt idx="4756">
                  <c:v>2624.2774566474022</c:v>
                </c:pt>
                <c:pt idx="4757">
                  <c:v>2424.8554913294802</c:v>
                </c:pt>
                <c:pt idx="4758">
                  <c:v>2190.7514450867047</c:v>
                </c:pt>
                <c:pt idx="4759">
                  <c:v>1650.289017341041</c:v>
                </c:pt>
                <c:pt idx="4760">
                  <c:v>1326.5895953757231</c:v>
                </c:pt>
                <c:pt idx="4761">
                  <c:v>1239.884393063584</c:v>
                </c:pt>
                <c:pt idx="4762">
                  <c:v>1332.3699421965298</c:v>
                </c:pt>
                <c:pt idx="4763">
                  <c:v>1317.9190751445183</c:v>
                </c:pt>
                <c:pt idx="4764">
                  <c:v>1309.2485549133003</c:v>
                </c:pt>
                <c:pt idx="4765">
                  <c:v>1245.6647398843859</c:v>
                </c:pt>
                <c:pt idx="4766">
                  <c:v>1106.9364161849712</c:v>
                </c:pt>
                <c:pt idx="4767">
                  <c:v>1002.8901734104044</c:v>
                </c:pt>
                <c:pt idx="4768">
                  <c:v>846.82080924855495</c:v>
                </c:pt>
                <c:pt idx="4769">
                  <c:v>777.45664739884296</c:v>
                </c:pt>
                <c:pt idx="4770">
                  <c:v>670.5202312138731</c:v>
                </c:pt>
                <c:pt idx="4771">
                  <c:v>450.86705202312208</c:v>
                </c:pt>
                <c:pt idx="4772">
                  <c:v>317.91907514450867</c:v>
                </c:pt>
                <c:pt idx="4773">
                  <c:v>335.26011560693644</c:v>
                </c:pt>
                <c:pt idx="4774">
                  <c:v>427.74566473988472</c:v>
                </c:pt>
                <c:pt idx="4775">
                  <c:v>554.91329479768785</c:v>
                </c:pt>
                <c:pt idx="4776">
                  <c:v>650.28901734104352</c:v>
                </c:pt>
                <c:pt idx="4777">
                  <c:v>710.98265895953762</c:v>
                </c:pt>
                <c:pt idx="4778">
                  <c:v>869.94219653179198</c:v>
                </c:pt>
                <c:pt idx="4779">
                  <c:v>930.63583815028903</c:v>
                </c:pt>
                <c:pt idx="4780">
                  <c:v>1000.0000000000001</c:v>
                </c:pt>
                <c:pt idx="4781">
                  <c:v>1072.2543352601158</c:v>
                </c:pt>
                <c:pt idx="4782">
                  <c:v>1034.6820809248486</c:v>
                </c:pt>
                <c:pt idx="4783">
                  <c:v>817.91907514450838</c:v>
                </c:pt>
                <c:pt idx="4784">
                  <c:v>447.9768786127168</c:v>
                </c:pt>
                <c:pt idx="4785">
                  <c:v>343.93063583815029</c:v>
                </c:pt>
                <c:pt idx="4786">
                  <c:v>364.16184971098266</c:v>
                </c:pt>
                <c:pt idx="4787">
                  <c:v>335.26011560693644</c:v>
                </c:pt>
                <c:pt idx="4788">
                  <c:v>323.69942196531792</c:v>
                </c:pt>
                <c:pt idx="4789">
                  <c:v>306.35838150289021</c:v>
                </c:pt>
                <c:pt idx="4790">
                  <c:v>280.34682080924932</c:v>
                </c:pt>
                <c:pt idx="4791">
                  <c:v>251.44508670520233</c:v>
                </c:pt>
                <c:pt idx="4792">
                  <c:v>216.76300578034511</c:v>
                </c:pt>
                <c:pt idx="4793">
                  <c:v>274.56647398843899</c:v>
                </c:pt>
                <c:pt idx="4794">
                  <c:v>291.90751445086693</c:v>
                </c:pt>
                <c:pt idx="4795">
                  <c:v>355.49132947976869</c:v>
                </c:pt>
                <c:pt idx="4796">
                  <c:v>453.75722543352708</c:v>
                </c:pt>
                <c:pt idx="4797">
                  <c:v>962.42774566473997</c:v>
                </c:pt>
                <c:pt idx="4798">
                  <c:v>1653.1791907514448</c:v>
                </c:pt>
                <c:pt idx="4799">
                  <c:v>2138.7283236994217</c:v>
                </c:pt>
                <c:pt idx="4800">
                  <c:v>2485.5491329479919</c:v>
                </c:pt>
                <c:pt idx="4801">
                  <c:v>2618.4971098266001</c:v>
                </c:pt>
                <c:pt idx="4802">
                  <c:v>2838.1502890173397</c:v>
                </c:pt>
                <c:pt idx="4803">
                  <c:v>2898.8439306358532</c:v>
                </c:pt>
                <c:pt idx="4804">
                  <c:v>2647.3988439306358</c:v>
                </c:pt>
                <c:pt idx="4805">
                  <c:v>2450.8670520231221</c:v>
                </c:pt>
                <c:pt idx="4806">
                  <c:v>2228.3236994219637</c:v>
                </c:pt>
                <c:pt idx="4807">
                  <c:v>1676.3005780346823</c:v>
                </c:pt>
                <c:pt idx="4808">
                  <c:v>702.31213872832348</c:v>
                </c:pt>
                <c:pt idx="4809">
                  <c:v>407.51445086705206</c:v>
                </c:pt>
                <c:pt idx="4810">
                  <c:v>664.73988439306368</c:v>
                </c:pt>
                <c:pt idx="4811">
                  <c:v>1057.8034682080845</c:v>
                </c:pt>
                <c:pt idx="4812">
                  <c:v>1283.2369942196528</c:v>
                </c:pt>
                <c:pt idx="4813">
                  <c:v>1355.4913294797689</c:v>
                </c:pt>
                <c:pt idx="4814">
                  <c:v>1430.6358381502891</c:v>
                </c:pt>
                <c:pt idx="4815">
                  <c:v>1439.3063583815031</c:v>
                </c:pt>
                <c:pt idx="4816">
                  <c:v>1459.5375722543354</c:v>
                </c:pt>
                <c:pt idx="4817">
                  <c:v>1621.3872832369898</c:v>
                </c:pt>
                <c:pt idx="4818">
                  <c:v>1760.1156069364158</c:v>
                </c:pt>
                <c:pt idx="4819">
                  <c:v>1997.1098265895948</c:v>
                </c:pt>
                <c:pt idx="4820">
                  <c:v>2057.8034682080925</c:v>
                </c:pt>
                <c:pt idx="4821">
                  <c:v>2580.9248554913297</c:v>
                </c:pt>
                <c:pt idx="4822">
                  <c:v>3774.5664739884396</c:v>
                </c:pt>
                <c:pt idx="4823">
                  <c:v>4297.6878612717037</c:v>
                </c:pt>
                <c:pt idx="4824">
                  <c:v>4225.4335260115613</c:v>
                </c:pt>
                <c:pt idx="4825">
                  <c:v>4072.254335260116</c:v>
                </c:pt>
                <c:pt idx="4826">
                  <c:v>3742.7745664739891</c:v>
                </c:pt>
                <c:pt idx="4827">
                  <c:v>3300.5780346820811</c:v>
                </c:pt>
                <c:pt idx="4828">
                  <c:v>3164.7398843930637</c:v>
                </c:pt>
                <c:pt idx="4829">
                  <c:v>3023.1213872832509</c:v>
                </c:pt>
                <c:pt idx="4830">
                  <c:v>2780.3468208092486</c:v>
                </c:pt>
                <c:pt idx="4831">
                  <c:v>2046.2427745664741</c:v>
                </c:pt>
                <c:pt idx="4832">
                  <c:v>1141.6184971098248</c:v>
                </c:pt>
                <c:pt idx="4833">
                  <c:v>783.23699421965352</c:v>
                </c:pt>
                <c:pt idx="4834">
                  <c:v>1002.8901734104044</c:v>
                </c:pt>
                <c:pt idx="4835">
                  <c:v>1236.9942196531792</c:v>
                </c:pt>
                <c:pt idx="4836">
                  <c:v>1488.4393063583798</c:v>
                </c:pt>
                <c:pt idx="4837">
                  <c:v>1748.5549132947979</c:v>
                </c:pt>
                <c:pt idx="4838">
                  <c:v>1676.3005780346823</c:v>
                </c:pt>
                <c:pt idx="4839">
                  <c:v>1800.5780346820809</c:v>
                </c:pt>
                <c:pt idx="4840">
                  <c:v>1901.7341040462429</c:v>
                </c:pt>
                <c:pt idx="4841">
                  <c:v>2095.3757225433828</c:v>
                </c:pt>
                <c:pt idx="4842">
                  <c:v>2008.6705202312128</c:v>
                </c:pt>
                <c:pt idx="4843">
                  <c:v>1699.4219653179191</c:v>
                </c:pt>
                <c:pt idx="4844">
                  <c:v>1823.6994219653106</c:v>
                </c:pt>
                <c:pt idx="4845">
                  <c:v>1572.2543352601158</c:v>
                </c:pt>
                <c:pt idx="4846">
                  <c:v>1719.6531791907516</c:v>
                </c:pt>
                <c:pt idx="4847">
                  <c:v>1774.5664739884401</c:v>
                </c:pt>
                <c:pt idx="4848">
                  <c:v>2257.2254335260118</c:v>
                </c:pt>
                <c:pt idx="4849">
                  <c:v>2442.1965317919057</c:v>
                </c:pt>
                <c:pt idx="4850">
                  <c:v>2569.3641618497113</c:v>
                </c:pt>
                <c:pt idx="4851">
                  <c:v>2540.4624277456637</c:v>
                </c:pt>
                <c:pt idx="4852">
                  <c:v>2361.2716763005956</c:v>
                </c:pt>
                <c:pt idx="4853">
                  <c:v>2502.8901734104215</c:v>
                </c:pt>
                <c:pt idx="4854">
                  <c:v>2274.5664739884396</c:v>
                </c:pt>
                <c:pt idx="4855">
                  <c:v>1722.5433526011559</c:v>
                </c:pt>
                <c:pt idx="4856">
                  <c:v>1433.5260115606961</c:v>
                </c:pt>
                <c:pt idx="4857">
                  <c:v>1355.4913294797689</c:v>
                </c:pt>
                <c:pt idx="4858">
                  <c:v>1118.4971098265901</c:v>
                </c:pt>
                <c:pt idx="4859">
                  <c:v>1161.8497109826601</c:v>
                </c:pt>
                <c:pt idx="4860">
                  <c:v>1138.7283236994222</c:v>
                </c:pt>
                <c:pt idx="4861">
                  <c:v>1104.0462427745658</c:v>
                </c:pt>
                <c:pt idx="4862">
                  <c:v>1043.3526011560693</c:v>
                </c:pt>
                <c:pt idx="4863">
                  <c:v>1043.3526011560693</c:v>
                </c:pt>
                <c:pt idx="4864">
                  <c:v>1063.5838150288998</c:v>
                </c:pt>
                <c:pt idx="4865">
                  <c:v>1265.8959537572325</c:v>
                </c:pt>
                <c:pt idx="4866">
                  <c:v>1323.6994219653104</c:v>
                </c:pt>
                <c:pt idx="4867">
                  <c:v>1075.1445086705198</c:v>
                </c:pt>
                <c:pt idx="4868">
                  <c:v>1167.6300578034684</c:v>
                </c:pt>
                <c:pt idx="4869">
                  <c:v>768.78612716763053</c:v>
                </c:pt>
                <c:pt idx="4870">
                  <c:v>682.08092485549139</c:v>
                </c:pt>
                <c:pt idx="4871">
                  <c:v>601.15606936416191</c:v>
                </c:pt>
                <c:pt idx="4872">
                  <c:v>439.30635838150164</c:v>
                </c:pt>
                <c:pt idx="4873">
                  <c:v>618.49710982658939</c:v>
                </c:pt>
                <c:pt idx="4874">
                  <c:v>806.35838150289055</c:v>
                </c:pt>
                <c:pt idx="4875">
                  <c:v>673.41040462427759</c:v>
                </c:pt>
                <c:pt idx="4876">
                  <c:v>800.57803468208351</c:v>
                </c:pt>
                <c:pt idx="4877">
                  <c:v>760.1156069364165</c:v>
                </c:pt>
                <c:pt idx="4878">
                  <c:v>586.70520231213879</c:v>
                </c:pt>
                <c:pt idx="4879">
                  <c:v>592.48554913294799</c:v>
                </c:pt>
                <c:pt idx="4880">
                  <c:v>554.91329479768785</c:v>
                </c:pt>
                <c:pt idx="4881">
                  <c:v>364.16184971098266</c:v>
                </c:pt>
                <c:pt idx="4882">
                  <c:v>234.10404624277461</c:v>
                </c:pt>
                <c:pt idx="4883">
                  <c:v>260.11560693641638</c:v>
                </c:pt>
                <c:pt idx="4884">
                  <c:v>343.93063583815029</c:v>
                </c:pt>
                <c:pt idx="4885">
                  <c:v>479.76878612716774</c:v>
                </c:pt>
                <c:pt idx="4886">
                  <c:v>612.71676300578042</c:v>
                </c:pt>
                <c:pt idx="4887">
                  <c:v>916.18497109826853</c:v>
                </c:pt>
                <c:pt idx="4888">
                  <c:v>1158.9595375722561</c:v>
                </c:pt>
                <c:pt idx="4889">
                  <c:v>1031.7919075144498</c:v>
                </c:pt>
                <c:pt idx="4890">
                  <c:v>1320.8092485549007</c:v>
                </c:pt>
                <c:pt idx="4891">
                  <c:v>1442.1965317919075</c:v>
                </c:pt>
                <c:pt idx="4892">
                  <c:v>1407.5144508670508</c:v>
                </c:pt>
                <c:pt idx="4893">
                  <c:v>1595.3757225433528</c:v>
                </c:pt>
                <c:pt idx="4894">
                  <c:v>1768.7861271676311</c:v>
                </c:pt>
                <c:pt idx="4895">
                  <c:v>2037.5722543352604</c:v>
                </c:pt>
                <c:pt idx="4896">
                  <c:v>2236.9942196531792</c:v>
                </c:pt>
                <c:pt idx="4897">
                  <c:v>2736.9942196531792</c:v>
                </c:pt>
                <c:pt idx="4898">
                  <c:v>3008.6705202312287</c:v>
                </c:pt>
                <c:pt idx="4899">
                  <c:v>3361.2716763005956</c:v>
                </c:pt>
                <c:pt idx="4900">
                  <c:v>3829.4797687861274</c:v>
                </c:pt>
                <c:pt idx="4901">
                  <c:v>4138.7283236994244</c:v>
                </c:pt>
                <c:pt idx="4902">
                  <c:v>4456.6473988439311</c:v>
                </c:pt>
                <c:pt idx="4903">
                  <c:v>4739.884393063584</c:v>
                </c:pt>
                <c:pt idx="4904">
                  <c:v>5716.7630057803472</c:v>
                </c:pt>
                <c:pt idx="4905">
                  <c:v>6945.0867052023095</c:v>
                </c:pt>
                <c:pt idx="4906">
                  <c:v>7832.3699421965321</c:v>
                </c:pt>
                <c:pt idx="4907">
                  <c:v>8566.4739884393075</c:v>
                </c:pt>
                <c:pt idx="4908">
                  <c:v>9080.9248554913302</c:v>
                </c:pt>
                <c:pt idx="4909">
                  <c:v>10046.242774566541</c:v>
                </c:pt>
                <c:pt idx="4910">
                  <c:v>10699.421965317924</c:v>
                </c:pt>
                <c:pt idx="4911">
                  <c:v>11118.497109826591</c:v>
                </c:pt>
                <c:pt idx="4912">
                  <c:v>11424.855491329481</c:v>
                </c:pt>
                <c:pt idx="4913">
                  <c:v>10627.167630057744</c:v>
                </c:pt>
                <c:pt idx="4914">
                  <c:v>9826.5895953757226</c:v>
                </c:pt>
                <c:pt idx="4915">
                  <c:v>8797.6878612716773</c:v>
                </c:pt>
                <c:pt idx="4916">
                  <c:v>7213.8728323699424</c:v>
                </c:pt>
                <c:pt idx="4917">
                  <c:v>6187.8612716763555</c:v>
                </c:pt>
                <c:pt idx="4918">
                  <c:v>6008.6705202312141</c:v>
                </c:pt>
                <c:pt idx="4919">
                  <c:v>6184.9710982658962</c:v>
                </c:pt>
                <c:pt idx="4920">
                  <c:v>5939.3063583815037</c:v>
                </c:pt>
                <c:pt idx="4921">
                  <c:v>5632.9479768786105</c:v>
                </c:pt>
                <c:pt idx="4922">
                  <c:v>5384.3930635838578</c:v>
                </c:pt>
                <c:pt idx="4923">
                  <c:v>5248.5549132947981</c:v>
                </c:pt>
                <c:pt idx="4924">
                  <c:v>4904.6242774566981</c:v>
                </c:pt>
                <c:pt idx="4925">
                  <c:v>4494.2196531791924</c:v>
                </c:pt>
                <c:pt idx="4926">
                  <c:v>4089.5953757225452</c:v>
                </c:pt>
                <c:pt idx="4927">
                  <c:v>4028.9017341040471</c:v>
                </c:pt>
                <c:pt idx="4928">
                  <c:v>4248.5549132947981</c:v>
                </c:pt>
                <c:pt idx="4929">
                  <c:v>4245.6647398843934</c:v>
                </c:pt>
                <c:pt idx="4930">
                  <c:v>4242.7745664740014</c:v>
                </c:pt>
                <c:pt idx="4931">
                  <c:v>4115.6069364162186</c:v>
                </c:pt>
                <c:pt idx="4932">
                  <c:v>4210.9826589595414</c:v>
                </c:pt>
                <c:pt idx="4933">
                  <c:v>4335.2601156069404</c:v>
                </c:pt>
                <c:pt idx="4934">
                  <c:v>4323.6994219653616</c:v>
                </c:pt>
                <c:pt idx="4935">
                  <c:v>4118.4971098265896</c:v>
                </c:pt>
                <c:pt idx="4936">
                  <c:v>4300.5780346820811</c:v>
                </c:pt>
                <c:pt idx="4937">
                  <c:v>3812.138728323685</c:v>
                </c:pt>
                <c:pt idx="4938">
                  <c:v>3026.011560693642</c:v>
                </c:pt>
                <c:pt idx="4939">
                  <c:v>2228.3236994219637</c:v>
                </c:pt>
                <c:pt idx="4940">
                  <c:v>1502.8901734104047</c:v>
                </c:pt>
                <c:pt idx="4941">
                  <c:v>1263.005780346821</c:v>
                </c:pt>
                <c:pt idx="4942">
                  <c:v>1072.2543352601158</c:v>
                </c:pt>
                <c:pt idx="4943">
                  <c:v>1023.121387283237</c:v>
                </c:pt>
                <c:pt idx="4944">
                  <c:v>1046.2427745664741</c:v>
                </c:pt>
                <c:pt idx="4945">
                  <c:v>930.63583815028903</c:v>
                </c:pt>
                <c:pt idx="4946">
                  <c:v>763.00578034682644</c:v>
                </c:pt>
                <c:pt idx="4947">
                  <c:v>690.7514450867053</c:v>
                </c:pt>
                <c:pt idx="4948">
                  <c:v>713.87283236994301</c:v>
                </c:pt>
                <c:pt idx="4949">
                  <c:v>658.95953757225459</c:v>
                </c:pt>
                <c:pt idx="4950">
                  <c:v>612.71676300578042</c:v>
                </c:pt>
                <c:pt idx="4951">
                  <c:v>456.64739884393072</c:v>
                </c:pt>
                <c:pt idx="4952">
                  <c:v>283.23699421965313</c:v>
                </c:pt>
                <c:pt idx="4953">
                  <c:v>239.88439306358384</c:v>
                </c:pt>
                <c:pt idx="4954">
                  <c:v>265.89595375722263</c:v>
                </c:pt>
                <c:pt idx="4955">
                  <c:v>427.74566473988472</c:v>
                </c:pt>
                <c:pt idx="4956">
                  <c:v>618.49710982658939</c:v>
                </c:pt>
                <c:pt idx="4957">
                  <c:v>789.0173410404625</c:v>
                </c:pt>
                <c:pt idx="4958">
                  <c:v>835.26011560693644</c:v>
                </c:pt>
                <c:pt idx="4959">
                  <c:v>841.04046242774541</c:v>
                </c:pt>
                <c:pt idx="4960">
                  <c:v>763.00578034682644</c:v>
                </c:pt>
                <c:pt idx="4961">
                  <c:v>924.85549132947949</c:v>
                </c:pt>
                <c:pt idx="4962">
                  <c:v>930.63583815028903</c:v>
                </c:pt>
                <c:pt idx="4963">
                  <c:v>684.97109826589804</c:v>
                </c:pt>
                <c:pt idx="4964">
                  <c:v>702.31213872832348</c:v>
                </c:pt>
                <c:pt idx="4965">
                  <c:v>736.99421965317924</c:v>
                </c:pt>
                <c:pt idx="4966">
                  <c:v>843.93063583815035</c:v>
                </c:pt>
                <c:pt idx="4967">
                  <c:v>965.31791907514446</c:v>
                </c:pt>
                <c:pt idx="4968">
                  <c:v>893.06358381502798</c:v>
                </c:pt>
                <c:pt idx="4969">
                  <c:v>791.9075144508671</c:v>
                </c:pt>
                <c:pt idx="4970">
                  <c:v>754.33526011560127</c:v>
                </c:pt>
                <c:pt idx="4971">
                  <c:v>687.86127167630059</c:v>
                </c:pt>
                <c:pt idx="4972">
                  <c:v>523.12138728323703</c:v>
                </c:pt>
                <c:pt idx="4973">
                  <c:v>476.87861271676331</c:v>
                </c:pt>
                <c:pt idx="4974">
                  <c:v>419.07514450866893</c:v>
                </c:pt>
                <c:pt idx="4975">
                  <c:v>291.90751445086693</c:v>
                </c:pt>
                <c:pt idx="4976">
                  <c:v>210.98265895953764</c:v>
                </c:pt>
                <c:pt idx="4977">
                  <c:v>234.10404624277461</c:v>
                </c:pt>
                <c:pt idx="4978">
                  <c:v>245.66473988439307</c:v>
                </c:pt>
                <c:pt idx="4979">
                  <c:v>263.00578034682081</c:v>
                </c:pt>
                <c:pt idx="4980">
                  <c:v>280.34682080924932</c:v>
                </c:pt>
                <c:pt idx="4981">
                  <c:v>372.83236994219294</c:v>
                </c:pt>
                <c:pt idx="4982">
                  <c:v>456.64739884393072</c:v>
                </c:pt>
                <c:pt idx="4983">
                  <c:v>658.95953757225459</c:v>
                </c:pt>
                <c:pt idx="4984">
                  <c:v>815.02890173410412</c:v>
                </c:pt>
                <c:pt idx="4985">
                  <c:v>950.86705202312146</c:v>
                </c:pt>
                <c:pt idx="4986">
                  <c:v>979.76878612717326</c:v>
                </c:pt>
                <c:pt idx="4987">
                  <c:v>956.64739884392748</c:v>
                </c:pt>
                <c:pt idx="4988">
                  <c:v>823.69942196531804</c:v>
                </c:pt>
                <c:pt idx="4989">
                  <c:v>731.21387283237459</c:v>
                </c:pt>
                <c:pt idx="4990">
                  <c:v>910.40462427745672</c:v>
                </c:pt>
                <c:pt idx="4991">
                  <c:v>1080.9248554913311</c:v>
                </c:pt>
                <c:pt idx="4992">
                  <c:v>1257.2254335260116</c:v>
                </c:pt>
                <c:pt idx="4993">
                  <c:v>1387.2832369942198</c:v>
                </c:pt>
                <c:pt idx="4994">
                  <c:v>1632.9479768786127</c:v>
                </c:pt>
                <c:pt idx="4995">
                  <c:v>1803.4682080924856</c:v>
                </c:pt>
                <c:pt idx="4996">
                  <c:v>1869.942196531792</c:v>
                </c:pt>
                <c:pt idx="4997">
                  <c:v>1765.8959537572325</c:v>
                </c:pt>
                <c:pt idx="4998">
                  <c:v>1765.8959537572325</c:v>
                </c:pt>
                <c:pt idx="4999">
                  <c:v>1606.9364161849712</c:v>
                </c:pt>
                <c:pt idx="5000">
                  <c:v>1329.4797687861364</c:v>
                </c:pt>
                <c:pt idx="5001">
                  <c:v>1317.9190751445183</c:v>
                </c:pt>
                <c:pt idx="5002">
                  <c:v>1760.1156069364158</c:v>
                </c:pt>
                <c:pt idx="5003">
                  <c:v>2381.5028901734104</c:v>
                </c:pt>
                <c:pt idx="5004">
                  <c:v>2575.1445086705212</c:v>
                </c:pt>
                <c:pt idx="5005">
                  <c:v>2800.5780346820811</c:v>
                </c:pt>
                <c:pt idx="5006">
                  <c:v>3500.0000000000005</c:v>
                </c:pt>
                <c:pt idx="5007">
                  <c:v>4011.5606936416189</c:v>
                </c:pt>
                <c:pt idx="5008">
                  <c:v>4473.9884393063585</c:v>
                </c:pt>
                <c:pt idx="5009">
                  <c:v>4809.2485549132925</c:v>
                </c:pt>
                <c:pt idx="5010">
                  <c:v>4462.4277456647405</c:v>
                </c:pt>
                <c:pt idx="5011">
                  <c:v>3803.4682080924858</c:v>
                </c:pt>
                <c:pt idx="5012">
                  <c:v>2580.9248554913297</c:v>
                </c:pt>
                <c:pt idx="5013">
                  <c:v>2089.5953757225452</c:v>
                </c:pt>
                <c:pt idx="5014">
                  <c:v>1947.9768786127181</c:v>
                </c:pt>
                <c:pt idx="5015">
                  <c:v>2242.7745664739891</c:v>
                </c:pt>
                <c:pt idx="5016">
                  <c:v>2216.7630057803467</c:v>
                </c:pt>
                <c:pt idx="5017">
                  <c:v>2115.6069364161849</c:v>
                </c:pt>
                <c:pt idx="5018">
                  <c:v>2228.3236994219637</c:v>
                </c:pt>
                <c:pt idx="5019">
                  <c:v>2216.7630057803467</c:v>
                </c:pt>
                <c:pt idx="5020">
                  <c:v>2251.4450867052024</c:v>
                </c:pt>
                <c:pt idx="5021">
                  <c:v>2312.138728323685</c:v>
                </c:pt>
                <c:pt idx="5022">
                  <c:v>2150.2890173410406</c:v>
                </c:pt>
                <c:pt idx="5023">
                  <c:v>1742.7745664739887</c:v>
                </c:pt>
                <c:pt idx="5024">
                  <c:v>1791.9075144508681</c:v>
                </c:pt>
                <c:pt idx="5025">
                  <c:v>2549.1329479768792</c:v>
                </c:pt>
                <c:pt idx="5026">
                  <c:v>3095.3757225433828</c:v>
                </c:pt>
                <c:pt idx="5027">
                  <c:v>3329.4797687861274</c:v>
                </c:pt>
                <c:pt idx="5028">
                  <c:v>3583.8150289017362</c:v>
                </c:pt>
                <c:pt idx="5029">
                  <c:v>3947.9768786127147</c:v>
                </c:pt>
                <c:pt idx="5030">
                  <c:v>4040.4624277456637</c:v>
                </c:pt>
                <c:pt idx="5031">
                  <c:v>4927.7456647399185</c:v>
                </c:pt>
                <c:pt idx="5032">
                  <c:v>5624.277456647369</c:v>
                </c:pt>
                <c:pt idx="5033">
                  <c:v>5300.5780346820811</c:v>
                </c:pt>
                <c:pt idx="5034">
                  <c:v>5072.254335260116</c:v>
                </c:pt>
                <c:pt idx="5035">
                  <c:v>4161.8497109826585</c:v>
                </c:pt>
                <c:pt idx="5036">
                  <c:v>3641.6184971098237</c:v>
                </c:pt>
                <c:pt idx="5037">
                  <c:v>3404.6242774566326</c:v>
                </c:pt>
                <c:pt idx="5038">
                  <c:v>3248.5549132948022</c:v>
                </c:pt>
                <c:pt idx="5039">
                  <c:v>3182.0809248554915</c:v>
                </c:pt>
                <c:pt idx="5040">
                  <c:v>3393.0635838150292</c:v>
                </c:pt>
                <c:pt idx="5041">
                  <c:v>3436.4161849711022</c:v>
                </c:pt>
                <c:pt idx="5042">
                  <c:v>3497.1098265895962</c:v>
                </c:pt>
                <c:pt idx="5043">
                  <c:v>3274.5664739884396</c:v>
                </c:pt>
                <c:pt idx="5044">
                  <c:v>3254.3352601156057</c:v>
                </c:pt>
                <c:pt idx="5045">
                  <c:v>2959.5375722543604</c:v>
                </c:pt>
                <c:pt idx="5046">
                  <c:v>2786.1271676300612</c:v>
                </c:pt>
                <c:pt idx="5047">
                  <c:v>2332.3699421965321</c:v>
                </c:pt>
                <c:pt idx="5048">
                  <c:v>2372.8323699421971</c:v>
                </c:pt>
                <c:pt idx="5049">
                  <c:v>3060.6936416184967</c:v>
                </c:pt>
                <c:pt idx="5050">
                  <c:v>3468.2080924855495</c:v>
                </c:pt>
                <c:pt idx="5051">
                  <c:v>3745.6647398843952</c:v>
                </c:pt>
                <c:pt idx="5052">
                  <c:v>3826.5895953757217</c:v>
                </c:pt>
                <c:pt idx="5053">
                  <c:v>4002.8901734104215</c:v>
                </c:pt>
                <c:pt idx="5054">
                  <c:v>3936.4161849711022</c:v>
                </c:pt>
                <c:pt idx="5055">
                  <c:v>3884.3930635838301</c:v>
                </c:pt>
                <c:pt idx="5056">
                  <c:v>3783.2369942196533</c:v>
                </c:pt>
                <c:pt idx="5057">
                  <c:v>2945.0867052023123</c:v>
                </c:pt>
                <c:pt idx="5058">
                  <c:v>2343.930635838165</c:v>
                </c:pt>
                <c:pt idx="5059">
                  <c:v>1843.9306358381505</c:v>
                </c:pt>
                <c:pt idx="5060">
                  <c:v>916.18497109826853</c:v>
                </c:pt>
                <c:pt idx="5061">
                  <c:v>630.05780346820791</c:v>
                </c:pt>
                <c:pt idx="5062">
                  <c:v>612.71676300578042</c:v>
                </c:pt>
                <c:pt idx="5063">
                  <c:v>771.67630057804206</c:v>
                </c:pt>
                <c:pt idx="5064">
                  <c:v>1190.7514450867052</c:v>
                </c:pt>
                <c:pt idx="5065">
                  <c:v>1864.1618497109828</c:v>
                </c:pt>
                <c:pt idx="5066">
                  <c:v>2708.092485549133</c:v>
                </c:pt>
                <c:pt idx="5067">
                  <c:v>3153.1791907514462</c:v>
                </c:pt>
                <c:pt idx="5068">
                  <c:v>3210.9826589595377</c:v>
                </c:pt>
                <c:pt idx="5069">
                  <c:v>3222.5433526011766</c:v>
                </c:pt>
                <c:pt idx="5070">
                  <c:v>3156.0693641618363</c:v>
                </c:pt>
                <c:pt idx="5071">
                  <c:v>2713.8728323699424</c:v>
                </c:pt>
                <c:pt idx="5072">
                  <c:v>2043.35260115607</c:v>
                </c:pt>
                <c:pt idx="5073">
                  <c:v>2101.1560693641472</c:v>
                </c:pt>
                <c:pt idx="5074">
                  <c:v>2731.2138728323916</c:v>
                </c:pt>
                <c:pt idx="5075">
                  <c:v>3745.6647398843952</c:v>
                </c:pt>
                <c:pt idx="5076">
                  <c:v>4517.3410404624583</c:v>
                </c:pt>
                <c:pt idx="5077">
                  <c:v>4693.6416184971431</c:v>
                </c:pt>
                <c:pt idx="5078">
                  <c:v>4453.7572254335537</c:v>
                </c:pt>
                <c:pt idx="5079">
                  <c:v>4054.9132947976882</c:v>
                </c:pt>
                <c:pt idx="5080">
                  <c:v>3439.3063583815206</c:v>
                </c:pt>
                <c:pt idx="5081">
                  <c:v>2812.138728323685</c:v>
                </c:pt>
                <c:pt idx="5082">
                  <c:v>2210.9826589595377</c:v>
                </c:pt>
                <c:pt idx="5083">
                  <c:v>1702.3121387283156</c:v>
                </c:pt>
                <c:pt idx="5084">
                  <c:v>1459.5375722543354</c:v>
                </c:pt>
                <c:pt idx="5085">
                  <c:v>1757.2254335260118</c:v>
                </c:pt>
                <c:pt idx="5086">
                  <c:v>2320.8092485549141</c:v>
                </c:pt>
                <c:pt idx="5087">
                  <c:v>2554.9132947976882</c:v>
                </c:pt>
                <c:pt idx="5088">
                  <c:v>2693.6416184971099</c:v>
                </c:pt>
                <c:pt idx="5089">
                  <c:v>2537.5722543352622</c:v>
                </c:pt>
                <c:pt idx="5090">
                  <c:v>2502.8901734104215</c:v>
                </c:pt>
                <c:pt idx="5091">
                  <c:v>2615.6069364161854</c:v>
                </c:pt>
                <c:pt idx="5092">
                  <c:v>2690.7514450867047</c:v>
                </c:pt>
                <c:pt idx="5093">
                  <c:v>2450.8670520231221</c:v>
                </c:pt>
                <c:pt idx="5094">
                  <c:v>2401.7341040462429</c:v>
                </c:pt>
                <c:pt idx="5095">
                  <c:v>1722.5433526011559</c:v>
                </c:pt>
                <c:pt idx="5096">
                  <c:v>1109.8265895953757</c:v>
                </c:pt>
                <c:pt idx="5097">
                  <c:v>927.74566473988443</c:v>
                </c:pt>
                <c:pt idx="5098">
                  <c:v>1072.2543352601158</c:v>
                </c:pt>
                <c:pt idx="5099">
                  <c:v>1182.0809248554824</c:v>
                </c:pt>
                <c:pt idx="5100">
                  <c:v>1419.0751445086698</c:v>
                </c:pt>
                <c:pt idx="5101">
                  <c:v>1728.323699421966</c:v>
                </c:pt>
                <c:pt idx="5102">
                  <c:v>1956.6473988439298</c:v>
                </c:pt>
                <c:pt idx="5103">
                  <c:v>1997.1098265895948</c:v>
                </c:pt>
                <c:pt idx="5104">
                  <c:v>1968.2080924855511</c:v>
                </c:pt>
                <c:pt idx="5105">
                  <c:v>1829.4797687861364</c:v>
                </c:pt>
                <c:pt idx="5106">
                  <c:v>1361.2716763005781</c:v>
                </c:pt>
                <c:pt idx="5107">
                  <c:v>1040.4624277456651</c:v>
                </c:pt>
                <c:pt idx="5108">
                  <c:v>846.82080924855495</c:v>
                </c:pt>
                <c:pt idx="5109">
                  <c:v>829.47976878612803</c:v>
                </c:pt>
                <c:pt idx="5110">
                  <c:v>832.36994219653138</c:v>
                </c:pt>
                <c:pt idx="5111">
                  <c:v>982.65895953757354</c:v>
                </c:pt>
                <c:pt idx="5112">
                  <c:v>832.36994219653138</c:v>
                </c:pt>
                <c:pt idx="5113">
                  <c:v>768.78612716763053</c:v>
                </c:pt>
                <c:pt idx="5114">
                  <c:v>650.28901734104352</c:v>
                </c:pt>
                <c:pt idx="5115">
                  <c:v>618.49710982658939</c:v>
                </c:pt>
                <c:pt idx="5116">
                  <c:v>563.58381502890302</c:v>
                </c:pt>
                <c:pt idx="5117">
                  <c:v>913.29479768786655</c:v>
                </c:pt>
                <c:pt idx="5118">
                  <c:v>942.19653179190743</c:v>
                </c:pt>
                <c:pt idx="5119">
                  <c:v>988.43930635838353</c:v>
                </c:pt>
                <c:pt idx="5120">
                  <c:v>728.32369942196249</c:v>
                </c:pt>
                <c:pt idx="5121">
                  <c:v>520.23121387283243</c:v>
                </c:pt>
                <c:pt idx="5122">
                  <c:v>459.53757225433526</c:v>
                </c:pt>
                <c:pt idx="5123">
                  <c:v>456.64739884393072</c:v>
                </c:pt>
                <c:pt idx="5124">
                  <c:v>390.17341040462429</c:v>
                </c:pt>
                <c:pt idx="5125">
                  <c:v>485.54913294797427</c:v>
                </c:pt>
                <c:pt idx="5126">
                  <c:v>540.46242774566247</c:v>
                </c:pt>
                <c:pt idx="5127">
                  <c:v>641.61849710982665</c:v>
                </c:pt>
                <c:pt idx="5128">
                  <c:v>684.97109826589804</c:v>
                </c:pt>
                <c:pt idx="5129">
                  <c:v>658.95953757225459</c:v>
                </c:pt>
                <c:pt idx="5130">
                  <c:v>627.16763005780342</c:v>
                </c:pt>
                <c:pt idx="5131">
                  <c:v>540.46242774566247</c:v>
                </c:pt>
                <c:pt idx="5132">
                  <c:v>575.14450867052051</c:v>
                </c:pt>
                <c:pt idx="5133">
                  <c:v>534.68208092485554</c:v>
                </c:pt>
                <c:pt idx="5134">
                  <c:v>494.2196531791908</c:v>
                </c:pt>
                <c:pt idx="5135">
                  <c:v>540.46242774566247</c:v>
                </c:pt>
                <c:pt idx="5136">
                  <c:v>641.61849710982665</c:v>
                </c:pt>
                <c:pt idx="5137">
                  <c:v>630.05780346820791</c:v>
                </c:pt>
                <c:pt idx="5138">
                  <c:v>494.2196531791908</c:v>
                </c:pt>
                <c:pt idx="5139">
                  <c:v>546.24277456647962</c:v>
                </c:pt>
                <c:pt idx="5140">
                  <c:v>583.81502890173249</c:v>
                </c:pt>
                <c:pt idx="5141">
                  <c:v>736.99421965317924</c:v>
                </c:pt>
                <c:pt idx="5142">
                  <c:v>771.67630057804206</c:v>
                </c:pt>
                <c:pt idx="5143">
                  <c:v>667.63005780346748</c:v>
                </c:pt>
                <c:pt idx="5144">
                  <c:v>612.71676300578042</c:v>
                </c:pt>
                <c:pt idx="5145">
                  <c:v>673.41040462427759</c:v>
                </c:pt>
                <c:pt idx="5146">
                  <c:v>858.38150289017346</c:v>
                </c:pt>
                <c:pt idx="5147">
                  <c:v>849.71098265895955</c:v>
                </c:pt>
                <c:pt idx="5148">
                  <c:v>1187.8612716762998</c:v>
                </c:pt>
                <c:pt idx="5149">
                  <c:v>1485.5491329479748</c:v>
                </c:pt>
                <c:pt idx="5150">
                  <c:v>1855.4913294797689</c:v>
                </c:pt>
                <c:pt idx="5151">
                  <c:v>2254.3352601156057</c:v>
                </c:pt>
                <c:pt idx="5152">
                  <c:v>2485.5491329479919</c:v>
                </c:pt>
                <c:pt idx="5153">
                  <c:v>2271.6763005780372</c:v>
                </c:pt>
                <c:pt idx="5154">
                  <c:v>1921.9653179190752</c:v>
                </c:pt>
                <c:pt idx="5155">
                  <c:v>1283.2369942196528</c:v>
                </c:pt>
                <c:pt idx="5156">
                  <c:v>872.83236994219658</c:v>
                </c:pt>
                <c:pt idx="5157">
                  <c:v>812.13872832369952</c:v>
                </c:pt>
                <c:pt idx="5158">
                  <c:v>1054.913294797688</c:v>
                </c:pt>
                <c:pt idx="5159">
                  <c:v>1268.7861271676311</c:v>
                </c:pt>
                <c:pt idx="5160">
                  <c:v>1439.3063583815031</c:v>
                </c:pt>
                <c:pt idx="5161">
                  <c:v>1398.8439306358257</c:v>
                </c:pt>
                <c:pt idx="5162">
                  <c:v>1578.034682080925</c:v>
                </c:pt>
                <c:pt idx="5163">
                  <c:v>1820.8092485549007</c:v>
                </c:pt>
                <c:pt idx="5164">
                  <c:v>2002.8901734104047</c:v>
                </c:pt>
                <c:pt idx="5165">
                  <c:v>1875.7225433526014</c:v>
                </c:pt>
                <c:pt idx="5166">
                  <c:v>1820.8092485549007</c:v>
                </c:pt>
                <c:pt idx="5167">
                  <c:v>1508.6705202312128</c:v>
                </c:pt>
                <c:pt idx="5168">
                  <c:v>1173.410404624278</c:v>
                </c:pt>
                <c:pt idx="5169">
                  <c:v>1332.3699421965298</c:v>
                </c:pt>
                <c:pt idx="5170">
                  <c:v>1731.2138728323698</c:v>
                </c:pt>
                <c:pt idx="5171">
                  <c:v>2338.1502890173397</c:v>
                </c:pt>
                <c:pt idx="5172">
                  <c:v>3300.5780346820811</c:v>
                </c:pt>
                <c:pt idx="5173">
                  <c:v>3861.2716763005956</c:v>
                </c:pt>
                <c:pt idx="5174">
                  <c:v>3979.7687861271461</c:v>
                </c:pt>
                <c:pt idx="5175">
                  <c:v>3875.7225433525996</c:v>
                </c:pt>
                <c:pt idx="5176">
                  <c:v>3976.8786127167632</c:v>
                </c:pt>
                <c:pt idx="5177">
                  <c:v>3430.6358381502891</c:v>
                </c:pt>
                <c:pt idx="5178">
                  <c:v>2979.7687861271461</c:v>
                </c:pt>
                <c:pt idx="5179">
                  <c:v>2395.953757225458</c:v>
                </c:pt>
                <c:pt idx="5180">
                  <c:v>2303.4682080924858</c:v>
                </c:pt>
                <c:pt idx="5181">
                  <c:v>2361.2716763005956</c:v>
                </c:pt>
                <c:pt idx="5182">
                  <c:v>2817.9190751445112</c:v>
                </c:pt>
                <c:pt idx="5183">
                  <c:v>2890.1734104046245</c:v>
                </c:pt>
                <c:pt idx="5184">
                  <c:v>2884.3930635838301</c:v>
                </c:pt>
                <c:pt idx="5185">
                  <c:v>2482.6589595375726</c:v>
                </c:pt>
                <c:pt idx="5186">
                  <c:v>1794.7976878612812</c:v>
                </c:pt>
                <c:pt idx="5187">
                  <c:v>1413.2947976878609</c:v>
                </c:pt>
                <c:pt idx="5188">
                  <c:v>1104.0462427745658</c:v>
                </c:pt>
                <c:pt idx="5189">
                  <c:v>1005.7803468208095</c:v>
                </c:pt>
                <c:pt idx="5190">
                  <c:v>991.32947976878654</c:v>
                </c:pt>
                <c:pt idx="5191">
                  <c:v>809.24855491329481</c:v>
                </c:pt>
                <c:pt idx="5192">
                  <c:v>436.41618497109505</c:v>
                </c:pt>
                <c:pt idx="5193">
                  <c:v>320.80924855491332</c:v>
                </c:pt>
                <c:pt idx="5194">
                  <c:v>462.42774566473992</c:v>
                </c:pt>
                <c:pt idx="5195">
                  <c:v>904.62427745664854</c:v>
                </c:pt>
                <c:pt idx="5196">
                  <c:v>1225.4335260115608</c:v>
                </c:pt>
                <c:pt idx="5197">
                  <c:v>1173.410404624278</c:v>
                </c:pt>
                <c:pt idx="5198">
                  <c:v>1257.2254335260116</c:v>
                </c:pt>
                <c:pt idx="5199">
                  <c:v>1358.3815028901736</c:v>
                </c:pt>
                <c:pt idx="5200">
                  <c:v>1586.7052023121389</c:v>
                </c:pt>
                <c:pt idx="5201">
                  <c:v>1453.7572254335262</c:v>
                </c:pt>
                <c:pt idx="5202">
                  <c:v>1531.7919075144498</c:v>
                </c:pt>
                <c:pt idx="5203">
                  <c:v>1670.5202312138645</c:v>
                </c:pt>
                <c:pt idx="5204">
                  <c:v>1661.8497109826601</c:v>
                </c:pt>
                <c:pt idx="5205">
                  <c:v>1473.9884393063578</c:v>
                </c:pt>
                <c:pt idx="5206">
                  <c:v>1419.0751445086698</c:v>
                </c:pt>
                <c:pt idx="5207">
                  <c:v>1557.8034682080847</c:v>
                </c:pt>
                <c:pt idx="5208">
                  <c:v>1560.6936416184876</c:v>
                </c:pt>
                <c:pt idx="5209">
                  <c:v>1468.2080924855511</c:v>
                </c:pt>
                <c:pt idx="5210">
                  <c:v>1404.6242774566474</c:v>
                </c:pt>
                <c:pt idx="5211">
                  <c:v>1445.0867052023123</c:v>
                </c:pt>
                <c:pt idx="5212">
                  <c:v>1523.121387283237</c:v>
                </c:pt>
                <c:pt idx="5213">
                  <c:v>1439.3063583815031</c:v>
                </c:pt>
                <c:pt idx="5214">
                  <c:v>1398.8439306358257</c:v>
                </c:pt>
                <c:pt idx="5215">
                  <c:v>1297.6878612716764</c:v>
                </c:pt>
                <c:pt idx="5216">
                  <c:v>1075.1445086705198</c:v>
                </c:pt>
                <c:pt idx="5217">
                  <c:v>1109.8265895953757</c:v>
                </c:pt>
                <c:pt idx="5218">
                  <c:v>1265.8959537572325</c:v>
                </c:pt>
                <c:pt idx="5219">
                  <c:v>1236.9942196531792</c:v>
                </c:pt>
                <c:pt idx="5220">
                  <c:v>1338.1502890173319</c:v>
                </c:pt>
                <c:pt idx="5221">
                  <c:v>1358.3815028901736</c:v>
                </c:pt>
                <c:pt idx="5222">
                  <c:v>1381.5028901734106</c:v>
                </c:pt>
                <c:pt idx="5223">
                  <c:v>1482.6589595375724</c:v>
                </c:pt>
                <c:pt idx="5224">
                  <c:v>1722.5433526011559</c:v>
                </c:pt>
                <c:pt idx="5225">
                  <c:v>1841.040462427746</c:v>
                </c:pt>
                <c:pt idx="5226">
                  <c:v>1884.3930635838149</c:v>
                </c:pt>
                <c:pt idx="5227">
                  <c:v>1661.8497109826601</c:v>
                </c:pt>
                <c:pt idx="5228">
                  <c:v>1615.6069364161849</c:v>
                </c:pt>
                <c:pt idx="5229">
                  <c:v>1676.3005780346823</c:v>
                </c:pt>
                <c:pt idx="5230">
                  <c:v>1858.3815028901736</c:v>
                </c:pt>
                <c:pt idx="5231">
                  <c:v>1867.0520231213875</c:v>
                </c:pt>
                <c:pt idx="5232">
                  <c:v>1936.4161849710983</c:v>
                </c:pt>
                <c:pt idx="5233">
                  <c:v>1997.1098265895948</c:v>
                </c:pt>
                <c:pt idx="5234">
                  <c:v>1806.3583815028899</c:v>
                </c:pt>
                <c:pt idx="5235">
                  <c:v>1968.2080924855511</c:v>
                </c:pt>
                <c:pt idx="5236">
                  <c:v>2017.3410404624278</c:v>
                </c:pt>
                <c:pt idx="5237">
                  <c:v>2398.8439306358532</c:v>
                </c:pt>
                <c:pt idx="5238">
                  <c:v>2690.7514450867047</c:v>
                </c:pt>
                <c:pt idx="5239">
                  <c:v>2540.4624277456637</c:v>
                </c:pt>
                <c:pt idx="5240">
                  <c:v>2066.4739884393066</c:v>
                </c:pt>
                <c:pt idx="5241">
                  <c:v>1838.1502890173322</c:v>
                </c:pt>
                <c:pt idx="5242">
                  <c:v>2156.0693641618363</c:v>
                </c:pt>
                <c:pt idx="5243">
                  <c:v>2566.4739884393066</c:v>
                </c:pt>
                <c:pt idx="5244">
                  <c:v>2598.2658959537403</c:v>
                </c:pt>
                <c:pt idx="5245">
                  <c:v>2505.7803468208094</c:v>
                </c:pt>
                <c:pt idx="5246">
                  <c:v>2393.0635838150292</c:v>
                </c:pt>
                <c:pt idx="5247">
                  <c:v>2057.8034682080925</c:v>
                </c:pt>
                <c:pt idx="5248">
                  <c:v>1881.5028901734106</c:v>
                </c:pt>
                <c:pt idx="5249">
                  <c:v>1719.6531791907516</c:v>
                </c:pt>
                <c:pt idx="5250">
                  <c:v>1361.2716763005781</c:v>
                </c:pt>
                <c:pt idx="5251">
                  <c:v>959.5375722543356</c:v>
                </c:pt>
                <c:pt idx="5252">
                  <c:v>789.0173410404625</c:v>
                </c:pt>
                <c:pt idx="5253">
                  <c:v>942.19653179190743</c:v>
                </c:pt>
                <c:pt idx="5254">
                  <c:v>846.82080924855495</c:v>
                </c:pt>
                <c:pt idx="5255">
                  <c:v>783.23699421965352</c:v>
                </c:pt>
                <c:pt idx="5256">
                  <c:v>791.9075144508671</c:v>
                </c:pt>
                <c:pt idx="5257">
                  <c:v>936.41618497109835</c:v>
                </c:pt>
                <c:pt idx="5258">
                  <c:v>988.43930635838353</c:v>
                </c:pt>
                <c:pt idx="5259">
                  <c:v>893.06358381502798</c:v>
                </c:pt>
                <c:pt idx="5260">
                  <c:v>858.38150289017346</c:v>
                </c:pt>
                <c:pt idx="5261">
                  <c:v>869.94219653179198</c:v>
                </c:pt>
                <c:pt idx="5262">
                  <c:v>774.56647398843938</c:v>
                </c:pt>
                <c:pt idx="5263">
                  <c:v>635.83815028901734</c:v>
                </c:pt>
                <c:pt idx="5264">
                  <c:v>699.42196531791797</c:v>
                </c:pt>
                <c:pt idx="5265">
                  <c:v>725.43352601156039</c:v>
                </c:pt>
                <c:pt idx="5266">
                  <c:v>708.0924855491379</c:v>
                </c:pt>
                <c:pt idx="5267">
                  <c:v>904.62427745664854</c:v>
                </c:pt>
                <c:pt idx="5268">
                  <c:v>1086.7052023121389</c:v>
                </c:pt>
                <c:pt idx="5269">
                  <c:v>994.21965317919353</c:v>
                </c:pt>
                <c:pt idx="5270">
                  <c:v>1000.0000000000001</c:v>
                </c:pt>
                <c:pt idx="5271">
                  <c:v>1132.9479768786127</c:v>
                </c:pt>
                <c:pt idx="5272">
                  <c:v>1263.005780346821</c:v>
                </c:pt>
                <c:pt idx="5273">
                  <c:v>1234.1040462427748</c:v>
                </c:pt>
                <c:pt idx="5274">
                  <c:v>1121.3872832369898</c:v>
                </c:pt>
                <c:pt idx="5275">
                  <c:v>1072.2543352601158</c:v>
                </c:pt>
                <c:pt idx="5276">
                  <c:v>1049.1329479768692</c:v>
                </c:pt>
                <c:pt idx="5277">
                  <c:v>1072.2543352601158</c:v>
                </c:pt>
                <c:pt idx="5278">
                  <c:v>1182.0809248554824</c:v>
                </c:pt>
                <c:pt idx="5279">
                  <c:v>1202.3121387283156</c:v>
                </c:pt>
                <c:pt idx="5280">
                  <c:v>1375.7225433526012</c:v>
                </c:pt>
                <c:pt idx="5281">
                  <c:v>1378.6127167630059</c:v>
                </c:pt>
                <c:pt idx="5282">
                  <c:v>1404.6242774566474</c:v>
                </c:pt>
                <c:pt idx="5283">
                  <c:v>1248.5549132947979</c:v>
                </c:pt>
                <c:pt idx="5284">
                  <c:v>1080.9248554913311</c:v>
                </c:pt>
                <c:pt idx="5285">
                  <c:v>1075.1445086705198</c:v>
                </c:pt>
                <c:pt idx="5286">
                  <c:v>979.76878612717326</c:v>
                </c:pt>
                <c:pt idx="5287">
                  <c:v>806.35838150289055</c:v>
                </c:pt>
                <c:pt idx="5288">
                  <c:v>687.86127167630059</c:v>
                </c:pt>
                <c:pt idx="5289">
                  <c:v>708.0924855491379</c:v>
                </c:pt>
                <c:pt idx="5290">
                  <c:v>751.44508670520236</c:v>
                </c:pt>
                <c:pt idx="5291">
                  <c:v>832.36994219653138</c:v>
                </c:pt>
                <c:pt idx="5292">
                  <c:v>742.77456647398844</c:v>
                </c:pt>
                <c:pt idx="5293">
                  <c:v>855.49132947976886</c:v>
                </c:pt>
                <c:pt idx="5294">
                  <c:v>947.97687861271754</c:v>
                </c:pt>
                <c:pt idx="5295">
                  <c:v>858.38150289017346</c:v>
                </c:pt>
                <c:pt idx="5296">
                  <c:v>789.0173410404625</c:v>
                </c:pt>
                <c:pt idx="5297">
                  <c:v>716.76300578034693</c:v>
                </c:pt>
                <c:pt idx="5298">
                  <c:v>580.92485549132948</c:v>
                </c:pt>
                <c:pt idx="5299">
                  <c:v>419.07514450866893</c:v>
                </c:pt>
                <c:pt idx="5300">
                  <c:v>265.89595375722263</c:v>
                </c:pt>
                <c:pt idx="5301">
                  <c:v>245.66473988439307</c:v>
                </c:pt>
                <c:pt idx="5302">
                  <c:v>271.67630057803399</c:v>
                </c:pt>
                <c:pt idx="5303">
                  <c:v>283.23699421965313</c:v>
                </c:pt>
                <c:pt idx="5304">
                  <c:v>349.71098265895955</c:v>
                </c:pt>
                <c:pt idx="5305">
                  <c:v>447.9768786127168</c:v>
                </c:pt>
                <c:pt idx="5306">
                  <c:v>658.95953757225459</c:v>
                </c:pt>
                <c:pt idx="5307">
                  <c:v>973.98843930636394</c:v>
                </c:pt>
                <c:pt idx="5308">
                  <c:v>1219.6531791907516</c:v>
                </c:pt>
                <c:pt idx="5309">
                  <c:v>1367.0520231213875</c:v>
                </c:pt>
                <c:pt idx="5310">
                  <c:v>1430.6358381502891</c:v>
                </c:pt>
                <c:pt idx="5311">
                  <c:v>1421.9653179190752</c:v>
                </c:pt>
                <c:pt idx="5312">
                  <c:v>956.64739884392748</c:v>
                </c:pt>
                <c:pt idx="5313">
                  <c:v>621.38728323699422</c:v>
                </c:pt>
                <c:pt idx="5314">
                  <c:v>797.68786127168096</c:v>
                </c:pt>
                <c:pt idx="5315">
                  <c:v>1300.5780346820809</c:v>
                </c:pt>
                <c:pt idx="5316">
                  <c:v>1745.6647398843859</c:v>
                </c:pt>
                <c:pt idx="5317">
                  <c:v>1965.317919075145</c:v>
                </c:pt>
                <c:pt idx="5318">
                  <c:v>2132.9479768786264</c:v>
                </c:pt>
                <c:pt idx="5319">
                  <c:v>2248.5549132947976</c:v>
                </c:pt>
                <c:pt idx="5320">
                  <c:v>2268.7861271676088</c:v>
                </c:pt>
                <c:pt idx="5321">
                  <c:v>2167.6300578034875</c:v>
                </c:pt>
                <c:pt idx="5322">
                  <c:v>1777.4566473988441</c:v>
                </c:pt>
                <c:pt idx="5323">
                  <c:v>1517.3410404624278</c:v>
                </c:pt>
                <c:pt idx="5324">
                  <c:v>1710.9826589595377</c:v>
                </c:pt>
                <c:pt idx="5325">
                  <c:v>2742.7745664739891</c:v>
                </c:pt>
                <c:pt idx="5326">
                  <c:v>3520.2312138728539</c:v>
                </c:pt>
                <c:pt idx="5327">
                  <c:v>3927.7456647398685</c:v>
                </c:pt>
                <c:pt idx="5328">
                  <c:v>3812.138728323685</c:v>
                </c:pt>
                <c:pt idx="5329">
                  <c:v>3433.5260115606939</c:v>
                </c:pt>
                <c:pt idx="5330">
                  <c:v>3112.7167630057797</c:v>
                </c:pt>
                <c:pt idx="5331">
                  <c:v>2913.2947976878613</c:v>
                </c:pt>
                <c:pt idx="5332">
                  <c:v>2867.0520231213877</c:v>
                </c:pt>
                <c:pt idx="5333">
                  <c:v>2913.2947976878613</c:v>
                </c:pt>
                <c:pt idx="5334">
                  <c:v>2953.7572254335264</c:v>
                </c:pt>
                <c:pt idx="5335">
                  <c:v>3104.0462427745665</c:v>
                </c:pt>
                <c:pt idx="5336">
                  <c:v>2791.9075144508674</c:v>
                </c:pt>
                <c:pt idx="5337">
                  <c:v>2395.953757225458</c:v>
                </c:pt>
                <c:pt idx="5338">
                  <c:v>2349.7109826589599</c:v>
                </c:pt>
                <c:pt idx="5339">
                  <c:v>2462.4277456647387</c:v>
                </c:pt>
                <c:pt idx="5340">
                  <c:v>2465.3179190751666</c:v>
                </c:pt>
                <c:pt idx="5341">
                  <c:v>2601.1560693641472</c:v>
                </c:pt>
                <c:pt idx="5342">
                  <c:v>2826.5895953757217</c:v>
                </c:pt>
                <c:pt idx="5343">
                  <c:v>2679.1907514450868</c:v>
                </c:pt>
                <c:pt idx="5344">
                  <c:v>2433.5260115606939</c:v>
                </c:pt>
                <c:pt idx="5345">
                  <c:v>2011.5606936416211</c:v>
                </c:pt>
                <c:pt idx="5346">
                  <c:v>1465.317919075145</c:v>
                </c:pt>
                <c:pt idx="5347">
                  <c:v>835.26011560693644</c:v>
                </c:pt>
                <c:pt idx="5348">
                  <c:v>580.92485549132948</c:v>
                </c:pt>
                <c:pt idx="5349">
                  <c:v>473.98843930635843</c:v>
                </c:pt>
                <c:pt idx="5350">
                  <c:v>546.24277456647962</c:v>
                </c:pt>
                <c:pt idx="5351">
                  <c:v>473.98843930635843</c:v>
                </c:pt>
                <c:pt idx="5352">
                  <c:v>393.06358381502901</c:v>
                </c:pt>
                <c:pt idx="5353">
                  <c:v>315.02890173410395</c:v>
                </c:pt>
                <c:pt idx="5354">
                  <c:v>320.80924855491332</c:v>
                </c:pt>
                <c:pt idx="5355">
                  <c:v>384.39306358381532</c:v>
                </c:pt>
                <c:pt idx="5356">
                  <c:v>482.65895953757229</c:v>
                </c:pt>
                <c:pt idx="5357">
                  <c:v>578.03468208092249</c:v>
                </c:pt>
                <c:pt idx="5358">
                  <c:v>812.13872832369952</c:v>
                </c:pt>
                <c:pt idx="5359">
                  <c:v>867.05202312138738</c:v>
                </c:pt>
                <c:pt idx="5360">
                  <c:v>696.5317919075145</c:v>
                </c:pt>
                <c:pt idx="5361">
                  <c:v>520.23121387283243</c:v>
                </c:pt>
                <c:pt idx="5362">
                  <c:v>595.37572254335305</c:v>
                </c:pt>
                <c:pt idx="5363">
                  <c:v>609.82658959537548</c:v>
                </c:pt>
                <c:pt idx="5364">
                  <c:v>459.53757225433526</c:v>
                </c:pt>
                <c:pt idx="5365">
                  <c:v>419.07514450866893</c:v>
                </c:pt>
                <c:pt idx="5366">
                  <c:v>479.76878612716774</c:v>
                </c:pt>
                <c:pt idx="5367">
                  <c:v>638.72832369942205</c:v>
                </c:pt>
                <c:pt idx="5368">
                  <c:v>849.71098265895955</c:v>
                </c:pt>
                <c:pt idx="5369">
                  <c:v>1014.4508670520229</c:v>
                </c:pt>
                <c:pt idx="5370">
                  <c:v>1182.0809248554824</c:v>
                </c:pt>
                <c:pt idx="5371">
                  <c:v>1026.0115606936417</c:v>
                </c:pt>
                <c:pt idx="5372">
                  <c:v>1020.2312138728324</c:v>
                </c:pt>
                <c:pt idx="5373">
                  <c:v>869.94219653179198</c:v>
                </c:pt>
                <c:pt idx="5374">
                  <c:v>812.13872832369952</c:v>
                </c:pt>
                <c:pt idx="5375">
                  <c:v>719.65317919075142</c:v>
                </c:pt>
                <c:pt idx="5376">
                  <c:v>852.60115606936461</c:v>
                </c:pt>
                <c:pt idx="5377">
                  <c:v>852.60115606936461</c:v>
                </c:pt>
                <c:pt idx="5378">
                  <c:v>855.49132947976886</c:v>
                </c:pt>
                <c:pt idx="5379">
                  <c:v>968.20809248554917</c:v>
                </c:pt>
                <c:pt idx="5380">
                  <c:v>904.62427745664854</c:v>
                </c:pt>
                <c:pt idx="5381">
                  <c:v>939.30635838150249</c:v>
                </c:pt>
                <c:pt idx="5382">
                  <c:v>817.91907514450838</c:v>
                </c:pt>
                <c:pt idx="5383">
                  <c:v>687.86127167630059</c:v>
                </c:pt>
                <c:pt idx="5384">
                  <c:v>473.98843930635843</c:v>
                </c:pt>
                <c:pt idx="5385">
                  <c:v>395.95375722543355</c:v>
                </c:pt>
                <c:pt idx="5386">
                  <c:v>407.51445086705206</c:v>
                </c:pt>
                <c:pt idx="5387">
                  <c:v>369.94219653179192</c:v>
                </c:pt>
                <c:pt idx="5388">
                  <c:v>312.13872832369924</c:v>
                </c:pt>
                <c:pt idx="5389">
                  <c:v>291.90751445086693</c:v>
                </c:pt>
                <c:pt idx="5390">
                  <c:v>280.34682080924932</c:v>
                </c:pt>
                <c:pt idx="5391">
                  <c:v>274.56647398843899</c:v>
                </c:pt>
                <c:pt idx="5392">
                  <c:v>274.56647398843899</c:v>
                </c:pt>
                <c:pt idx="5393">
                  <c:v>436.41618497109505</c:v>
                </c:pt>
                <c:pt idx="5394">
                  <c:v>494.2196531791908</c:v>
                </c:pt>
                <c:pt idx="5395">
                  <c:v>572.25433526012262</c:v>
                </c:pt>
                <c:pt idx="5396">
                  <c:v>864.16184971098278</c:v>
                </c:pt>
                <c:pt idx="5397">
                  <c:v>1196.5317919075151</c:v>
                </c:pt>
                <c:pt idx="5398">
                  <c:v>1315.0289017341051</c:v>
                </c:pt>
                <c:pt idx="5399">
                  <c:v>1329.4797687861364</c:v>
                </c:pt>
                <c:pt idx="5400">
                  <c:v>1401.7341040462429</c:v>
                </c:pt>
                <c:pt idx="5401">
                  <c:v>1358.3815028901736</c:v>
                </c:pt>
                <c:pt idx="5402">
                  <c:v>1300.5780346820809</c:v>
                </c:pt>
                <c:pt idx="5403">
                  <c:v>1407.5144508670508</c:v>
                </c:pt>
                <c:pt idx="5404">
                  <c:v>1543.35260115607</c:v>
                </c:pt>
                <c:pt idx="5405">
                  <c:v>1632.9479768786127</c:v>
                </c:pt>
                <c:pt idx="5406">
                  <c:v>1557.8034682080847</c:v>
                </c:pt>
                <c:pt idx="5407">
                  <c:v>1445.0867052023123</c:v>
                </c:pt>
                <c:pt idx="5408">
                  <c:v>1358.3815028901736</c:v>
                </c:pt>
                <c:pt idx="5409">
                  <c:v>1271.6763005780253</c:v>
                </c:pt>
                <c:pt idx="5410">
                  <c:v>1404.6242774566474</c:v>
                </c:pt>
                <c:pt idx="5411">
                  <c:v>1566.4739884393048</c:v>
                </c:pt>
                <c:pt idx="5412">
                  <c:v>1684.9710982658958</c:v>
                </c:pt>
                <c:pt idx="5413">
                  <c:v>1505.7803468207999</c:v>
                </c:pt>
                <c:pt idx="5414">
                  <c:v>1450.8670520231215</c:v>
                </c:pt>
                <c:pt idx="5415">
                  <c:v>1453.7572254335262</c:v>
                </c:pt>
                <c:pt idx="5416">
                  <c:v>1520.2312138728298</c:v>
                </c:pt>
                <c:pt idx="5417">
                  <c:v>1552.0231213872833</c:v>
                </c:pt>
                <c:pt idx="5418">
                  <c:v>1667.6300578034684</c:v>
                </c:pt>
                <c:pt idx="5419">
                  <c:v>1667.6300578034684</c:v>
                </c:pt>
                <c:pt idx="5420">
                  <c:v>1791.9075144508681</c:v>
                </c:pt>
                <c:pt idx="5421">
                  <c:v>2072.2543352601156</c:v>
                </c:pt>
                <c:pt idx="5422">
                  <c:v>2092.4855491329481</c:v>
                </c:pt>
                <c:pt idx="5423">
                  <c:v>2095.3757225433828</c:v>
                </c:pt>
                <c:pt idx="5424">
                  <c:v>2225.4335260115863</c:v>
                </c:pt>
                <c:pt idx="5425">
                  <c:v>2248.5549132947976</c:v>
                </c:pt>
                <c:pt idx="5426">
                  <c:v>2294.7976878612717</c:v>
                </c:pt>
                <c:pt idx="5427">
                  <c:v>2612.7167630057797</c:v>
                </c:pt>
                <c:pt idx="5428">
                  <c:v>2901.7341040462429</c:v>
                </c:pt>
                <c:pt idx="5429">
                  <c:v>3210.9826589595377</c:v>
                </c:pt>
                <c:pt idx="5430">
                  <c:v>3560.6936416184967</c:v>
                </c:pt>
                <c:pt idx="5431">
                  <c:v>3754.3352601156057</c:v>
                </c:pt>
                <c:pt idx="5432">
                  <c:v>4043.3526011560698</c:v>
                </c:pt>
                <c:pt idx="5433">
                  <c:v>4138.7283236994244</c:v>
                </c:pt>
                <c:pt idx="5434">
                  <c:v>4297.6878612717037</c:v>
                </c:pt>
                <c:pt idx="5435">
                  <c:v>4086.7052023121391</c:v>
                </c:pt>
                <c:pt idx="5436">
                  <c:v>3812.138728323685</c:v>
                </c:pt>
                <c:pt idx="5437">
                  <c:v>3690.7514450867047</c:v>
                </c:pt>
                <c:pt idx="5438">
                  <c:v>3867.0520231213877</c:v>
                </c:pt>
                <c:pt idx="5439">
                  <c:v>4005.7803468208094</c:v>
                </c:pt>
                <c:pt idx="5440">
                  <c:v>3913.2947976878618</c:v>
                </c:pt>
                <c:pt idx="5441">
                  <c:v>3803.4682080924858</c:v>
                </c:pt>
                <c:pt idx="5442">
                  <c:v>3442.1965317919057</c:v>
                </c:pt>
                <c:pt idx="5443">
                  <c:v>3375.7225433525996</c:v>
                </c:pt>
                <c:pt idx="5444">
                  <c:v>3104.0462427745665</c:v>
                </c:pt>
                <c:pt idx="5445">
                  <c:v>2910.4046242774571</c:v>
                </c:pt>
                <c:pt idx="5446">
                  <c:v>2820.8092485549141</c:v>
                </c:pt>
                <c:pt idx="5447">
                  <c:v>2367.0520231213873</c:v>
                </c:pt>
                <c:pt idx="5448">
                  <c:v>2520.2312138728539</c:v>
                </c:pt>
                <c:pt idx="5449">
                  <c:v>2742.7745664739891</c:v>
                </c:pt>
                <c:pt idx="5450">
                  <c:v>2387.2832369942212</c:v>
                </c:pt>
                <c:pt idx="5451">
                  <c:v>2462.4277456647387</c:v>
                </c:pt>
                <c:pt idx="5452">
                  <c:v>2488.4393063584025</c:v>
                </c:pt>
                <c:pt idx="5453">
                  <c:v>1985.5491329479748</c:v>
                </c:pt>
                <c:pt idx="5454">
                  <c:v>1575.1445086705198</c:v>
                </c:pt>
                <c:pt idx="5455">
                  <c:v>1138.7283236994222</c:v>
                </c:pt>
                <c:pt idx="5456">
                  <c:v>988.43930635838353</c:v>
                </c:pt>
                <c:pt idx="5457">
                  <c:v>910.40462427745672</c:v>
                </c:pt>
                <c:pt idx="5458">
                  <c:v>1000.0000000000001</c:v>
                </c:pt>
                <c:pt idx="5459">
                  <c:v>1092.4855491329481</c:v>
                </c:pt>
                <c:pt idx="5460">
                  <c:v>1104.0462427745658</c:v>
                </c:pt>
                <c:pt idx="5461">
                  <c:v>1528.9017341040465</c:v>
                </c:pt>
                <c:pt idx="5462">
                  <c:v>1734.1040462427748</c:v>
                </c:pt>
                <c:pt idx="5463">
                  <c:v>1965.317919075145</c:v>
                </c:pt>
                <c:pt idx="5464">
                  <c:v>1849.7109826589597</c:v>
                </c:pt>
                <c:pt idx="5465">
                  <c:v>1878.6127167630059</c:v>
                </c:pt>
                <c:pt idx="5466">
                  <c:v>1508.6705202312128</c:v>
                </c:pt>
                <c:pt idx="5467">
                  <c:v>1182.0809248554824</c:v>
                </c:pt>
                <c:pt idx="5468">
                  <c:v>1364.1618497109828</c:v>
                </c:pt>
                <c:pt idx="5469">
                  <c:v>1387.2832369942198</c:v>
                </c:pt>
                <c:pt idx="5470">
                  <c:v>1693.6416184971099</c:v>
                </c:pt>
                <c:pt idx="5471">
                  <c:v>1959.5375722543354</c:v>
                </c:pt>
                <c:pt idx="5472">
                  <c:v>2205.2023121387292</c:v>
                </c:pt>
                <c:pt idx="5473">
                  <c:v>2179.1907514450868</c:v>
                </c:pt>
                <c:pt idx="5474">
                  <c:v>2046.2427745664741</c:v>
                </c:pt>
                <c:pt idx="5475">
                  <c:v>1809.2485549133003</c:v>
                </c:pt>
                <c:pt idx="5476">
                  <c:v>2014.4508670520233</c:v>
                </c:pt>
                <c:pt idx="5477">
                  <c:v>2046.2427745664741</c:v>
                </c:pt>
                <c:pt idx="5478">
                  <c:v>2193.6416184971099</c:v>
                </c:pt>
                <c:pt idx="5479">
                  <c:v>2248.5549132947976</c:v>
                </c:pt>
                <c:pt idx="5480">
                  <c:v>2254.3352601156057</c:v>
                </c:pt>
                <c:pt idx="5481">
                  <c:v>2332.3699421965321</c:v>
                </c:pt>
                <c:pt idx="5482">
                  <c:v>2554.9132947976882</c:v>
                </c:pt>
                <c:pt idx="5483">
                  <c:v>2971.0982658959538</c:v>
                </c:pt>
                <c:pt idx="5484">
                  <c:v>3046.2427745664741</c:v>
                </c:pt>
                <c:pt idx="5485">
                  <c:v>3803.4682080924858</c:v>
                </c:pt>
                <c:pt idx="5486">
                  <c:v>4656.0693641619036</c:v>
                </c:pt>
                <c:pt idx="5487">
                  <c:v>5482.6589595375744</c:v>
                </c:pt>
                <c:pt idx="5488">
                  <c:v>6173.4104046242783</c:v>
                </c:pt>
                <c:pt idx="5489">
                  <c:v>6939.3063583815037</c:v>
                </c:pt>
                <c:pt idx="5490">
                  <c:v>7794.7976878612726</c:v>
                </c:pt>
                <c:pt idx="5491">
                  <c:v>8361.2716763005792</c:v>
                </c:pt>
                <c:pt idx="5492">
                  <c:v>8410.4046242773893</c:v>
                </c:pt>
                <c:pt idx="5493">
                  <c:v>8239.8843930634848</c:v>
                </c:pt>
                <c:pt idx="5494">
                  <c:v>8497.1098265895871</c:v>
                </c:pt>
                <c:pt idx="5495">
                  <c:v>8780.346820809249</c:v>
                </c:pt>
                <c:pt idx="5496">
                  <c:v>9049.1329479769392</c:v>
                </c:pt>
                <c:pt idx="5497">
                  <c:v>8748.5549132947217</c:v>
                </c:pt>
                <c:pt idx="5498">
                  <c:v>8144.508670520232</c:v>
                </c:pt>
                <c:pt idx="5499">
                  <c:v>7722.5433526011566</c:v>
                </c:pt>
                <c:pt idx="5500">
                  <c:v>7407.5144508670528</c:v>
                </c:pt>
                <c:pt idx="5501">
                  <c:v>7127.1676300578629</c:v>
                </c:pt>
                <c:pt idx="5502">
                  <c:v>6841.0404624277544</c:v>
                </c:pt>
                <c:pt idx="5503">
                  <c:v>6534.6820809248557</c:v>
                </c:pt>
                <c:pt idx="5504">
                  <c:v>6416.1849710982724</c:v>
                </c:pt>
                <c:pt idx="5505">
                  <c:v>6635.8381502890179</c:v>
                </c:pt>
                <c:pt idx="5506">
                  <c:v>7069.3641618497441</c:v>
                </c:pt>
                <c:pt idx="5507">
                  <c:v>7066.4739884393066</c:v>
                </c:pt>
                <c:pt idx="5508">
                  <c:v>6971.0982658959847</c:v>
                </c:pt>
                <c:pt idx="5509">
                  <c:v>7601.156069364195</c:v>
                </c:pt>
                <c:pt idx="5510">
                  <c:v>7994.2196531791924</c:v>
                </c:pt>
                <c:pt idx="5511">
                  <c:v>7858.3815028901736</c:v>
                </c:pt>
                <c:pt idx="5512">
                  <c:v>7254.3352601156384</c:v>
                </c:pt>
                <c:pt idx="5513">
                  <c:v>6864.1618497110157</c:v>
                </c:pt>
                <c:pt idx="5514">
                  <c:v>5933.5260115607362</c:v>
                </c:pt>
                <c:pt idx="5515">
                  <c:v>4962.4277456647405</c:v>
                </c:pt>
                <c:pt idx="5516">
                  <c:v>4450.8670520231217</c:v>
                </c:pt>
                <c:pt idx="5517">
                  <c:v>4638.7283236994244</c:v>
                </c:pt>
                <c:pt idx="5518">
                  <c:v>5488.4393063583775</c:v>
                </c:pt>
                <c:pt idx="5519">
                  <c:v>5300.5780346820811</c:v>
                </c:pt>
                <c:pt idx="5520">
                  <c:v>5101.156069364195</c:v>
                </c:pt>
                <c:pt idx="5521">
                  <c:v>4884.3930635838578</c:v>
                </c:pt>
                <c:pt idx="5522">
                  <c:v>5028.9017341040462</c:v>
                </c:pt>
                <c:pt idx="5523">
                  <c:v>5274.5664739884414</c:v>
                </c:pt>
                <c:pt idx="5524">
                  <c:v>5430.6358381502914</c:v>
                </c:pt>
                <c:pt idx="5525">
                  <c:v>5586.7052023121396</c:v>
                </c:pt>
                <c:pt idx="5526">
                  <c:v>5702.3121387283254</c:v>
                </c:pt>
                <c:pt idx="5527">
                  <c:v>5413.2947976878613</c:v>
                </c:pt>
                <c:pt idx="5528">
                  <c:v>4959.5375722543295</c:v>
                </c:pt>
                <c:pt idx="5529">
                  <c:v>5138.7283236994244</c:v>
                </c:pt>
                <c:pt idx="5530">
                  <c:v>6046.2427745664754</c:v>
                </c:pt>
                <c:pt idx="5531">
                  <c:v>6621.3872832369925</c:v>
                </c:pt>
                <c:pt idx="5532">
                  <c:v>6768.7861271676602</c:v>
                </c:pt>
                <c:pt idx="5533">
                  <c:v>6843.9306358381236</c:v>
                </c:pt>
                <c:pt idx="5534">
                  <c:v>6433.5260115607362</c:v>
                </c:pt>
                <c:pt idx="5535">
                  <c:v>6063.5838150288746</c:v>
                </c:pt>
                <c:pt idx="5536">
                  <c:v>5144.508670520232</c:v>
                </c:pt>
                <c:pt idx="5537">
                  <c:v>4167.6300578034688</c:v>
                </c:pt>
                <c:pt idx="5538">
                  <c:v>3060.6936416184967</c:v>
                </c:pt>
                <c:pt idx="5539">
                  <c:v>1710.9826589595377</c:v>
                </c:pt>
                <c:pt idx="5540">
                  <c:v>1060.6936416184876</c:v>
                </c:pt>
                <c:pt idx="5541">
                  <c:v>1098.2658959537655</c:v>
                </c:pt>
                <c:pt idx="5542">
                  <c:v>1184.9710982658958</c:v>
                </c:pt>
                <c:pt idx="5543">
                  <c:v>1280.3468208092486</c:v>
                </c:pt>
                <c:pt idx="5544">
                  <c:v>1196.5317919075151</c:v>
                </c:pt>
                <c:pt idx="5545">
                  <c:v>1271.6763005780253</c:v>
                </c:pt>
                <c:pt idx="5546">
                  <c:v>1332.3699421965298</c:v>
                </c:pt>
                <c:pt idx="5547">
                  <c:v>1326.5895953757231</c:v>
                </c:pt>
                <c:pt idx="5548">
                  <c:v>1471.0982658959538</c:v>
                </c:pt>
                <c:pt idx="5549">
                  <c:v>1595.3757225433528</c:v>
                </c:pt>
                <c:pt idx="5550">
                  <c:v>1693.6416184971099</c:v>
                </c:pt>
                <c:pt idx="5551">
                  <c:v>1841.040462427746</c:v>
                </c:pt>
                <c:pt idx="5552">
                  <c:v>1575.1445086705198</c:v>
                </c:pt>
                <c:pt idx="5553">
                  <c:v>1026.0115606936417</c:v>
                </c:pt>
                <c:pt idx="5554">
                  <c:v>1190.7514450867052</c:v>
                </c:pt>
                <c:pt idx="5555">
                  <c:v>1664.7398843930637</c:v>
                </c:pt>
                <c:pt idx="5556">
                  <c:v>2118.4971098266001</c:v>
                </c:pt>
                <c:pt idx="5557">
                  <c:v>2297.6878612716737</c:v>
                </c:pt>
                <c:pt idx="5558">
                  <c:v>2436.4161849711022</c:v>
                </c:pt>
                <c:pt idx="5559">
                  <c:v>2098.2658959537403</c:v>
                </c:pt>
                <c:pt idx="5560">
                  <c:v>1728.323699421966</c:v>
                </c:pt>
                <c:pt idx="5561">
                  <c:v>1280.3468208092486</c:v>
                </c:pt>
                <c:pt idx="5562">
                  <c:v>988.43930635838353</c:v>
                </c:pt>
                <c:pt idx="5563">
                  <c:v>679.19075144508804</c:v>
                </c:pt>
                <c:pt idx="5564">
                  <c:v>754.33526011560127</c:v>
                </c:pt>
                <c:pt idx="5565">
                  <c:v>1488.4393063583798</c:v>
                </c:pt>
                <c:pt idx="5566">
                  <c:v>2528.9017341040462</c:v>
                </c:pt>
                <c:pt idx="5567">
                  <c:v>3323.6994219653184</c:v>
                </c:pt>
                <c:pt idx="5568">
                  <c:v>3586.7052023121391</c:v>
                </c:pt>
                <c:pt idx="5569">
                  <c:v>3800.5780346820811</c:v>
                </c:pt>
                <c:pt idx="5570">
                  <c:v>3835.2601156069368</c:v>
                </c:pt>
                <c:pt idx="5571">
                  <c:v>3771.6763005780372</c:v>
                </c:pt>
                <c:pt idx="5572">
                  <c:v>3736.9942196531792</c:v>
                </c:pt>
                <c:pt idx="5573">
                  <c:v>3624.2774566474022</c:v>
                </c:pt>
                <c:pt idx="5574">
                  <c:v>3447.9768786127147</c:v>
                </c:pt>
                <c:pt idx="5575">
                  <c:v>3222.5433526011766</c:v>
                </c:pt>
                <c:pt idx="5576">
                  <c:v>2294.7976878612717</c:v>
                </c:pt>
                <c:pt idx="5577">
                  <c:v>1528.9017341040465</c:v>
                </c:pt>
                <c:pt idx="5578">
                  <c:v>1771.6763005780256</c:v>
                </c:pt>
                <c:pt idx="5579">
                  <c:v>2404.6242774566326</c:v>
                </c:pt>
                <c:pt idx="5580">
                  <c:v>3234.104046242775</c:v>
                </c:pt>
                <c:pt idx="5581">
                  <c:v>3699.4219653179193</c:v>
                </c:pt>
                <c:pt idx="5582">
                  <c:v>4109.826589595431</c:v>
                </c:pt>
                <c:pt idx="5583">
                  <c:v>4303.4682080924858</c:v>
                </c:pt>
                <c:pt idx="5584">
                  <c:v>4153.1791907514953</c:v>
                </c:pt>
                <c:pt idx="5585">
                  <c:v>3595.3757225433828</c:v>
                </c:pt>
                <c:pt idx="5586">
                  <c:v>2849.7109826589599</c:v>
                </c:pt>
                <c:pt idx="5587">
                  <c:v>1745.6647398843859</c:v>
                </c:pt>
                <c:pt idx="5588">
                  <c:v>1158.9595375722561</c:v>
                </c:pt>
                <c:pt idx="5589">
                  <c:v>1378.6127167630059</c:v>
                </c:pt>
                <c:pt idx="5590">
                  <c:v>1676.3005780346823</c:v>
                </c:pt>
                <c:pt idx="5591">
                  <c:v>2078.034682080925</c:v>
                </c:pt>
                <c:pt idx="5592">
                  <c:v>2381.5028901734104</c:v>
                </c:pt>
                <c:pt idx="5593">
                  <c:v>2505.7803468208094</c:v>
                </c:pt>
                <c:pt idx="5594">
                  <c:v>2791.9075144508674</c:v>
                </c:pt>
                <c:pt idx="5595">
                  <c:v>3008.6705202312287</c:v>
                </c:pt>
                <c:pt idx="5596">
                  <c:v>3144.5086705202307</c:v>
                </c:pt>
                <c:pt idx="5597">
                  <c:v>3164.7398843930637</c:v>
                </c:pt>
                <c:pt idx="5598">
                  <c:v>3130.0578034682085</c:v>
                </c:pt>
                <c:pt idx="5599">
                  <c:v>3086.7052023121391</c:v>
                </c:pt>
                <c:pt idx="5600">
                  <c:v>2534.6820809248343</c:v>
                </c:pt>
                <c:pt idx="5601">
                  <c:v>2679.1907514450868</c:v>
                </c:pt>
                <c:pt idx="5602">
                  <c:v>3164.7398843930637</c:v>
                </c:pt>
                <c:pt idx="5603">
                  <c:v>3930.6358381502891</c:v>
                </c:pt>
                <c:pt idx="5604">
                  <c:v>4988.4393063583775</c:v>
                </c:pt>
                <c:pt idx="5605">
                  <c:v>5823.6994219653616</c:v>
                </c:pt>
                <c:pt idx="5606">
                  <c:v>6046.2427745664754</c:v>
                </c:pt>
                <c:pt idx="5607">
                  <c:v>5901.7341040462425</c:v>
                </c:pt>
                <c:pt idx="5608">
                  <c:v>5476.8786127167605</c:v>
                </c:pt>
                <c:pt idx="5609">
                  <c:v>3601.1560693641472</c:v>
                </c:pt>
                <c:pt idx="5610">
                  <c:v>2508.6705202312287</c:v>
                </c:pt>
                <c:pt idx="5611">
                  <c:v>2011.5606936416211</c:v>
                </c:pt>
                <c:pt idx="5612">
                  <c:v>2144.5086705202307</c:v>
                </c:pt>
                <c:pt idx="5613">
                  <c:v>2248.5549132947976</c:v>
                </c:pt>
                <c:pt idx="5614">
                  <c:v>2083.8150289017362</c:v>
                </c:pt>
                <c:pt idx="5615">
                  <c:v>1242.7745664739884</c:v>
                </c:pt>
                <c:pt idx="5616">
                  <c:v>83.815028901734109</c:v>
                </c:pt>
                <c:pt idx="5617">
                  <c:v>945.08670520231351</c:v>
                </c:pt>
                <c:pt idx="5618">
                  <c:v>-83.815028901734109</c:v>
                </c:pt>
                <c:pt idx="5619">
                  <c:v>817.91907514450838</c:v>
                </c:pt>
                <c:pt idx="5620">
                  <c:v>881.50289017341049</c:v>
                </c:pt>
                <c:pt idx="5621">
                  <c:v>1014.4508670520229</c:v>
                </c:pt>
                <c:pt idx="5622">
                  <c:v>1222.5433526011559</c:v>
                </c:pt>
                <c:pt idx="5623">
                  <c:v>1708.0924855491328</c:v>
                </c:pt>
                <c:pt idx="5624">
                  <c:v>2130.0578034682085</c:v>
                </c:pt>
                <c:pt idx="5625">
                  <c:v>2676.3005780346821</c:v>
                </c:pt>
                <c:pt idx="5626">
                  <c:v>3502.8901734104215</c:v>
                </c:pt>
                <c:pt idx="5627">
                  <c:v>4661.8497109826585</c:v>
                </c:pt>
                <c:pt idx="5628">
                  <c:v>6066.4739884393066</c:v>
                </c:pt>
                <c:pt idx="5629">
                  <c:v>7231.213872832338</c:v>
                </c:pt>
                <c:pt idx="5630">
                  <c:v>8890.1734104046245</c:v>
                </c:pt>
                <c:pt idx="5631">
                  <c:v>10742.77456647399</c:v>
                </c:pt>
                <c:pt idx="5632">
                  <c:v>11910.404624277398</c:v>
                </c:pt>
                <c:pt idx="5633">
                  <c:v>12312.138728323716</c:v>
                </c:pt>
                <c:pt idx="5634">
                  <c:v>12812.138728323716</c:v>
                </c:pt>
                <c:pt idx="5635">
                  <c:v>12115.606936416187</c:v>
                </c:pt>
                <c:pt idx="5636">
                  <c:v>11838.150289017341</c:v>
                </c:pt>
                <c:pt idx="5637">
                  <c:v>10817.919075144509</c:v>
                </c:pt>
                <c:pt idx="5638">
                  <c:v>9982.658959537519</c:v>
                </c:pt>
                <c:pt idx="5639">
                  <c:v>9930.6358381502905</c:v>
                </c:pt>
                <c:pt idx="5640">
                  <c:v>10257.225433526013</c:v>
                </c:pt>
                <c:pt idx="5641">
                  <c:v>10500</c:v>
                </c:pt>
                <c:pt idx="5642">
                  <c:v>10358.381502890174</c:v>
                </c:pt>
                <c:pt idx="5643">
                  <c:v>10578.034682080926</c:v>
                </c:pt>
                <c:pt idx="5644">
                  <c:v>10615.606936416185</c:v>
                </c:pt>
                <c:pt idx="5645">
                  <c:v>10121.387283236993</c:v>
                </c:pt>
                <c:pt idx="5646">
                  <c:v>9439.3063583815037</c:v>
                </c:pt>
                <c:pt idx="5647">
                  <c:v>8893.0635838150301</c:v>
                </c:pt>
                <c:pt idx="5648">
                  <c:v>9696.5317919075151</c:v>
                </c:pt>
                <c:pt idx="5649">
                  <c:v>11150.289017341052</c:v>
                </c:pt>
                <c:pt idx="5650">
                  <c:v>12057.803468208094</c:v>
                </c:pt>
                <c:pt idx="5651">
                  <c:v>12540.462427745666</c:v>
                </c:pt>
                <c:pt idx="5652">
                  <c:v>12783.236994219655</c:v>
                </c:pt>
                <c:pt idx="5653">
                  <c:v>8606.9364161849717</c:v>
                </c:pt>
                <c:pt idx="5654">
                  <c:v>12606.936416184972</c:v>
                </c:pt>
                <c:pt idx="5655">
                  <c:v>12962.427745664741</c:v>
                </c:pt>
                <c:pt idx="5656">
                  <c:v>12875.7225433527</c:v>
                </c:pt>
                <c:pt idx="5657">
                  <c:v>12676.300578034688</c:v>
                </c:pt>
                <c:pt idx="5658">
                  <c:v>12667.63005780353</c:v>
                </c:pt>
                <c:pt idx="5659">
                  <c:v>11248.554913294729</c:v>
                </c:pt>
                <c:pt idx="5660">
                  <c:v>9104.0462427745788</c:v>
                </c:pt>
                <c:pt idx="5661">
                  <c:v>9606.9364161849717</c:v>
                </c:pt>
                <c:pt idx="5662">
                  <c:v>11098.265895953698</c:v>
                </c:pt>
                <c:pt idx="5663">
                  <c:v>11783.236994219655</c:v>
                </c:pt>
                <c:pt idx="5664">
                  <c:v>12543.35260115607</c:v>
                </c:pt>
                <c:pt idx="5665">
                  <c:v>12580.92485549133</c:v>
                </c:pt>
                <c:pt idx="5666">
                  <c:v>12306.358381502891</c:v>
                </c:pt>
                <c:pt idx="5667">
                  <c:v>11124.2774566474</c:v>
                </c:pt>
                <c:pt idx="5668">
                  <c:v>10615.606936416185</c:v>
                </c:pt>
                <c:pt idx="5669">
                  <c:v>10505.780346820864</c:v>
                </c:pt>
                <c:pt idx="5670">
                  <c:v>10309.248554913296</c:v>
                </c:pt>
                <c:pt idx="5671">
                  <c:v>9699.4219653179207</c:v>
                </c:pt>
                <c:pt idx="5672">
                  <c:v>9838.1502890173415</c:v>
                </c:pt>
                <c:pt idx="5673">
                  <c:v>10297.687861271677</c:v>
                </c:pt>
                <c:pt idx="5674">
                  <c:v>10656.069364161851</c:v>
                </c:pt>
                <c:pt idx="5675">
                  <c:v>10956.647398843932</c:v>
                </c:pt>
                <c:pt idx="5676">
                  <c:v>10742.77456647399</c:v>
                </c:pt>
                <c:pt idx="5677">
                  <c:v>10734.104046242841</c:v>
                </c:pt>
                <c:pt idx="5678">
                  <c:v>7118.4971098265905</c:v>
                </c:pt>
                <c:pt idx="5679">
                  <c:v>9913.2947976878622</c:v>
                </c:pt>
                <c:pt idx="5680">
                  <c:v>9034.6820809248511</c:v>
                </c:pt>
                <c:pt idx="5681">
                  <c:v>8040.4624277456651</c:v>
                </c:pt>
                <c:pt idx="5682">
                  <c:v>6265.8959537572528</c:v>
                </c:pt>
                <c:pt idx="5683">
                  <c:v>4248.5549132947981</c:v>
                </c:pt>
                <c:pt idx="5684">
                  <c:v>2982.6589595375726</c:v>
                </c:pt>
                <c:pt idx="5685">
                  <c:v>2716.7630057803467</c:v>
                </c:pt>
                <c:pt idx="5686">
                  <c:v>2578.034682080925</c:v>
                </c:pt>
                <c:pt idx="5687">
                  <c:v>2523.1213872832509</c:v>
                </c:pt>
                <c:pt idx="5688">
                  <c:v>2413.2947976878613</c:v>
                </c:pt>
                <c:pt idx="5689">
                  <c:v>2184.9710982658962</c:v>
                </c:pt>
                <c:pt idx="5690">
                  <c:v>1947.9768786127181</c:v>
                </c:pt>
                <c:pt idx="5691">
                  <c:v>2060.6936416184967</c:v>
                </c:pt>
                <c:pt idx="5692">
                  <c:v>2118.4971098266001</c:v>
                </c:pt>
                <c:pt idx="5693">
                  <c:v>2260.1156069364329</c:v>
                </c:pt>
                <c:pt idx="5694">
                  <c:v>2280.3468208092486</c:v>
                </c:pt>
                <c:pt idx="5695">
                  <c:v>2179.1907514450868</c:v>
                </c:pt>
                <c:pt idx="5696">
                  <c:v>2184.9710982658962</c:v>
                </c:pt>
                <c:pt idx="5697">
                  <c:v>2127.1676300578038</c:v>
                </c:pt>
                <c:pt idx="5698">
                  <c:v>2624.2774566474022</c:v>
                </c:pt>
                <c:pt idx="5699">
                  <c:v>2953.7572254335264</c:v>
                </c:pt>
                <c:pt idx="5700">
                  <c:v>3393.0635838150292</c:v>
                </c:pt>
                <c:pt idx="5701">
                  <c:v>3580.9248554913297</c:v>
                </c:pt>
                <c:pt idx="5702">
                  <c:v>3127.1676300578038</c:v>
                </c:pt>
                <c:pt idx="5703">
                  <c:v>2728.3236994219637</c:v>
                </c:pt>
                <c:pt idx="5704">
                  <c:v>2841.0404624277294</c:v>
                </c:pt>
                <c:pt idx="5705">
                  <c:v>2338.1502890173397</c:v>
                </c:pt>
                <c:pt idx="5706">
                  <c:v>1849.7109826589597</c:v>
                </c:pt>
                <c:pt idx="5707">
                  <c:v>1546.2427745664741</c:v>
                </c:pt>
                <c:pt idx="5708">
                  <c:v>1257.2254335260116</c:v>
                </c:pt>
                <c:pt idx="5709">
                  <c:v>1291.9075144508681</c:v>
                </c:pt>
                <c:pt idx="5710">
                  <c:v>1439.3063583815031</c:v>
                </c:pt>
                <c:pt idx="5711">
                  <c:v>1653.1791907514448</c:v>
                </c:pt>
                <c:pt idx="5712">
                  <c:v>1693.6416184971099</c:v>
                </c:pt>
                <c:pt idx="5713">
                  <c:v>1979.7687861271681</c:v>
                </c:pt>
                <c:pt idx="5714">
                  <c:v>2355.4913294797702</c:v>
                </c:pt>
                <c:pt idx="5715">
                  <c:v>2809.2485549132948</c:v>
                </c:pt>
                <c:pt idx="5716">
                  <c:v>3731.2138728323916</c:v>
                </c:pt>
                <c:pt idx="5717">
                  <c:v>4523.1213872832404</c:v>
                </c:pt>
                <c:pt idx="5718">
                  <c:v>5566.4739884393066</c:v>
                </c:pt>
                <c:pt idx="5719">
                  <c:v>5693.6416184971431</c:v>
                </c:pt>
                <c:pt idx="5720">
                  <c:v>5251.4450867052028</c:v>
                </c:pt>
                <c:pt idx="5721">
                  <c:v>5193.6416184971431</c:v>
                </c:pt>
                <c:pt idx="5722">
                  <c:v>5578.0346820809245</c:v>
                </c:pt>
                <c:pt idx="5723">
                  <c:v>5910.4046242774884</c:v>
                </c:pt>
                <c:pt idx="5724">
                  <c:v>5985.5491329479773</c:v>
                </c:pt>
                <c:pt idx="5725">
                  <c:v>5812.1387283237</c:v>
                </c:pt>
                <c:pt idx="5726">
                  <c:v>5173.4104046242783</c:v>
                </c:pt>
                <c:pt idx="5727">
                  <c:v>5017.3410404624583</c:v>
                </c:pt>
                <c:pt idx="5728">
                  <c:v>4658.9595375722547</c:v>
                </c:pt>
                <c:pt idx="5729">
                  <c:v>4511.5606936416234</c:v>
                </c:pt>
                <c:pt idx="5730">
                  <c:v>4098.2658959537903</c:v>
                </c:pt>
                <c:pt idx="5731">
                  <c:v>3838.1502890173397</c:v>
                </c:pt>
                <c:pt idx="5732">
                  <c:v>3736.9942196531792</c:v>
                </c:pt>
                <c:pt idx="5733">
                  <c:v>4355.4913294798134</c:v>
                </c:pt>
                <c:pt idx="5734">
                  <c:v>4985.5491329479773</c:v>
                </c:pt>
                <c:pt idx="5735">
                  <c:v>5225.4335260115613</c:v>
                </c:pt>
                <c:pt idx="5736">
                  <c:v>5286.1271676300594</c:v>
                </c:pt>
                <c:pt idx="5737">
                  <c:v>4933.5260115607362</c:v>
                </c:pt>
                <c:pt idx="5738">
                  <c:v>4867.052023121425</c:v>
                </c:pt>
                <c:pt idx="5739">
                  <c:v>4791.9075144508724</c:v>
                </c:pt>
                <c:pt idx="5740">
                  <c:v>4436.4161849711054</c:v>
                </c:pt>
                <c:pt idx="5741">
                  <c:v>4502.8901734104347</c:v>
                </c:pt>
                <c:pt idx="5742">
                  <c:v>4372.8323699421971</c:v>
                </c:pt>
                <c:pt idx="5743">
                  <c:v>3971.0982658959538</c:v>
                </c:pt>
                <c:pt idx="5744">
                  <c:v>3774.5664739884396</c:v>
                </c:pt>
                <c:pt idx="5745">
                  <c:v>3858.3815028901986</c:v>
                </c:pt>
                <c:pt idx="5746">
                  <c:v>4433.5260115607362</c:v>
                </c:pt>
                <c:pt idx="5747">
                  <c:v>5112.7167630058111</c:v>
                </c:pt>
                <c:pt idx="5748">
                  <c:v>5381.5028901734104</c:v>
                </c:pt>
                <c:pt idx="5749">
                  <c:v>5554.9132947977259</c:v>
                </c:pt>
                <c:pt idx="5750">
                  <c:v>6179.1907514450904</c:v>
                </c:pt>
                <c:pt idx="5751">
                  <c:v>6086.7052023121396</c:v>
                </c:pt>
                <c:pt idx="5752">
                  <c:v>6040.4624277456651</c:v>
                </c:pt>
                <c:pt idx="5753">
                  <c:v>5141.6184971098546</c:v>
                </c:pt>
                <c:pt idx="5754">
                  <c:v>4317.9190751445085</c:v>
                </c:pt>
                <c:pt idx="5755">
                  <c:v>3578.034682080925</c:v>
                </c:pt>
                <c:pt idx="5756">
                  <c:v>3184.9710982658962</c:v>
                </c:pt>
                <c:pt idx="5757">
                  <c:v>3690.7514450867047</c:v>
                </c:pt>
                <c:pt idx="5758">
                  <c:v>4066.4739884393066</c:v>
                </c:pt>
                <c:pt idx="5759">
                  <c:v>4283.2369942196538</c:v>
                </c:pt>
                <c:pt idx="5760">
                  <c:v>4456.6473988439311</c:v>
                </c:pt>
                <c:pt idx="5761">
                  <c:v>4505.7803468208085</c:v>
                </c:pt>
                <c:pt idx="5762">
                  <c:v>4361.2716763005783</c:v>
                </c:pt>
                <c:pt idx="5763">
                  <c:v>4367.052023121425</c:v>
                </c:pt>
                <c:pt idx="5764">
                  <c:v>4294.7976878612717</c:v>
                </c:pt>
                <c:pt idx="5765">
                  <c:v>4277.4566473988425</c:v>
                </c:pt>
                <c:pt idx="5766">
                  <c:v>4329.4797687861001</c:v>
                </c:pt>
                <c:pt idx="5767">
                  <c:v>4404.6242774566981</c:v>
                </c:pt>
                <c:pt idx="5768">
                  <c:v>4430.6358381502914</c:v>
                </c:pt>
                <c:pt idx="5769">
                  <c:v>4748.5549132947981</c:v>
                </c:pt>
                <c:pt idx="5770">
                  <c:v>5312.1387283237</c:v>
                </c:pt>
                <c:pt idx="5771">
                  <c:v>6161.8497109826585</c:v>
                </c:pt>
                <c:pt idx="5772">
                  <c:v>6806.3583815028924</c:v>
                </c:pt>
                <c:pt idx="5773">
                  <c:v>7291.9075144508724</c:v>
                </c:pt>
                <c:pt idx="5774">
                  <c:v>7355.4913294798134</c:v>
                </c:pt>
                <c:pt idx="5775">
                  <c:v>6872.8323699421971</c:v>
                </c:pt>
                <c:pt idx="5776">
                  <c:v>7000.0000000000009</c:v>
                </c:pt>
                <c:pt idx="5777">
                  <c:v>6765.8959537572537</c:v>
                </c:pt>
                <c:pt idx="5778">
                  <c:v>6199.4219653179234</c:v>
                </c:pt>
                <c:pt idx="5779">
                  <c:v>5289.0173410404605</c:v>
                </c:pt>
                <c:pt idx="5780">
                  <c:v>5225.4335260115613</c:v>
                </c:pt>
                <c:pt idx="5781">
                  <c:v>5046.2427745664754</c:v>
                </c:pt>
                <c:pt idx="5782">
                  <c:v>5092.4855491329481</c:v>
                </c:pt>
                <c:pt idx="5783">
                  <c:v>4731.213872832338</c:v>
                </c:pt>
                <c:pt idx="5784">
                  <c:v>4508.6705202312141</c:v>
                </c:pt>
                <c:pt idx="5785">
                  <c:v>4312.1387283237</c:v>
                </c:pt>
                <c:pt idx="5786">
                  <c:v>4263.0057803467907</c:v>
                </c:pt>
                <c:pt idx="5787">
                  <c:v>3812.138728323685</c:v>
                </c:pt>
                <c:pt idx="5788">
                  <c:v>3528.9017341040471</c:v>
                </c:pt>
                <c:pt idx="5789">
                  <c:v>3381.5028901734108</c:v>
                </c:pt>
                <c:pt idx="5790">
                  <c:v>3427.7456647398681</c:v>
                </c:pt>
                <c:pt idx="5791">
                  <c:v>3476.8786127167632</c:v>
                </c:pt>
                <c:pt idx="5792">
                  <c:v>3760.1156069364329</c:v>
                </c:pt>
                <c:pt idx="5793">
                  <c:v>3745.6647398843952</c:v>
                </c:pt>
                <c:pt idx="5794">
                  <c:v>4026.011560693642</c:v>
                </c:pt>
                <c:pt idx="5795">
                  <c:v>4531.7919075144509</c:v>
                </c:pt>
                <c:pt idx="5796">
                  <c:v>4945.0867052023095</c:v>
                </c:pt>
                <c:pt idx="5797">
                  <c:v>5627.1676300578629</c:v>
                </c:pt>
                <c:pt idx="5798">
                  <c:v>6184.9710982658962</c:v>
                </c:pt>
                <c:pt idx="5799">
                  <c:v>6416.1849710982724</c:v>
                </c:pt>
                <c:pt idx="5800">
                  <c:v>6341.0404624277544</c:v>
                </c:pt>
                <c:pt idx="5801">
                  <c:v>6104.0462427745724</c:v>
                </c:pt>
                <c:pt idx="5802">
                  <c:v>6040.4624277456651</c:v>
                </c:pt>
                <c:pt idx="5803">
                  <c:v>5725.4335260115613</c:v>
                </c:pt>
                <c:pt idx="5804">
                  <c:v>4991.3294797688213</c:v>
                </c:pt>
                <c:pt idx="5805">
                  <c:v>5011.5606936416234</c:v>
                </c:pt>
                <c:pt idx="5806">
                  <c:v>4849.7109826589603</c:v>
                </c:pt>
                <c:pt idx="5807">
                  <c:v>4687.8612716763555</c:v>
                </c:pt>
                <c:pt idx="5808">
                  <c:v>4612.7167630058111</c:v>
                </c:pt>
                <c:pt idx="5809">
                  <c:v>4612.7167630058111</c:v>
                </c:pt>
                <c:pt idx="5810">
                  <c:v>4589.5953757225425</c:v>
                </c:pt>
                <c:pt idx="5811">
                  <c:v>4421.9653179190482</c:v>
                </c:pt>
                <c:pt idx="5812">
                  <c:v>4135.8381502890179</c:v>
                </c:pt>
                <c:pt idx="5813">
                  <c:v>4092.4855491329481</c:v>
                </c:pt>
                <c:pt idx="5814">
                  <c:v>3901.7341040462429</c:v>
                </c:pt>
                <c:pt idx="5815">
                  <c:v>3557.8034682080929</c:v>
                </c:pt>
                <c:pt idx="5816">
                  <c:v>2745.6647398843952</c:v>
                </c:pt>
                <c:pt idx="5817">
                  <c:v>2580.9248554913297</c:v>
                </c:pt>
                <c:pt idx="5818">
                  <c:v>3095.3757225433828</c:v>
                </c:pt>
                <c:pt idx="5819">
                  <c:v>3580.9248554913297</c:v>
                </c:pt>
                <c:pt idx="5820">
                  <c:v>2234.1040462427745</c:v>
                </c:pt>
                <c:pt idx="5821">
                  <c:v>4341.0404624277544</c:v>
                </c:pt>
                <c:pt idx="5822">
                  <c:v>4656.0693641619036</c:v>
                </c:pt>
                <c:pt idx="5823">
                  <c:v>4947.976878612717</c:v>
                </c:pt>
                <c:pt idx="5824">
                  <c:v>4817.9190751445085</c:v>
                </c:pt>
                <c:pt idx="5825">
                  <c:v>4713.8728323699424</c:v>
                </c:pt>
                <c:pt idx="5826">
                  <c:v>3748.5549132948022</c:v>
                </c:pt>
                <c:pt idx="5827">
                  <c:v>2728.3236994219637</c:v>
                </c:pt>
                <c:pt idx="5828">
                  <c:v>2369.9421965318083</c:v>
                </c:pt>
                <c:pt idx="5829">
                  <c:v>2554.9132947976882</c:v>
                </c:pt>
                <c:pt idx="5830">
                  <c:v>2731.2138728323916</c:v>
                </c:pt>
                <c:pt idx="5831">
                  <c:v>2647.3988439306358</c:v>
                </c:pt>
                <c:pt idx="5832">
                  <c:v>2375.7225433525996</c:v>
                </c:pt>
                <c:pt idx="5833">
                  <c:v>2309.2485549132948</c:v>
                </c:pt>
                <c:pt idx="5834">
                  <c:v>2280.3468208092486</c:v>
                </c:pt>
                <c:pt idx="5835">
                  <c:v>2254.3352601156057</c:v>
                </c:pt>
                <c:pt idx="5836">
                  <c:v>2040.4624277456651</c:v>
                </c:pt>
                <c:pt idx="5837">
                  <c:v>1823.6994219653106</c:v>
                </c:pt>
                <c:pt idx="5838">
                  <c:v>1748.5549132947979</c:v>
                </c:pt>
                <c:pt idx="5839">
                  <c:v>1485.5491329479748</c:v>
                </c:pt>
                <c:pt idx="5840">
                  <c:v>1228.3236994219653</c:v>
                </c:pt>
                <c:pt idx="5841">
                  <c:v>1115.6069364161849</c:v>
                </c:pt>
                <c:pt idx="5842">
                  <c:v>1173.410404624278</c:v>
                </c:pt>
                <c:pt idx="5843">
                  <c:v>1390.1734104046172</c:v>
                </c:pt>
                <c:pt idx="5844">
                  <c:v>1456.6473988439298</c:v>
                </c:pt>
                <c:pt idx="5845">
                  <c:v>1708.0924855491328</c:v>
                </c:pt>
                <c:pt idx="5846">
                  <c:v>2170.5202312138731</c:v>
                </c:pt>
                <c:pt idx="5847">
                  <c:v>2433.5260115606939</c:v>
                </c:pt>
                <c:pt idx="5848">
                  <c:v>2479.7687861271461</c:v>
                </c:pt>
                <c:pt idx="5849">
                  <c:v>2352.6011560693787</c:v>
                </c:pt>
                <c:pt idx="5850">
                  <c:v>2092.4855491329481</c:v>
                </c:pt>
                <c:pt idx="5851">
                  <c:v>1809.2485549133003</c:v>
                </c:pt>
                <c:pt idx="5852">
                  <c:v>1884.3930635838149</c:v>
                </c:pt>
                <c:pt idx="5853">
                  <c:v>1994.2196531792003</c:v>
                </c:pt>
                <c:pt idx="5854">
                  <c:v>2124.2774566474022</c:v>
                </c:pt>
                <c:pt idx="5855">
                  <c:v>2167.6300578034875</c:v>
                </c:pt>
                <c:pt idx="5856">
                  <c:v>2092.4855491329481</c:v>
                </c:pt>
                <c:pt idx="5857">
                  <c:v>1895.9537572254337</c:v>
                </c:pt>
                <c:pt idx="5858">
                  <c:v>1826.5895953757231</c:v>
                </c:pt>
                <c:pt idx="5859">
                  <c:v>1713.8728323699343</c:v>
                </c:pt>
                <c:pt idx="5860">
                  <c:v>1690.7514450867054</c:v>
                </c:pt>
                <c:pt idx="5861">
                  <c:v>1641.6184971098248</c:v>
                </c:pt>
                <c:pt idx="5862">
                  <c:v>1554.913294797688</c:v>
                </c:pt>
                <c:pt idx="5863">
                  <c:v>1456.6473988439298</c:v>
                </c:pt>
                <c:pt idx="5864">
                  <c:v>1222.5433526011559</c:v>
                </c:pt>
                <c:pt idx="5865">
                  <c:v>988.43930635838353</c:v>
                </c:pt>
                <c:pt idx="5866">
                  <c:v>1049.1329479768692</c:v>
                </c:pt>
                <c:pt idx="5867">
                  <c:v>1167.6300578034684</c:v>
                </c:pt>
                <c:pt idx="5868">
                  <c:v>1320.8092485549007</c:v>
                </c:pt>
                <c:pt idx="5869">
                  <c:v>1713.8728323699343</c:v>
                </c:pt>
                <c:pt idx="5870">
                  <c:v>2132.9479768786264</c:v>
                </c:pt>
                <c:pt idx="5871">
                  <c:v>1976.8786127167632</c:v>
                </c:pt>
                <c:pt idx="5872">
                  <c:v>1965.317919075145</c:v>
                </c:pt>
                <c:pt idx="5873">
                  <c:v>1898.8439306358257</c:v>
                </c:pt>
                <c:pt idx="5874">
                  <c:v>1569.3641618497109</c:v>
                </c:pt>
                <c:pt idx="5875">
                  <c:v>1260.1156069364158</c:v>
                </c:pt>
                <c:pt idx="5876">
                  <c:v>1294.7976878612812</c:v>
                </c:pt>
                <c:pt idx="5877">
                  <c:v>1283.2369942196528</c:v>
                </c:pt>
                <c:pt idx="5878">
                  <c:v>1147.3988439306358</c:v>
                </c:pt>
                <c:pt idx="5879">
                  <c:v>1060.6936416184876</c:v>
                </c:pt>
                <c:pt idx="5880">
                  <c:v>1026.0115606936417</c:v>
                </c:pt>
                <c:pt idx="5881">
                  <c:v>953.75722543352106</c:v>
                </c:pt>
                <c:pt idx="5882">
                  <c:v>939.30635838150249</c:v>
                </c:pt>
                <c:pt idx="5883">
                  <c:v>823.69942196531804</c:v>
                </c:pt>
                <c:pt idx="5884">
                  <c:v>757.22543352601735</c:v>
                </c:pt>
                <c:pt idx="5885">
                  <c:v>771.67630057804206</c:v>
                </c:pt>
                <c:pt idx="5886">
                  <c:v>716.76300578034693</c:v>
                </c:pt>
                <c:pt idx="5887">
                  <c:v>609.82658959537548</c:v>
                </c:pt>
                <c:pt idx="5888">
                  <c:v>384.39306358381532</c:v>
                </c:pt>
                <c:pt idx="5889">
                  <c:v>234.10404624277461</c:v>
                </c:pt>
                <c:pt idx="5890">
                  <c:v>317.91907514450867</c:v>
                </c:pt>
                <c:pt idx="5891">
                  <c:v>384.39306358381532</c:v>
                </c:pt>
                <c:pt idx="5892">
                  <c:v>430.63583815028869</c:v>
                </c:pt>
                <c:pt idx="5893">
                  <c:v>482.65895953757229</c:v>
                </c:pt>
                <c:pt idx="5894">
                  <c:v>456.64739884393072</c:v>
                </c:pt>
                <c:pt idx="5895">
                  <c:v>502.89017341040369</c:v>
                </c:pt>
                <c:pt idx="5896">
                  <c:v>491.32947976878614</c:v>
                </c:pt>
                <c:pt idx="5897">
                  <c:v>508.67052023121391</c:v>
                </c:pt>
                <c:pt idx="5898">
                  <c:v>349.71098265895955</c:v>
                </c:pt>
                <c:pt idx="5899">
                  <c:v>274.56647398843899</c:v>
                </c:pt>
                <c:pt idx="5900">
                  <c:v>297.6878612716763</c:v>
                </c:pt>
                <c:pt idx="5901">
                  <c:v>427.74566473988472</c:v>
                </c:pt>
                <c:pt idx="5902">
                  <c:v>517.34104046242749</c:v>
                </c:pt>
                <c:pt idx="5903">
                  <c:v>583.81502890173249</c:v>
                </c:pt>
                <c:pt idx="5904">
                  <c:v>554.91329479768785</c:v>
                </c:pt>
                <c:pt idx="5905">
                  <c:v>508.67052023121391</c:v>
                </c:pt>
                <c:pt idx="5906">
                  <c:v>572.25433526012262</c:v>
                </c:pt>
                <c:pt idx="5907">
                  <c:v>566.47398843930853</c:v>
                </c:pt>
                <c:pt idx="5908">
                  <c:v>557.80346820809302</c:v>
                </c:pt>
                <c:pt idx="5909">
                  <c:v>575.14450867052051</c:v>
                </c:pt>
                <c:pt idx="5910">
                  <c:v>601.15606936416191</c:v>
                </c:pt>
                <c:pt idx="5911">
                  <c:v>684.97109826589804</c:v>
                </c:pt>
                <c:pt idx="5912">
                  <c:v>601.15606936416191</c:v>
                </c:pt>
                <c:pt idx="5913">
                  <c:v>436.41618497109505</c:v>
                </c:pt>
                <c:pt idx="5914">
                  <c:v>468.20809248554895</c:v>
                </c:pt>
                <c:pt idx="5915">
                  <c:v>566.47398843930853</c:v>
                </c:pt>
                <c:pt idx="5916">
                  <c:v>653.1791907514455</c:v>
                </c:pt>
                <c:pt idx="5917">
                  <c:v>817.91907514450838</c:v>
                </c:pt>
                <c:pt idx="5918">
                  <c:v>855.49132947976886</c:v>
                </c:pt>
                <c:pt idx="5919">
                  <c:v>1147.3988439306358</c:v>
                </c:pt>
                <c:pt idx="5920">
                  <c:v>1205.2023121387278</c:v>
                </c:pt>
                <c:pt idx="5921">
                  <c:v>1265.8959537572325</c:v>
                </c:pt>
                <c:pt idx="5922">
                  <c:v>1046.2427745664741</c:v>
                </c:pt>
                <c:pt idx="5923">
                  <c:v>959.5375722543356</c:v>
                </c:pt>
                <c:pt idx="5924">
                  <c:v>1106.9364161849712</c:v>
                </c:pt>
                <c:pt idx="5925">
                  <c:v>1375.7225433526012</c:v>
                </c:pt>
                <c:pt idx="5926">
                  <c:v>1690.7514450867054</c:v>
                </c:pt>
                <c:pt idx="5927">
                  <c:v>1919.0751445086698</c:v>
                </c:pt>
                <c:pt idx="5928">
                  <c:v>1947.9768786127181</c:v>
                </c:pt>
                <c:pt idx="5929">
                  <c:v>1832.3699421965298</c:v>
                </c:pt>
                <c:pt idx="5930">
                  <c:v>1716.7630057803469</c:v>
                </c:pt>
                <c:pt idx="5931">
                  <c:v>1589.5953757225461</c:v>
                </c:pt>
                <c:pt idx="5932">
                  <c:v>1549.1329479768692</c:v>
                </c:pt>
                <c:pt idx="5933">
                  <c:v>1424.8554913294799</c:v>
                </c:pt>
                <c:pt idx="5934">
                  <c:v>1332.3699421965298</c:v>
                </c:pt>
                <c:pt idx="5935">
                  <c:v>1358.3815028901736</c:v>
                </c:pt>
                <c:pt idx="5936">
                  <c:v>1121.3872832369898</c:v>
                </c:pt>
                <c:pt idx="5937">
                  <c:v>589.59537572254351</c:v>
                </c:pt>
                <c:pt idx="5938">
                  <c:v>791.9075144508671</c:v>
                </c:pt>
                <c:pt idx="5939">
                  <c:v>1384.3930635838149</c:v>
                </c:pt>
                <c:pt idx="5940">
                  <c:v>1485.5491329479748</c:v>
                </c:pt>
                <c:pt idx="5941">
                  <c:v>1528.9017341040465</c:v>
                </c:pt>
                <c:pt idx="5942">
                  <c:v>1569.3641618497109</c:v>
                </c:pt>
                <c:pt idx="5943">
                  <c:v>1650.289017341041</c:v>
                </c:pt>
                <c:pt idx="5944">
                  <c:v>1696.5317919075151</c:v>
                </c:pt>
                <c:pt idx="5945">
                  <c:v>1823.6994219653106</c:v>
                </c:pt>
                <c:pt idx="5946">
                  <c:v>1901.7341040462429</c:v>
                </c:pt>
                <c:pt idx="5947">
                  <c:v>1962.427745664749</c:v>
                </c:pt>
                <c:pt idx="5948">
                  <c:v>2534.6820809248343</c:v>
                </c:pt>
                <c:pt idx="5949">
                  <c:v>3534.6820809248343</c:v>
                </c:pt>
                <c:pt idx="5950">
                  <c:v>3988.4393063584025</c:v>
                </c:pt>
                <c:pt idx="5951">
                  <c:v>3890.1734104046245</c:v>
                </c:pt>
                <c:pt idx="5952">
                  <c:v>3667.6300578034875</c:v>
                </c:pt>
                <c:pt idx="5953">
                  <c:v>3257.2254335260118</c:v>
                </c:pt>
                <c:pt idx="5954">
                  <c:v>2953.7572254335264</c:v>
                </c:pt>
                <c:pt idx="5955">
                  <c:v>2716.7630057803467</c:v>
                </c:pt>
                <c:pt idx="5956">
                  <c:v>2719.6531791907519</c:v>
                </c:pt>
                <c:pt idx="5957">
                  <c:v>2950.8670520231221</c:v>
                </c:pt>
                <c:pt idx="5958">
                  <c:v>2968.2080924855495</c:v>
                </c:pt>
                <c:pt idx="5959">
                  <c:v>2921.9653179190891</c:v>
                </c:pt>
                <c:pt idx="5960">
                  <c:v>2187.8612716763159</c:v>
                </c:pt>
                <c:pt idx="5961">
                  <c:v>1395.9537572254337</c:v>
                </c:pt>
                <c:pt idx="5962">
                  <c:v>1757.2254335260118</c:v>
                </c:pt>
                <c:pt idx="5963">
                  <c:v>2976.8786127167632</c:v>
                </c:pt>
                <c:pt idx="5964">
                  <c:v>4326.5895953757226</c:v>
                </c:pt>
                <c:pt idx="5965">
                  <c:v>4563.5838150288746</c:v>
                </c:pt>
                <c:pt idx="5966">
                  <c:v>4702.3121387283254</c:v>
                </c:pt>
                <c:pt idx="5967">
                  <c:v>5031.7919075144509</c:v>
                </c:pt>
                <c:pt idx="5968">
                  <c:v>5416.1849710982724</c:v>
                </c:pt>
                <c:pt idx="5969">
                  <c:v>5777.4566473988425</c:v>
                </c:pt>
                <c:pt idx="5970">
                  <c:v>5647.3988439306295</c:v>
                </c:pt>
                <c:pt idx="5971">
                  <c:v>5312.1387283237</c:v>
                </c:pt>
                <c:pt idx="5972">
                  <c:v>6173.4104046242783</c:v>
                </c:pt>
                <c:pt idx="5973">
                  <c:v>6965.3179190751453</c:v>
                </c:pt>
                <c:pt idx="5974">
                  <c:v>7364.1618497110157</c:v>
                </c:pt>
                <c:pt idx="5975">
                  <c:v>7583.8150289017685</c:v>
                </c:pt>
                <c:pt idx="5976">
                  <c:v>7705.2023121387265</c:v>
                </c:pt>
                <c:pt idx="5977">
                  <c:v>7196.5317919075105</c:v>
                </c:pt>
                <c:pt idx="5978">
                  <c:v>6690.7514450867056</c:v>
                </c:pt>
                <c:pt idx="5979">
                  <c:v>6427.7456647399185</c:v>
                </c:pt>
                <c:pt idx="5980">
                  <c:v>6115.6069364162204</c:v>
                </c:pt>
                <c:pt idx="5981">
                  <c:v>6300.5780346820811</c:v>
                </c:pt>
                <c:pt idx="5982">
                  <c:v>6485.5491329479773</c:v>
                </c:pt>
                <c:pt idx="5983">
                  <c:v>6609.826589595431</c:v>
                </c:pt>
                <c:pt idx="5984">
                  <c:v>6011.5606936416234</c:v>
                </c:pt>
                <c:pt idx="5985">
                  <c:v>6245.6647398843934</c:v>
                </c:pt>
                <c:pt idx="5986">
                  <c:v>7358.3815028901736</c:v>
                </c:pt>
                <c:pt idx="5987">
                  <c:v>7791.9075144508724</c:v>
                </c:pt>
                <c:pt idx="5988">
                  <c:v>7598.2658959537903</c:v>
                </c:pt>
                <c:pt idx="5989">
                  <c:v>7855.4913294798134</c:v>
                </c:pt>
                <c:pt idx="5990">
                  <c:v>8445.0867052023132</c:v>
                </c:pt>
                <c:pt idx="5991">
                  <c:v>9419.0751445086116</c:v>
                </c:pt>
                <c:pt idx="5992">
                  <c:v>9575.1445086705389</c:v>
                </c:pt>
                <c:pt idx="5993">
                  <c:v>9222.5433526011566</c:v>
                </c:pt>
                <c:pt idx="5994">
                  <c:v>8190.7514450867056</c:v>
                </c:pt>
                <c:pt idx="5995">
                  <c:v>7239.884393063584</c:v>
                </c:pt>
                <c:pt idx="5996">
                  <c:v>7488.4393063583775</c:v>
                </c:pt>
                <c:pt idx="5997">
                  <c:v>8566.4739884393075</c:v>
                </c:pt>
                <c:pt idx="5998">
                  <c:v>9014.4508670520245</c:v>
                </c:pt>
                <c:pt idx="5999">
                  <c:v>9317.9190751445094</c:v>
                </c:pt>
                <c:pt idx="6000">
                  <c:v>9147.3988439306231</c:v>
                </c:pt>
                <c:pt idx="6001">
                  <c:v>8667.6300578034788</c:v>
                </c:pt>
                <c:pt idx="6002">
                  <c:v>8138.7283236994244</c:v>
                </c:pt>
                <c:pt idx="6003">
                  <c:v>8326.5895953757226</c:v>
                </c:pt>
                <c:pt idx="6004">
                  <c:v>8676.3005780346848</c:v>
                </c:pt>
                <c:pt idx="6005">
                  <c:v>8789.0173410404623</c:v>
                </c:pt>
                <c:pt idx="6006">
                  <c:v>9378.6127167630057</c:v>
                </c:pt>
                <c:pt idx="6007">
                  <c:v>9531.7919075144509</c:v>
                </c:pt>
                <c:pt idx="6008">
                  <c:v>9462.4277456647415</c:v>
                </c:pt>
                <c:pt idx="6009">
                  <c:v>9580.9248554913302</c:v>
                </c:pt>
                <c:pt idx="6010">
                  <c:v>10560.693641618498</c:v>
                </c:pt>
                <c:pt idx="6011">
                  <c:v>10765.895953757141</c:v>
                </c:pt>
                <c:pt idx="6012">
                  <c:v>10893.06358381503</c:v>
                </c:pt>
                <c:pt idx="6013">
                  <c:v>10508.670520231215</c:v>
                </c:pt>
                <c:pt idx="6014">
                  <c:v>10430.635838150292</c:v>
                </c:pt>
                <c:pt idx="6015">
                  <c:v>10346.820809248498</c:v>
                </c:pt>
                <c:pt idx="6016">
                  <c:v>9869.9421965317924</c:v>
                </c:pt>
                <c:pt idx="6017">
                  <c:v>9147.3988439306231</c:v>
                </c:pt>
                <c:pt idx="6018">
                  <c:v>8034.6820809248557</c:v>
                </c:pt>
                <c:pt idx="6019">
                  <c:v>7000.0000000000009</c:v>
                </c:pt>
                <c:pt idx="6020">
                  <c:v>6236.9942196532093</c:v>
                </c:pt>
                <c:pt idx="6021">
                  <c:v>5950.8670520231217</c:v>
                </c:pt>
                <c:pt idx="6022">
                  <c:v>5771.6763005780349</c:v>
                </c:pt>
                <c:pt idx="6023">
                  <c:v>4959.5375722543295</c:v>
                </c:pt>
                <c:pt idx="6024">
                  <c:v>4684.9710982658962</c:v>
                </c:pt>
                <c:pt idx="6025">
                  <c:v>4274.5664739884414</c:v>
                </c:pt>
                <c:pt idx="6026">
                  <c:v>4063.5838150288987</c:v>
                </c:pt>
                <c:pt idx="6027">
                  <c:v>3797.6878612716737</c:v>
                </c:pt>
                <c:pt idx="6028">
                  <c:v>3381.5028901734108</c:v>
                </c:pt>
                <c:pt idx="6029">
                  <c:v>3115.6069364161854</c:v>
                </c:pt>
                <c:pt idx="6030">
                  <c:v>2786.1271676300612</c:v>
                </c:pt>
                <c:pt idx="6031">
                  <c:v>2303.4682080924858</c:v>
                </c:pt>
                <c:pt idx="6032">
                  <c:v>2023.1213872832373</c:v>
                </c:pt>
                <c:pt idx="6033">
                  <c:v>1300.5780346820809</c:v>
                </c:pt>
                <c:pt idx="6034">
                  <c:v>1300.5780346820809</c:v>
                </c:pt>
                <c:pt idx="6035">
                  <c:v>1300.5780346820809</c:v>
                </c:pt>
                <c:pt idx="6036">
                  <c:v>1404.6242774566474</c:v>
                </c:pt>
                <c:pt idx="6037">
                  <c:v>1436.4161849710983</c:v>
                </c:pt>
                <c:pt idx="6038">
                  <c:v>1656.06936416185</c:v>
                </c:pt>
                <c:pt idx="6039">
                  <c:v>1606.9364161849712</c:v>
                </c:pt>
                <c:pt idx="6040">
                  <c:v>1488.4393063583798</c:v>
                </c:pt>
                <c:pt idx="6041">
                  <c:v>1364.1618497109828</c:v>
                </c:pt>
                <c:pt idx="6042">
                  <c:v>1317.9190751445183</c:v>
                </c:pt>
                <c:pt idx="6043">
                  <c:v>1500</c:v>
                </c:pt>
                <c:pt idx="6044">
                  <c:v>1667.6300578034684</c:v>
                </c:pt>
                <c:pt idx="6045">
                  <c:v>2098.2658959537403</c:v>
                </c:pt>
                <c:pt idx="6046">
                  <c:v>2118.4971098266001</c:v>
                </c:pt>
                <c:pt idx="6047">
                  <c:v>2436.4161849711022</c:v>
                </c:pt>
                <c:pt idx="6048">
                  <c:v>2572.254335260116</c:v>
                </c:pt>
                <c:pt idx="6049">
                  <c:v>2566.4739884393066</c:v>
                </c:pt>
                <c:pt idx="6050">
                  <c:v>2670.5202312138731</c:v>
                </c:pt>
                <c:pt idx="6051">
                  <c:v>2592.4855491329481</c:v>
                </c:pt>
                <c:pt idx="6052">
                  <c:v>2552.0231213872862</c:v>
                </c:pt>
                <c:pt idx="6053">
                  <c:v>2450.8670520231221</c:v>
                </c:pt>
                <c:pt idx="6054">
                  <c:v>2442.1965317919057</c:v>
                </c:pt>
                <c:pt idx="6055">
                  <c:v>2482.6589595375726</c:v>
                </c:pt>
                <c:pt idx="6056">
                  <c:v>2398.8439306358532</c:v>
                </c:pt>
                <c:pt idx="6057">
                  <c:v>2604.0462427745665</c:v>
                </c:pt>
                <c:pt idx="6058">
                  <c:v>2852.6011560693787</c:v>
                </c:pt>
                <c:pt idx="6059">
                  <c:v>3153.1791907514462</c:v>
                </c:pt>
                <c:pt idx="6060">
                  <c:v>3306.3583815028906</c:v>
                </c:pt>
                <c:pt idx="6061">
                  <c:v>3106.9364161849712</c:v>
                </c:pt>
                <c:pt idx="6062">
                  <c:v>2858.3815028901986</c:v>
                </c:pt>
                <c:pt idx="6063">
                  <c:v>2595.3757225433828</c:v>
                </c:pt>
                <c:pt idx="6064">
                  <c:v>2323.6994219653157</c:v>
                </c:pt>
                <c:pt idx="6065">
                  <c:v>1997.1098265895948</c:v>
                </c:pt>
                <c:pt idx="6066">
                  <c:v>1739.884393063584</c:v>
                </c:pt>
                <c:pt idx="6067">
                  <c:v>1338.1502890173319</c:v>
                </c:pt>
                <c:pt idx="6068">
                  <c:v>1447.9768786127181</c:v>
                </c:pt>
                <c:pt idx="6069">
                  <c:v>1537.5722543352599</c:v>
                </c:pt>
                <c:pt idx="6070">
                  <c:v>1855.4913294797689</c:v>
                </c:pt>
                <c:pt idx="6071">
                  <c:v>2112.7167630057797</c:v>
                </c:pt>
                <c:pt idx="6072">
                  <c:v>2263.0057803468208</c:v>
                </c:pt>
                <c:pt idx="6073">
                  <c:v>2184.9710982658962</c:v>
                </c:pt>
                <c:pt idx="6074">
                  <c:v>2014.4508670520233</c:v>
                </c:pt>
                <c:pt idx="6075">
                  <c:v>1904.6242774566476</c:v>
                </c:pt>
                <c:pt idx="6076">
                  <c:v>1809.2485549133003</c:v>
                </c:pt>
                <c:pt idx="6077">
                  <c:v>1789.0173410404625</c:v>
                </c:pt>
                <c:pt idx="6078">
                  <c:v>1786.127167630058</c:v>
                </c:pt>
                <c:pt idx="6079">
                  <c:v>1890.1734104046175</c:v>
                </c:pt>
                <c:pt idx="6080">
                  <c:v>1898.8439306358257</c:v>
                </c:pt>
                <c:pt idx="6081">
                  <c:v>1673.410404624278</c:v>
                </c:pt>
                <c:pt idx="6082">
                  <c:v>1598.2658959537655</c:v>
                </c:pt>
                <c:pt idx="6083">
                  <c:v>1933.5260115606961</c:v>
                </c:pt>
                <c:pt idx="6084">
                  <c:v>2245.6647398843952</c:v>
                </c:pt>
                <c:pt idx="6085">
                  <c:v>2580.9248554913297</c:v>
                </c:pt>
                <c:pt idx="6086">
                  <c:v>2552.0231213872862</c:v>
                </c:pt>
                <c:pt idx="6087">
                  <c:v>2528.9017341040462</c:v>
                </c:pt>
                <c:pt idx="6088">
                  <c:v>2225.4335260115863</c:v>
                </c:pt>
                <c:pt idx="6089">
                  <c:v>1835.2601156069366</c:v>
                </c:pt>
                <c:pt idx="6090">
                  <c:v>1369.942196531792</c:v>
                </c:pt>
                <c:pt idx="6091">
                  <c:v>1161.8497109826601</c:v>
                </c:pt>
                <c:pt idx="6092">
                  <c:v>1442.1965317919075</c:v>
                </c:pt>
                <c:pt idx="6093">
                  <c:v>1919.0751445086698</c:v>
                </c:pt>
                <c:pt idx="6094">
                  <c:v>2361.2716763005956</c:v>
                </c:pt>
                <c:pt idx="6095">
                  <c:v>2638.7283236994217</c:v>
                </c:pt>
                <c:pt idx="6096">
                  <c:v>2708.092485549133</c:v>
                </c:pt>
                <c:pt idx="6097">
                  <c:v>2500</c:v>
                </c:pt>
                <c:pt idx="6098">
                  <c:v>2361.2716763005956</c:v>
                </c:pt>
                <c:pt idx="6099">
                  <c:v>2028.9017341040465</c:v>
                </c:pt>
                <c:pt idx="6100">
                  <c:v>1731.2138728323698</c:v>
                </c:pt>
                <c:pt idx="6101">
                  <c:v>1638.7283236994222</c:v>
                </c:pt>
                <c:pt idx="6102">
                  <c:v>1534.6820809248486</c:v>
                </c:pt>
                <c:pt idx="6103">
                  <c:v>1306.3583815028899</c:v>
                </c:pt>
                <c:pt idx="6104">
                  <c:v>1011.5606936416184</c:v>
                </c:pt>
                <c:pt idx="6105">
                  <c:v>439.30635838150164</c:v>
                </c:pt>
                <c:pt idx="6106">
                  <c:v>254.33526011560701</c:v>
                </c:pt>
                <c:pt idx="6107">
                  <c:v>271.67630057803399</c:v>
                </c:pt>
                <c:pt idx="6108">
                  <c:v>433.52601156069073</c:v>
                </c:pt>
                <c:pt idx="6109">
                  <c:v>673.41040462427759</c:v>
                </c:pt>
                <c:pt idx="6110">
                  <c:v>890.17341040462452</c:v>
                </c:pt>
                <c:pt idx="6111">
                  <c:v>815.02890173410412</c:v>
                </c:pt>
                <c:pt idx="6112">
                  <c:v>959.5375722543356</c:v>
                </c:pt>
                <c:pt idx="6113">
                  <c:v>959.5375722543356</c:v>
                </c:pt>
                <c:pt idx="6114">
                  <c:v>979.76878612717326</c:v>
                </c:pt>
                <c:pt idx="6115">
                  <c:v>1156.06936416185</c:v>
                </c:pt>
                <c:pt idx="6116">
                  <c:v>1468.2080924855511</c:v>
                </c:pt>
                <c:pt idx="6117">
                  <c:v>2031.7919075144498</c:v>
                </c:pt>
                <c:pt idx="6118">
                  <c:v>2702.3121387283272</c:v>
                </c:pt>
                <c:pt idx="6119">
                  <c:v>2985.5491329479919</c:v>
                </c:pt>
                <c:pt idx="6120">
                  <c:v>2817.9190751445112</c:v>
                </c:pt>
                <c:pt idx="6121">
                  <c:v>2919.0751445086712</c:v>
                </c:pt>
                <c:pt idx="6122">
                  <c:v>2641.6184971098237</c:v>
                </c:pt>
                <c:pt idx="6123">
                  <c:v>2494.219653179191</c:v>
                </c:pt>
                <c:pt idx="6124">
                  <c:v>2375.7225433525996</c:v>
                </c:pt>
                <c:pt idx="6125">
                  <c:v>2502.8901734104215</c:v>
                </c:pt>
                <c:pt idx="6126">
                  <c:v>2300.5780346820811</c:v>
                </c:pt>
                <c:pt idx="6127">
                  <c:v>2355.4913294797702</c:v>
                </c:pt>
                <c:pt idx="6128">
                  <c:v>2277.4566473988443</c:v>
                </c:pt>
                <c:pt idx="6129">
                  <c:v>2205.2023121387292</c:v>
                </c:pt>
                <c:pt idx="6130">
                  <c:v>2043.35260115607</c:v>
                </c:pt>
                <c:pt idx="6131">
                  <c:v>2112.7167630057797</c:v>
                </c:pt>
                <c:pt idx="6132">
                  <c:v>2052.0231213872862</c:v>
                </c:pt>
                <c:pt idx="6133">
                  <c:v>1994.2196531792003</c:v>
                </c:pt>
                <c:pt idx="6134">
                  <c:v>2092.4855491329481</c:v>
                </c:pt>
                <c:pt idx="6135">
                  <c:v>2216.7630057803467</c:v>
                </c:pt>
                <c:pt idx="6136">
                  <c:v>2297.6878612716737</c:v>
                </c:pt>
                <c:pt idx="6137">
                  <c:v>2291.9075144508674</c:v>
                </c:pt>
                <c:pt idx="6138">
                  <c:v>1947.9768786127181</c:v>
                </c:pt>
                <c:pt idx="6139">
                  <c:v>1716.7630057803469</c:v>
                </c:pt>
                <c:pt idx="6140">
                  <c:v>2046.2427745664741</c:v>
                </c:pt>
                <c:pt idx="6141">
                  <c:v>2971.0982658959538</c:v>
                </c:pt>
                <c:pt idx="6142">
                  <c:v>3656.0693641618363</c:v>
                </c:pt>
                <c:pt idx="6143">
                  <c:v>4228.3236994220242</c:v>
                </c:pt>
                <c:pt idx="6144">
                  <c:v>4869.9421965317924</c:v>
                </c:pt>
                <c:pt idx="6145">
                  <c:v>5572.254335260116</c:v>
                </c:pt>
                <c:pt idx="6146">
                  <c:v>6563.5838150288746</c:v>
                </c:pt>
                <c:pt idx="6147">
                  <c:v>7554.9132947977259</c:v>
                </c:pt>
                <c:pt idx="6148">
                  <c:v>8419.0751445086116</c:v>
                </c:pt>
                <c:pt idx="6149">
                  <c:v>8921.9653179190209</c:v>
                </c:pt>
                <c:pt idx="6150">
                  <c:v>9179.1907514450868</c:v>
                </c:pt>
                <c:pt idx="6151">
                  <c:v>9601.1560693641022</c:v>
                </c:pt>
                <c:pt idx="6152">
                  <c:v>9514.4508670520245</c:v>
                </c:pt>
                <c:pt idx="6153">
                  <c:v>9523.121387283225</c:v>
                </c:pt>
                <c:pt idx="6154">
                  <c:v>9942.1965317919075</c:v>
                </c:pt>
                <c:pt idx="6155">
                  <c:v>10254.335260115618</c:v>
                </c:pt>
                <c:pt idx="6156">
                  <c:v>10106.936416184972</c:v>
                </c:pt>
                <c:pt idx="6157">
                  <c:v>10130.057803468089</c:v>
                </c:pt>
                <c:pt idx="6158">
                  <c:v>9627.1676300577383</c:v>
                </c:pt>
                <c:pt idx="6159">
                  <c:v>9297.6878612716773</c:v>
                </c:pt>
                <c:pt idx="6160">
                  <c:v>9072.2543352600551</c:v>
                </c:pt>
                <c:pt idx="6161">
                  <c:v>9075.1445086705389</c:v>
                </c:pt>
                <c:pt idx="6162">
                  <c:v>8936.4161849710217</c:v>
                </c:pt>
                <c:pt idx="6163">
                  <c:v>9184.9710982658871</c:v>
                </c:pt>
                <c:pt idx="6164">
                  <c:v>9534.6820809248511</c:v>
                </c:pt>
                <c:pt idx="6165">
                  <c:v>10618.497109826591</c:v>
                </c:pt>
                <c:pt idx="6166">
                  <c:v>11138.728323699423</c:v>
                </c:pt>
                <c:pt idx="6167">
                  <c:v>11731.213872832492</c:v>
                </c:pt>
                <c:pt idx="6168">
                  <c:v>11231.213872832492</c:v>
                </c:pt>
                <c:pt idx="6169">
                  <c:v>11317.919075144509</c:v>
                </c:pt>
                <c:pt idx="6170">
                  <c:v>11315.028901734106</c:v>
                </c:pt>
                <c:pt idx="6171">
                  <c:v>11263.005780346824</c:v>
                </c:pt>
                <c:pt idx="6172">
                  <c:v>11176.300578034688</c:v>
                </c:pt>
                <c:pt idx="6173">
                  <c:v>11297.687861271677</c:v>
                </c:pt>
                <c:pt idx="6174">
                  <c:v>11589.595375722543</c:v>
                </c:pt>
                <c:pt idx="6175">
                  <c:v>10748.554913294729</c:v>
                </c:pt>
                <c:pt idx="6176">
                  <c:v>9355.4913294797097</c:v>
                </c:pt>
                <c:pt idx="6177">
                  <c:v>9046.24277456653</c:v>
                </c:pt>
                <c:pt idx="6178">
                  <c:v>9783.236994219651</c:v>
                </c:pt>
                <c:pt idx="6179">
                  <c:v>11358.381502890174</c:v>
                </c:pt>
                <c:pt idx="6180">
                  <c:v>11988.439306358388</c:v>
                </c:pt>
                <c:pt idx="6181">
                  <c:v>12112.716763005788</c:v>
                </c:pt>
                <c:pt idx="6182">
                  <c:v>12500.000000000002</c:v>
                </c:pt>
                <c:pt idx="6183">
                  <c:v>13014.450867052024</c:v>
                </c:pt>
                <c:pt idx="6184">
                  <c:v>13693.641618497111</c:v>
                </c:pt>
                <c:pt idx="6185">
                  <c:v>9231.2138728324717</c:v>
                </c:pt>
                <c:pt idx="6186">
                  <c:v>12011.560693641519</c:v>
                </c:pt>
                <c:pt idx="6187">
                  <c:v>11280.346820809249</c:v>
                </c:pt>
                <c:pt idx="6188">
                  <c:v>11612.716763005788</c:v>
                </c:pt>
                <c:pt idx="6189">
                  <c:v>12020.231213872899</c:v>
                </c:pt>
                <c:pt idx="6190">
                  <c:v>11745.664739884391</c:v>
                </c:pt>
                <c:pt idx="6191">
                  <c:v>11179.19075144509</c:v>
                </c:pt>
                <c:pt idx="6192">
                  <c:v>11011.560693641519</c:v>
                </c:pt>
                <c:pt idx="6193">
                  <c:v>10341.040462427754</c:v>
                </c:pt>
                <c:pt idx="6194">
                  <c:v>9939.3063583815037</c:v>
                </c:pt>
                <c:pt idx="6195">
                  <c:v>9502.8901734103401</c:v>
                </c:pt>
                <c:pt idx="6196">
                  <c:v>9286.127167630053</c:v>
                </c:pt>
                <c:pt idx="6197">
                  <c:v>9861.2716763005792</c:v>
                </c:pt>
                <c:pt idx="6198">
                  <c:v>10167.63005780353</c:v>
                </c:pt>
                <c:pt idx="6199">
                  <c:v>10130.057803468089</c:v>
                </c:pt>
                <c:pt idx="6200">
                  <c:v>10034.682080924857</c:v>
                </c:pt>
                <c:pt idx="6201">
                  <c:v>10222.543352601158</c:v>
                </c:pt>
                <c:pt idx="6202">
                  <c:v>10725.433526011617</c:v>
                </c:pt>
                <c:pt idx="6203">
                  <c:v>11280.346820809249</c:v>
                </c:pt>
                <c:pt idx="6204">
                  <c:v>12251.445086705204</c:v>
                </c:pt>
                <c:pt idx="6205">
                  <c:v>12196.531791907515</c:v>
                </c:pt>
                <c:pt idx="6206">
                  <c:v>11658.959537572255</c:v>
                </c:pt>
                <c:pt idx="6207">
                  <c:v>10947.976878612717</c:v>
                </c:pt>
                <c:pt idx="6208">
                  <c:v>9523.121387283225</c:v>
                </c:pt>
                <c:pt idx="6209">
                  <c:v>7722.5433526011566</c:v>
                </c:pt>
                <c:pt idx="6210">
                  <c:v>6271.6763005780349</c:v>
                </c:pt>
                <c:pt idx="6211">
                  <c:v>5317.9190751445085</c:v>
                </c:pt>
                <c:pt idx="6212">
                  <c:v>5332.3699421965321</c:v>
                </c:pt>
                <c:pt idx="6213">
                  <c:v>5731.213872832338</c:v>
                </c:pt>
                <c:pt idx="6214">
                  <c:v>5557.8034682080925</c:v>
                </c:pt>
                <c:pt idx="6215">
                  <c:v>5436.4161849711054</c:v>
                </c:pt>
                <c:pt idx="6216">
                  <c:v>5031.7919075144509</c:v>
                </c:pt>
                <c:pt idx="6217">
                  <c:v>4884.3930635838578</c:v>
                </c:pt>
                <c:pt idx="6218">
                  <c:v>4635.8381502890179</c:v>
                </c:pt>
                <c:pt idx="6219">
                  <c:v>4734.1040462427745</c:v>
                </c:pt>
                <c:pt idx="6220">
                  <c:v>4843.9306358381236</c:v>
                </c:pt>
                <c:pt idx="6221">
                  <c:v>4699.4219653179234</c:v>
                </c:pt>
                <c:pt idx="6222">
                  <c:v>4751.4450867052028</c:v>
                </c:pt>
                <c:pt idx="6223">
                  <c:v>4985.5491329479773</c:v>
                </c:pt>
                <c:pt idx="6224">
                  <c:v>5202.3121387283254</c:v>
                </c:pt>
                <c:pt idx="6225">
                  <c:v>3500.0000000000005</c:v>
                </c:pt>
                <c:pt idx="6226">
                  <c:v>6861.2716763005783</c:v>
                </c:pt>
                <c:pt idx="6227">
                  <c:v>8528.9017341040471</c:v>
                </c:pt>
                <c:pt idx="6228">
                  <c:v>9864.1618497109848</c:v>
                </c:pt>
                <c:pt idx="6229">
                  <c:v>10875.7225433527</c:v>
                </c:pt>
                <c:pt idx="6230">
                  <c:v>11615.606936416187</c:v>
                </c:pt>
                <c:pt idx="6231">
                  <c:v>11806.358381502891</c:v>
                </c:pt>
                <c:pt idx="6232">
                  <c:v>11398.84393063584</c:v>
                </c:pt>
                <c:pt idx="6233">
                  <c:v>10630.057803468089</c:v>
                </c:pt>
                <c:pt idx="6234">
                  <c:v>9427.7456647398849</c:v>
                </c:pt>
                <c:pt idx="6235">
                  <c:v>8080.9248554913302</c:v>
                </c:pt>
                <c:pt idx="6236">
                  <c:v>8187.8612716763555</c:v>
                </c:pt>
                <c:pt idx="6237">
                  <c:v>7971.0982658959847</c:v>
                </c:pt>
                <c:pt idx="6238">
                  <c:v>8222.5433526011566</c:v>
                </c:pt>
                <c:pt idx="6239">
                  <c:v>7817.9190751445085</c:v>
                </c:pt>
                <c:pt idx="6240">
                  <c:v>7430.6358381502914</c:v>
                </c:pt>
                <c:pt idx="6241">
                  <c:v>7150.2890173410078</c:v>
                </c:pt>
                <c:pt idx="6242">
                  <c:v>6953.7572254335537</c:v>
                </c:pt>
                <c:pt idx="6243">
                  <c:v>6528.9017341040471</c:v>
                </c:pt>
                <c:pt idx="6244">
                  <c:v>6381.5028901734113</c:v>
                </c:pt>
                <c:pt idx="6245">
                  <c:v>6323.6994219653634</c:v>
                </c:pt>
                <c:pt idx="6246">
                  <c:v>6453.7572254335537</c:v>
                </c:pt>
                <c:pt idx="6247">
                  <c:v>6453.7572254335537</c:v>
                </c:pt>
                <c:pt idx="6248">
                  <c:v>6713.8728323699424</c:v>
                </c:pt>
                <c:pt idx="6249">
                  <c:v>6768.7861271676602</c:v>
                </c:pt>
                <c:pt idx="6250">
                  <c:v>7297.6878612717037</c:v>
                </c:pt>
                <c:pt idx="6251">
                  <c:v>7520.231213872833</c:v>
                </c:pt>
                <c:pt idx="6252">
                  <c:v>7367.052023121425</c:v>
                </c:pt>
                <c:pt idx="6253">
                  <c:v>7404.6242774566981</c:v>
                </c:pt>
                <c:pt idx="6254">
                  <c:v>7572.254335260116</c:v>
                </c:pt>
                <c:pt idx="6255">
                  <c:v>7404.6242774566981</c:v>
                </c:pt>
                <c:pt idx="6256">
                  <c:v>6653.1791907514953</c:v>
                </c:pt>
                <c:pt idx="6257">
                  <c:v>5716.7630057803472</c:v>
                </c:pt>
                <c:pt idx="6258">
                  <c:v>4465.3179190751453</c:v>
                </c:pt>
                <c:pt idx="6259">
                  <c:v>4040.4624277456637</c:v>
                </c:pt>
                <c:pt idx="6260">
                  <c:v>4358.3815028901736</c:v>
                </c:pt>
                <c:pt idx="6261">
                  <c:v>4708.092485549133</c:v>
                </c:pt>
                <c:pt idx="6262">
                  <c:v>4846.8208092485556</c:v>
                </c:pt>
                <c:pt idx="6263">
                  <c:v>5020.231213872833</c:v>
                </c:pt>
                <c:pt idx="6264">
                  <c:v>5147.3988439306295</c:v>
                </c:pt>
                <c:pt idx="6265">
                  <c:v>4898.8439306358414</c:v>
                </c:pt>
                <c:pt idx="6266">
                  <c:v>4803.4682080924858</c:v>
                </c:pt>
                <c:pt idx="6267">
                  <c:v>4554.9132947977259</c:v>
                </c:pt>
                <c:pt idx="6268">
                  <c:v>4557.8034682080925</c:v>
                </c:pt>
                <c:pt idx="6269">
                  <c:v>4575.1445086705244</c:v>
                </c:pt>
                <c:pt idx="6270">
                  <c:v>4500</c:v>
                </c:pt>
                <c:pt idx="6271">
                  <c:v>4430.6358381502914</c:v>
                </c:pt>
                <c:pt idx="6272">
                  <c:v>4092.4855491329481</c:v>
                </c:pt>
                <c:pt idx="6273">
                  <c:v>3635.8381502890343</c:v>
                </c:pt>
                <c:pt idx="6274">
                  <c:v>3979.7687861271461</c:v>
                </c:pt>
                <c:pt idx="6275">
                  <c:v>4835.2601156069404</c:v>
                </c:pt>
                <c:pt idx="6276">
                  <c:v>5384.3930635838578</c:v>
                </c:pt>
                <c:pt idx="6277">
                  <c:v>5849.7109826589603</c:v>
                </c:pt>
                <c:pt idx="6278">
                  <c:v>6005.7803468208085</c:v>
                </c:pt>
                <c:pt idx="6279">
                  <c:v>5656.0693641619036</c:v>
                </c:pt>
                <c:pt idx="6280">
                  <c:v>5135.8381502890179</c:v>
                </c:pt>
                <c:pt idx="6281">
                  <c:v>4520.231213872833</c:v>
                </c:pt>
                <c:pt idx="6282">
                  <c:v>3976.8786127167632</c:v>
                </c:pt>
                <c:pt idx="6283">
                  <c:v>4153.1791907514953</c:v>
                </c:pt>
                <c:pt idx="6284">
                  <c:v>4621.3872832369925</c:v>
                </c:pt>
                <c:pt idx="6285">
                  <c:v>5306.3583815028924</c:v>
                </c:pt>
                <c:pt idx="6286">
                  <c:v>5806.3583815028924</c:v>
                </c:pt>
                <c:pt idx="6287">
                  <c:v>5942.1965317919676</c:v>
                </c:pt>
                <c:pt idx="6288">
                  <c:v>6190.7514450867056</c:v>
                </c:pt>
                <c:pt idx="6289">
                  <c:v>5968.2080924855554</c:v>
                </c:pt>
                <c:pt idx="6290">
                  <c:v>5789.0173410404605</c:v>
                </c:pt>
                <c:pt idx="6291">
                  <c:v>5439.3063583815037</c:v>
                </c:pt>
                <c:pt idx="6292">
                  <c:v>5251.4450867052028</c:v>
                </c:pt>
                <c:pt idx="6293">
                  <c:v>5164.7398843930605</c:v>
                </c:pt>
                <c:pt idx="6294">
                  <c:v>5161.8497109826585</c:v>
                </c:pt>
                <c:pt idx="6295">
                  <c:v>5329.4797687861001</c:v>
                </c:pt>
                <c:pt idx="6296">
                  <c:v>5615.6069364162204</c:v>
                </c:pt>
                <c:pt idx="6297">
                  <c:v>5309.2485549132925</c:v>
                </c:pt>
                <c:pt idx="6298">
                  <c:v>5222.5433526011566</c:v>
                </c:pt>
                <c:pt idx="6299">
                  <c:v>5341.0404624277544</c:v>
                </c:pt>
                <c:pt idx="6300">
                  <c:v>5754.3352601156384</c:v>
                </c:pt>
                <c:pt idx="6301">
                  <c:v>6234.1040462427745</c:v>
                </c:pt>
                <c:pt idx="6302">
                  <c:v>6465.3179190751453</c:v>
                </c:pt>
                <c:pt idx="6303">
                  <c:v>6390.1734104046245</c:v>
                </c:pt>
                <c:pt idx="6304">
                  <c:v>6040.4624277456651</c:v>
                </c:pt>
                <c:pt idx="6305">
                  <c:v>5569.3641618497441</c:v>
                </c:pt>
                <c:pt idx="6306">
                  <c:v>5615.6069364162204</c:v>
                </c:pt>
                <c:pt idx="6307">
                  <c:v>5849.7109826589603</c:v>
                </c:pt>
                <c:pt idx="6308">
                  <c:v>6453.7572254335537</c:v>
                </c:pt>
                <c:pt idx="6309">
                  <c:v>6942.1965317919694</c:v>
                </c:pt>
                <c:pt idx="6310">
                  <c:v>6985.5491329479773</c:v>
                </c:pt>
                <c:pt idx="6311">
                  <c:v>6563.5838150288746</c:v>
                </c:pt>
                <c:pt idx="6312">
                  <c:v>6164.7398843930605</c:v>
                </c:pt>
                <c:pt idx="6313">
                  <c:v>6161.8497109826585</c:v>
                </c:pt>
                <c:pt idx="6314">
                  <c:v>6014.4508670520236</c:v>
                </c:pt>
                <c:pt idx="6315">
                  <c:v>5517.3410404624583</c:v>
                </c:pt>
                <c:pt idx="6316">
                  <c:v>5231.213872832338</c:v>
                </c:pt>
                <c:pt idx="6317">
                  <c:v>4439.3063583815028</c:v>
                </c:pt>
                <c:pt idx="6318">
                  <c:v>3725.4335260115863</c:v>
                </c:pt>
                <c:pt idx="6319">
                  <c:v>3280.3468208092486</c:v>
                </c:pt>
                <c:pt idx="6320">
                  <c:v>2878.6127167630061</c:v>
                </c:pt>
                <c:pt idx="6321">
                  <c:v>2182.0809248554915</c:v>
                </c:pt>
                <c:pt idx="6322">
                  <c:v>2265.8959537572405</c:v>
                </c:pt>
                <c:pt idx="6323">
                  <c:v>2557.8034682080925</c:v>
                </c:pt>
                <c:pt idx="6324">
                  <c:v>2315.0289017341038</c:v>
                </c:pt>
                <c:pt idx="6325">
                  <c:v>2225.4335260115863</c:v>
                </c:pt>
                <c:pt idx="6326">
                  <c:v>2271.6763005780372</c:v>
                </c:pt>
                <c:pt idx="6327">
                  <c:v>2028.9017341040465</c:v>
                </c:pt>
                <c:pt idx="6328">
                  <c:v>1754.3352601156071</c:v>
                </c:pt>
                <c:pt idx="6329">
                  <c:v>1358.3815028901736</c:v>
                </c:pt>
                <c:pt idx="6330">
                  <c:v>832.36994219653138</c:v>
                </c:pt>
                <c:pt idx="6331">
                  <c:v>609.82658959537548</c:v>
                </c:pt>
                <c:pt idx="6332">
                  <c:v>684.97109826589804</c:v>
                </c:pt>
                <c:pt idx="6333">
                  <c:v>760.1156069364165</c:v>
                </c:pt>
                <c:pt idx="6334">
                  <c:v>806.35838150289055</c:v>
                </c:pt>
                <c:pt idx="6335">
                  <c:v>-959.5375722543356</c:v>
                </c:pt>
                <c:pt idx="6336">
                  <c:v>-927.74566473988443</c:v>
                </c:pt>
                <c:pt idx="6337">
                  <c:v>994.21965317919353</c:v>
                </c:pt>
                <c:pt idx="6338">
                  <c:v>1080.9248554913311</c:v>
                </c:pt>
                <c:pt idx="6339">
                  <c:v>1144.5086705202361</c:v>
                </c:pt>
                <c:pt idx="6340">
                  <c:v>1187.8612716762998</c:v>
                </c:pt>
                <c:pt idx="6341">
                  <c:v>1205.2023121387278</c:v>
                </c:pt>
                <c:pt idx="6342">
                  <c:v>1208.0924855491328</c:v>
                </c:pt>
                <c:pt idx="6343">
                  <c:v>1251.4450867052117</c:v>
                </c:pt>
                <c:pt idx="6344">
                  <c:v>1236.9942196531792</c:v>
                </c:pt>
                <c:pt idx="6345">
                  <c:v>817.91907514450838</c:v>
                </c:pt>
                <c:pt idx="6346">
                  <c:v>410.40462427745672</c:v>
                </c:pt>
                <c:pt idx="6347">
                  <c:v>384.39306358381532</c:v>
                </c:pt>
                <c:pt idx="6348">
                  <c:v>456.64739884393072</c:v>
                </c:pt>
                <c:pt idx="6349">
                  <c:v>563.58381502890302</c:v>
                </c:pt>
                <c:pt idx="6350">
                  <c:v>725.43352601156039</c:v>
                </c:pt>
                <c:pt idx="6351">
                  <c:v>884.39306358381509</c:v>
                </c:pt>
                <c:pt idx="6352">
                  <c:v>936.41618497109835</c:v>
                </c:pt>
                <c:pt idx="6353">
                  <c:v>841.04046242774541</c:v>
                </c:pt>
                <c:pt idx="6354">
                  <c:v>777.45664739884296</c:v>
                </c:pt>
                <c:pt idx="6355">
                  <c:v>1343.9306358381505</c:v>
                </c:pt>
                <c:pt idx="6356">
                  <c:v>2456.6473988439311</c:v>
                </c:pt>
                <c:pt idx="6357">
                  <c:v>3297.6878612716737</c:v>
                </c:pt>
                <c:pt idx="6358">
                  <c:v>3479.7687861271461</c:v>
                </c:pt>
                <c:pt idx="6359">
                  <c:v>3549.1329479768792</c:v>
                </c:pt>
                <c:pt idx="6360">
                  <c:v>3517.3410404624278</c:v>
                </c:pt>
                <c:pt idx="6361">
                  <c:v>3436.4161849711022</c:v>
                </c:pt>
                <c:pt idx="6362">
                  <c:v>3421.9653179190891</c:v>
                </c:pt>
                <c:pt idx="6363">
                  <c:v>3369.9421965318083</c:v>
                </c:pt>
                <c:pt idx="6364">
                  <c:v>3245.6647398843952</c:v>
                </c:pt>
                <c:pt idx="6365">
                  <c:v>3144.5086705202307</c:v>
                </c:pt>
                <c:pt idx="6366">
                  <c:v>3005.7803468208094</c:v>
                </c:pt>
                <c:pt idx="6367">
                  <c:v>2965.3179190751666</c:v>
                </c:pt>
                <c:pt idx="6368">
                  <c:v>2592.4855491329481</c:v>
                </c:pt>
                <c:pt idx="6369">
                  <c:v>1725.4335260115608</c:v>
                </c:pt>
                <c:pt idx="6370">
                  <c:v>910.40462427745672</c:v>
                </c:pt>
                <c:pt idx="6371">
                  <c:v>734.10404624277464</c:v>
                </c:pt>
                <c:pt idx="6372">
                  <c:v>835.26011560693644</c:v>
                </c:pt>
                <c:pt idx="6373">
                  <c:v>1057.8034682080845</c:v>
                </c:pt>
                <c:pt idx="6374">
                  <c:v>1179.1907514450911</c:v>
                </c:pt>
                <c:pt idx="6375">
                  <c:v>1034.6820809248486</c:v>
                </c:pt>
                <c:pt idx="6376">
                  <c:v>1023.121387283237</c:v>
                </c:pt>
                <c:pt idx="6377">
                  <c:v>1078.034682080925</c:v>
                </c:pt>
                <c:pt idx="6378">
                  <c:v>1014.4508670520229</c:v>
                </c:pt>
                <c:pt idx="6379">
                  <c:v>1716.7630057803469</c:v>
                </c:pt>
                <c:pt idx="6380">
                  <c:v>2875.7225433525996</c:v>
                </c:pt>
                <c:pt idx="6381">
                  <c:v>3745.6647398843952</c:v>
                </c:pt>
                <c:pt idx="6382">
                  <c:v>4144.5086705202311</c:v>
                </c:pt>
                <c:pt idx="6383">
                  <c:v>4508.6705202312141</c:v>
                </c:pt>
                <c:pt idx="6384">
                  <c:v>4601.156069364195</c:v>
                </c:pt>
                <c:pt idx="6385">
                  <c:v>4260.1156069364224</c:v>
                </c:pt>
                <c:pt idx="6386">
                  <c:v>3835.2601156069368</c:v>
                </c:pt>
                <c:pt idx="6387">
                  <c:v>3780.346820809249</c:v>
                </c:pt>
                <c:pt idx="6388">
                  <c:v>3667.6300578034875</c:v>
                </c:pt>
                <c:pt idx="6389">
                  <c:v>3627.1676300578038</c:v>
                </c:pt>
                <c:pt idx="6390">
                  <c:v>3485.5491329479923</c:v>
                </c:pt>
                <c:pt idx="6391">
                  <c:v>3381.5028901734108</c:v>
                </c:pt>
                <c:pt idx="6392">
                  <c:v>2852.6011560693787</c:v>
                </c:pt>
                <c:pt idx="6393">
                  <c:v>2052.0231213872862</c:v>
                </c:pt>
                <c:pt idx="6394">
                  <c:v>1381.5028901734106</c:v>
                </c:pt>
                <c:pt idx="6395">
                  <c:v>98.265895953757209</c:v>
                </c:pt>
                <c:pt idx="6396">
                  <c:v>991.32947976878654</c:v>
                </c:pt>
                <c:pt idx="6397">
                  <c:v>1023.121387283237</c:v>
                </c:pt>
                <c:pt idx="6398">
                  <c:v>1028.9017341040462</c:v>
                </c:pt>
                <c:pt idx="6399">
                  <c:v>1060.6936416184876</c:v>
                </c:pt>
                <c:pt idx="6400">
                  <c:v>985.54913294797802</c:v>
                </c:pt>
                <c:pt idx="6401">
                  <c:v>1014.4508670520229</c:v>
                </c:pt>
                <c:pt idx="6402">
                  <c:v>1052.0231213872833</c:v>
                </c:pt>
                <c:pt idx="6403">
                  <c:v>1231.2138728323698</c:v>
                </c:pt>
                <c:pt idx="6404">
                  <c:v>1945.0867052023123</c:v>
                </c:pt>
                <c:pt idx="6405">
                  <c:v>2338.1502890173397</c:v>
                </c:pt>
                <c:pt idx="6406">
                  <c:v>2372.8323699421971</c:v>
                </c:pt>
                <c:pt idx="6407">
                  <c:v>2618.4971098266001</c:v>
                </c:pt>
                <c:pt idx="6408">
                  <c:v>2517.3410404624278</c:v>
                </c:pt>
                <c:pt idx="6409">
                  <c:v>2517.3410404624278</c:v>
                </c:pt>
                <c:pt idx="6410">
                  <c:v>2583.8150289017362</c:v>
                </c:pt>
                <c:pt idx="6411">
                  <c:v>2696.5317919075296</c:v>
                </c:pt>
                <c:pt idx="6412">
                  <c:v>2658.9595375722852</c:v>
                </c:pt>
                <c:pt idx="6413">
                  <c:v>2647.3988439306358</c:v>
                </c:pt>
                <c:pt idx="6414">
                  <c:v>2306.3583815028906</c:v>
                </c:pt>
                <c:pt idx="6415">
                  <c:v>2332.3699421965321</c:v>
                </c:pt>
                <c:pt idx="6416">
                  <c:v>2702.3121387283272</c:v>
                </c:pt>
                <c:pt idx="6417">
                  <c:v>2549.1329479768792</c:v>
                </c:pt>
                <c:pt idx="6418">
                  <c:v>2644.5086705202307</c:v>
                </c:pt>
                <c:pt idx="6419">
                  <c:v>2705.2023121387292</c:v>
                </c:pt>
                <c:pt idx="6420">
                  <c:v>2832.3699421965321</c:v>
                </c:pt>
                <c:pt idx="6421">
                  <c:v>2664.7398843930637</c:v>
                </c:pt>
                <c:pt idx="6422">
                  <c:v>2606.9364161849712</c:v>
                </c:pt>
                <c:pt idx="6423">
                  <c:v>2395.953757225458</c:v>
                </c:pt>
                <c:pt idx="6424">
                  <c:v>2289.0173410404764</c:v>
                </c:pt>
                <c:pt idx="6425">
                  <c:v>2066.4739884393066</c:v>
                </c:pt>
                <c:pt idx="6426">
                  <c:v>1919.0751445086698</c:v>
                </c:pt>
                <c:pt idx="6427">
                  <c:v>1797.6878612716764</c:v>
                </c:pt>
                <c:pt idx="6428">
                  <c:v>1783.2369942196528</c:v>
                </c:pt>
                <c:pt idx="6429">
                  <c:v>1731.2138728323698</c:v>
                </c:pt>
                <c:pt idx="6430">
                  <c:v>1537.5722543352599</c:v>
                </c:pt>
                <c:pt idx="6431">
                  <c:v>1358.3815028901736</c:v>
                </c:pt>
                <c:pt idx="6432">
                  <c:v>1476.8786127167632</c:v>
                </c:pt>
                <c:pt idx="6433">
                  <c:v>1520.2312138728298</c:v>
                </c:pt>
                <c:pt idx="6434">
                  <c:v>1517.3410404624278</c:v>
                </c:pt>
                <c:pt idx="6435">
                  <c:v>1355.4913294797689</c:v>
                </c:pt>
                <c:pt idx="6436">
                  <c:v>1364.1618497109828</c:v>
                </c:pt>
                <c:pt idx="6437">
                  <c:v>1419.0751445086698</c:v>
                </c:pt>
                <c:pt idx="6438">
                  <c:v>1546.2427745664741</c:v>
                </c:pt>
                <c:pt idx="6439">
                  <c:v>1705.2023121387278</c:v>
                </c:pt>
                <c:pt idx="6440">
                  <c:v>1959.5375722543354</c:v>
                </c:pt>
                <c:pt idx="6441">
                  <c:v>2034.6820809248486</c:v>
                </c:pt>
                <c:pt idx="6442">
                  <c:v>1985.5491329479748</c:v>
                </c:pt>
                <c:pt idx="6443">
                  <c:v>2164.7398843930637</c:v>
                </c:pt>
                <c:pt idx="6444">
                  <c:v>2300.5780346820811</c:v>
                </c:pt>
                <c:pt idx="6445">
                  <c:v>2326.5895953757217</c:v>
                </c:pt>
                <c:pt idx="6446">
                  <c:v>2387.2832369942212</c:v>
                </c:pt>
                <c:pt idx="6447">
                  <c:v>2476.8786127167632</c:v>
                </c:pt>
                <c:pt idx="6448">
                  <c:v>2557.8034682080925</c:v>
                </c:pt>
                <c:pt idx="6449">
                  <c:v>2494.219653179191</c:v>
                </c:pt>
                <c:pt idx="6450">
                  <c:v>2560.6936416184967</c:v>
                </c:pt>
                <c:pt idx="6451">
                  <c:v>2693.6416184971099</c:v>
                </c:pt>
                <c:pt idx="6452">
                  <c:v>2869.9421965318083</c:v>
                </c:pt>
                <c:pt idx="6453">
                  <c:v>3141.6184971098237</c:v>
                </c:pt>
                <c:pt idx="6454">
                  <c:v>3349.7109826589599</c:v>
                </c:pt>
                <c:pt idx="6455">
                  <c:v>3557.8034682080929</c:v>
                </c:pt>
                <c:pt idx="6456">
                  <c:v>3869.9421965318083</c:v>
                </c:pt>
                <c:pt idx="6457">
                  <c:v>4176.3005780346821</c:v>
                </c:pt>
                <c:pt idx="6458">
                  <c:v>4497.1098265896453</c:v>
                </c:pt>
                <c:pt idx="6459">
                  <c:v>4592.4855491329481</c:v>
                </c:pt>
                <c:pt idx="6460">
                  <c:v>4991.3294797688213</c:v>
                </c:pt>
                <c:pt idx="6461">
                  <c:v>5488.4393063583775</c:v>
                </c:pt>
                <c:pt idx="6462">
                  <c:v>5869.9421965317924</c:v>
                </c:pt>
                <c:pt idx="6463">
                  <c:v>6341.0404624277544</c:v>
                </c:pt>
                <c:pt idx="6464">
                  <c:v>4419.0751445086744</c:v>
                </c:pt>
                <c:pt idx="6465">
                  <c:v>6757.2254335260122</c:v>
                </c:pt>
                <c:pt idx="6466">
                  <c:v>6716.7630057803472</c:v>
                </c:pt>
                <c:pt idx="6467">
                  <c:v>6748.5549132947981</c:v>
                </c:pt>
                <c:pt idx="6468">
                  <c:v>6710.9826589595414</c:v>
                </c:pt>
                <c:pt idx="6469">
                  <c:v>6861.2716763005783</c:v>
                </c:pt>
                <c:pt idx="6470">
                  <c:v>7066.4739884393066</c:v>
                </c:pt>
                <c:pt idx="6471">
                  <c:v>6861.2716763005783</c:v>
                </c:pt>
                <c:pt idx="6472">
                  <c:v>7063.5838150288746</c:v>
                </c:pt>
                <c:pt idx="6473">
                  <c:v>7083.8150289017685</c:v>
                </c:pt>
                <c:pt idx="6474">
                  <c:v>7017.3410404624583</c:v>
                </c:pt>
                <c:pt idx="6475">
                  <c:v>7112.7167630058111</c:v>
                </c:pt>
                <c:pt idx="6476">
                  <c:v>7277.4566473988425</c:v>
                </c:pt>
                <c:pt idx="6477">
                  <c:v>7187.8612716763555</c:v>
                </c:pt>
                <c:pt idx="6478">
                  <c:v>6745.6647398843934</c:v>
                </c:pt>
                <c:pt idx="6479">
                  <c:v>6378.6127167630366</c:v>
                </c:pt>
                <c:pt idx="6480">
                  <c:v>5921.9653179190482</c:v>
                </c:pt>
                <c:pt idx="6481">
                  <c:v>5722.5433526011566</c:v>
                </c:pt>
                <c:pt idx="6482">
                  <c:v>5375.7225433526291</c:v>
                </c:pt>
                <c:pt idx="6483">
                  <c:v>4910.4046242774866</c:v>
                </c:pt>
                <c:pt idx="6484">
                  <c:v>4638.7283236994244</c:v>
                </c:pt>
                <c:pt idx="6485">
                  <c:v>4482.6589595375744</c:v>
                </c:pt>
                <c:pt idx="6486">
                  <c:v>4419.0751445086744</c:v>
                </c:pt>
                <c:pt idx="6487">
                  <c:v>4245.6647398843934</c:v>
                </c:pt>
                <c:pt idx="6488">
                  <c:v>3869.9421965318083</c:v>
                </c:pt>
                <c:pt idx="6489">
                  <c:v>3543.3526011560698</c:v>
                </c:pt>
                <c:pt idx="6490">
                  <c:v>3361.2716763005956</c:v>
                </c:pt>
                <c:pt idx="6491">
                  <c:v>2959.5375722543604</c:v>
                </c:pt>
                <c:pt idx="6492">
                  <c:v>2858.3815028901986</c:v>
                </c:pt>
                <c:pt idx="6493">
                  <c:v>2630.0578034682085</c:v>
                </c:pt>
                <c:pt idx="6494">
                  <c:v>2343.930635838165</c:v>
                </c:pt>
                <c:pt idx="6495">
                  <c:v>2112.7167630057797</c:v>
                </c:pt>
                <c:pt idx="6496">
                  <c:v>1875.7225433526014</c:v>
                </c:pt>
                <c:pt idx="6497">
                  <c:v>1835.2601156069366</c:v>
                </c:pt>
                <c:pt idx="6498">
                  <c:v>1563.5838150288998</c:v>
                </c:pt>
                <c:pt idx="6499">
                  <c:v>1433.5260115606961</c:v>
                </c:pt>
                <c:pt idx="6500">
                  <c:v>1378.6127167630059</c:v>
                </c:pt>
                <c:pt idx="6501">
                  <c:v>1326.5895953757231</c:v>
                </c:pt>
                <c:pt idx="6502">
                  <c:v>1338.1502890173319</c:v>
                </c:pt>
                <c:pt idx="6503">
                  <c:v>1381.5028901734106</c:v>
                </c:pt>
                <c:pt idx="6504">
                  <c:v>1283.2369942196528</c:v>
                </c:pt>
                <c:pt idx="6505">
                  <c:v>1364.1618497109828</c:v>
                </c:pt>
                <c:pt idx="6506">
                  <c:v>1315.0289017341051</c:v>
                </c:pt>
                <c:pt idx="6507">
                  <c:v>1387.2832369942198</c:v>
                </c:pt>
                <c:pt idx="6508">
                  <c:v>1315.0289017341051</c:v>
                </c:pt>
                <c:pt idx="6509">
                  <c:v>1352.6011560693642</c:v>
                </c:pt>
                <c:pt idx="6510">
                  <c:v>1416.1849710982658</c:v>
                </c:pt>
                <c:pt idx="6511">
                  <c:v>1395.9537572254337</c:v>
                </c:pt>
                <c:pt idx="6512">
                  <c:v>1387.2832369942198</c:v>
                </c:pt>
                <c:pt idx="6513">
                  <c:v>1167.6300578034684</c:v>
                </c:pt>
                <c:pt idx="6514">
                  <c:v>1057.8034682080845</c:v>
                </c:pt>
                <c:pt idx="6515">
                  <c:v>1274.5664739884401</c:v>
                </c:pt>
                <c:pt idx="6516">
                  <c:v>1205.2023121387278</c:v>
                </c:pt>
                <c:pt idx="6517">
                  <c:v>1156.06936416185</c:v>
                </c:pt>
                <c:pt idx="6518">
                  <c:v>1098.2658959537655</c:v>
                </c:pt>
                <c:pt idx="6519">
                  <c:v>956.64739884392748</c:v>
                </c:pt>
                <c:pt idx="6520">
                  <c:v>942.19653179190743</c:v>
                </c:pt>
                <c:pt idx="6521">
                  <c:v>901.73410404624303</c:v>
                </c:pt>
                <c:pt idx="6522">
                  <c:v>904.62427745664854</c:v>
                </c:pt>
                <c:pt idx="6523">
                  <c:v>1000.0000000000001</c:v>
                </c:pt>
                <c:pt idx="6524">
                  <c:v>1205.2023121387278</c:v>
                </c:pt>
                <c:pt idx="6525">
                  <c:v>1531.7919075144498</c:v>
                </c:pt>
                <c:pt idx="6526">
                  <c:v>1696.5317919075151</c:v>
                </c:pt>
                <c:pt idx="6527">
                  <c:v>1916.1849710982658</c:v>
                </c:pt>
                <c:pt idx="6528">
                  <c:v>1797.6878612716764</c:v>
                </c:pt>
                <c:pt idx="6529">
                  <c:v>1855.4913294797689</c:v>
                </c:pt>
                <c:pt idx="6530">
                  <c:v>1939.3063583815031</c:v>
                </c:pt>
                <c:pt idx="6531">
                  <c:v>1971.098265895954</c:v>
                </c:pt>
                <c:pt idx="6532">
                  <c:v>2020.2312138728298</c:v>
                </c:pt>
                <c:pt idx="6533">
                  <c:v>2017.3410404624278</c:v>
                </c:pt>
                <c:pt idx="6534">
                  <c:v>2069.3641618497113</c:v>
                </c:pt>
                <c:pt idx="6535">
                  <c:v>2104.0462427745665</c:v>
                </c:pt>
                <c:pt idx="6536">
                  <c:v>1988.4393063583798</c:v>
                </c:pt>
                <c:pt idx="6537">
                  <c:v>1511.5606936416211</c:v>
                </c:pt>
                <c:pt idx="6538">
                  <c:v>1228.3236994219653</c:v>
                </c:pt>
                <c:pt idx="6539">
                  <c:v>1468.2080924855511</c:v>
                </c:pt>
                <c:pt idx="6540">
                  <c:v>1956.6473988439298</c:v>
                </c:pt>
                <c:pt idx="6541">
                  <c:v>2361.2716763005956</c:v>
                </c:pt>
                <c:pt idx="6542">
                  <c:v>2427.7456647398681</c:v>
                </c:pt>
                <c:pt idx="6543">
                  <c:v>2213.8728323699424</c:v>
                </c:pt>
                <c:pt idx="6544">
                  <c:v>2095.3757225433828</c:v>
                </c:pt>
                <c:pt idx="6545">
                  <c:v>1956.6473988439298</c:v>
                </c:pt>
                <c:pt idx="6546">
                  <c:v>1988.4393063583798</c:v>
                </c:pt>
                <c:pt idx="6547">
                  <c:v>2416.1849710982647</c:v>
                </c:pt>
                <c:pt idx="6548">
                  <c:v>2872.8323699421971</c:v>
                </c:pt>
                <c:pt idx="6549">
                  <c:v>3127.1676300578038</c:v>
                </c:pt>
                <c:pt idx="6550">
                  <c:v>3054.9132947976882</c:v>
                </c:pt>
                <c:pt idx="6551">
                  <c:v>2921.9653179190891</c:v>
                </c:pt>
                <c:pt idx="6552">
                  <c:v>2757.2254335260118</c:v>
                </c:pt>
                <c:pt idx="6553">
                  <c:v>2485.5491329479919</c:v>
                </c:pt>
                <c:pt idx="6554">
                  <c:v>2338.1502890173397</c:v>
                </c:pt>
                <c:pt idx="6555">
                  <c:v>2234.1040462427745</c:v>
                </c:pt>
                <c:pt idx="6556">
                  <c:v>2132.9479768786264</c:v>
                </c:pt>
                <c:pt idx="6557">
                  <c:v>2060.6936416184967</c:v>
                </c:pt>
                <c:pt idx="6558">
                  <c:v>2202.3121387283272</c:v>
                </c:pt>
                <c:pt idx="6559">
                  <c:v>2395.953757225458</c:v>
                </c:pt>
                <c:pt idx="6560">
                  <c:v>2222.5433526011766</c:v>
                </c:pt>
                <c:pt idx="6561">
                  <c:v>1664.7398843930637</c:v>
                </c:pt>
                <c:pt idx="6562">
                  <c:v>1526.0115606936417</c:v>
                </c:pt>
                <c:pt idx="6563">
                  <c:v>2101.1560693641472</c:v>
                </c:pt>
                <c:pt idx="6564">
                  <c:v>2421.9653179190891</c:v>
                </c:pt>
                <c:pt idx="6565">
                  <c:v>2554.9132947976882</c:v>
                </c:pt>
                <c:pt idx="6566">
                  <c:v>2398.8439306358532</c:v>
                </c:pt>
                <c:pt idx="6567">
                  <c:v>2245.6647398843952</c:v>
                </c:pt>
                <c:pt idx="6568">
                  <c:v>2271.6763005780372</c:v>
                </c:pt>
                <c:pt idx="6569">
                  <c:v>2395.953757225458</c:v>
                </c:pt>
                <c:pt idx="6570">
                  <c:v>2540.4624277456637</c:v>
                </c:pt>
                <c:pt idx="6571">
                  <c:v>3398.8439306358532</c:v>
                </c:pt>
                <c:pt idx="6572">
                  <c:v>4459.5375722543295</c:v>
                </c:pt>
                <c:pt idx="6573">
                  <c:v>5028.9017341040462</c:v>
                </c:pt>
                <c:pt idx="6574">
                  <c:v>5471.0982658959838</c:v>
                </c:pt>
                <c:pt idx="6575">
                  <c:v>5618.4971098265896</c:v>
                </c:pt>
                <c:pt idx="6576">
                  <c:v>5528.9017341040462</c:v>
                </c:pt>
                <c:pt idx="6577">
                  <c:v>5528.9017341040462</c:v>
                </c:pt>
                <c:pt idx="6578">
                  <c:v>5312.1387283237</c:v>
                </c:pt>
                <c:pt idx="6579">
                  <c:v>5447.976878612717</c:v>
                </c:pt>
                <c:pt idx="6580">
                  <c:v>5395.9537572253903</c:v>
                </c:pt>
                <c:pt idx="6581">
                  <c:v>5693.6416184971431</c:v>
                </c:pt>
                <c:pt idx="6582">
                  <c:v>5965.3179190751453</c:v>
                </c:pt>
                <c:pt idx="6583">
                  <c:v>6184.9710982658962</c:v>
                </c:pt>
                <c:pt idx="6584">
                  <c:v>6179.1907514450904</c:v>
                </c:pt>
                <c:pt idx="6585">
                  <c:v>6034.6820809248557</c:v>
                </c:pt>
                <c:pt idx="6586">
                  <c:v>5592.4855491329481</c:v>
                </c:pt>
                <c:pt idx="6587">
                  <c:v>5283.2369942196538</c:v>
                </c:pt>
                <c:pt idx="6588">
                  <c:v>5193.6416184971431</c:v>
                </c:pt>
                <c:pt idx="6589">
                  <c:v>5150.2890173410078</c:v>
                </c:pt>
                <c:pt idx="6590">
                  <c:v>4745.6647398843934</c:v>
                </c:pt>
                <c:pt idx="6591">
                  <c:v>4329.4797687861001</c:v>
                </c:pt>
                <c:pt idx="6592">
                  <c:v>3936.4161849711022</c:v>
                </c:pt>
                <c:pt idx="6593">
                  <c:v>3722.5433526011766</c:v>
                </c:pt>
                <c:pt idx="6594">
                  <c:v>4199.4219653179234</c:v>
                </c:pt>
                <c:pt idx="6595">
                  <c:v>4575.1445086705244</c:v>
                </c:pt>
                <c:pt idx="6596">
                  <c:v>5057.8034682080925</c:v>
                </c:pt>
                <c:pt idx="6597">
                  <c:v>5398.8439306358414</c:v>
                </c:pt>
                <c:pt idx="6598">
                  <c:v>5543.3526011561135</c:v>
                </c:pt>
                <c:pt idx="6599">
                  <c:v>5670.5202312139236</c:v>
                </c:pt>
                <c:pt idx="6600">
                  <c:v>5627.1676300578629</c:v>
                </c:pt>
                <c:pt idx="6601">
                  <c:v>5791.9075144508724</c:v>
                </c:pt>
                <c:pt idx="6602">
                  <c:v>6066.4739884393066</c:v>
                </c:pt>
                <c:pt idx="6603">
                  <c:v>6268.7861271676602</c:v>
                </c:pt>
                <c:pt idx="6604">
                  <c:v>6841.0404624277544</c:v>
                </c:pt>
                <c:pt idx="6605">
                  <c:v>7187.8612716763555</c:v>
                </c:pt>
                <c:pt idx="6606">
                  <c:v>7592.4855491329481</c:v>
                </c:pt>
                <c:pt idx="6607">
                  <c:v>7783.2369942196538</c:v>
                </c:pt>
                <c:pt idx="6608">
                  <c:v>7690.7514450867056</c:v>
                </c:pt>
                <c:pt idx="6609">
                  <c:v>7381.5028901734113</c:v>
                </c:pt>
                <c:pt idx="6610">
                  <c:v>6982.6589595375744</c:v>
                </c:pt>
                <c:pt idx="6611">
                  <c:v>6910.4046242774884</c:v>
                </c:pt>
                <c:pt idx="6612">
                  <c:v>7687.8612716763555</c:v>
                </c:pt>
                <c:pt idx="6613">
                  <c:v>8566.4739884393075</c:v>
                </c:pt>
                <c:pt idx="6614">
                  <c:v>8953.7572254334718</c:v>
                </c:pt>
                <c:pt idx="6615">
                  <c:v>9364.1618497109848</c:v>
                </c:pt>
                <c:pt idx="6616">
                  <c:v>9745.664739884387</c:v>
                </c:pt>
                <c:pt idx="6617">
                  <c:v>9520.2312138728939</c:v>
                </c:pt>
                <c:pt idx="6618">
                  <c:v>9375.7225433526874</c:v>
                </c:pt>
                <c:pt idx="6619">
                  <c:v>9985.549132947961</c:v>
                </c:pt>
                <c:pt idx="6620">
                  <c:v>10349.71098265896</c:v>
                </c:pt>
                <c:pt idx="6621">
                  <c:v>10164.739884393064</c:v>
                </c:pt>
                <c:pt idx="6622">
                  <c:v>9500</c:v>
                </c:pt>
                <c:pt idx="6623">
                  <c:v>8820.8092485549168</c:v>
                </c:pt>
                <c:pt idx="6624">
                  <c:v>8343.9306358381491</c:v>
                </c:pt>
                <c:pt idx="6625">
                  <c:v>7823.6994219653634</c:v>
                </c:pt>
                <c:pt idx="6626">
                  <c:v>7473.9884393063585</c:v>
                </c:pt>
                <c:pt idx="6627">
                  <c:v>7000.0000000000009</c:v>
                </c:pt>
                <c:pt idx="6628">
                  <c:v>6575.1445086705244</c:v>
                </c:pt>
                <c:pt idx="6629">
                  <c:v>6291.9075144508724</c:v>
                </c:pt>
                <c:pt idx="6630">
                  <c:v>6219.6531791907792</c:v>
                </c:pt>
                <c:pt idx="6631">
                  <c:v>6193.6416184971431</c:v>
                </c:pt>
                <c:pt idx="6632">
                  <c:v>6173.4104046242783</c:v>
                </c:pt>
                <c:pt idx="6633">
                  <c:v>5355.4913294798134</c:v>
                </c:pt>
                <c:pt idx="6634">
                  <c:v>4748.5549132947981</c:v>
                </c:pt>
                <c:pt idx="6635">
                  <c:v>4728.3236994220242</c:v>
                </c:pt>
                <c:pt idx="6636">
                  <c:v>5144.508670520232</c:v>
                </c:pt>
                <c:pt idx="6637">
                  <c:v>5803.4682080924858</c:v>
                </c:pt>
                <c:pt idx="6638">
                  <c:v>6343.9306358381236</c:v>
                </c:pt>
                <c:pt idx="6639">
                  <c:v>6754.3352601156384</c:v>
                </c:pt>
                <c:pt idx="6640">
                  <c:v>7294.7976878612726</c:v>
                </c:pt>
                <c:pt idx="6641">
                  <c:v>6942.1965317919694</c:v>
                </c:pt>
                <c:pt idx="6642">
                  <c:v>7462.4277456647405</c:v>
                </c:pt>
                <c:pt idx="6643">
                  <c:v>8300.5780346819811</c:v>
                </c:pt>
                <c:pt idx="6644">
                  <c:v>8647.3988439306231</c:v>
                </c:pt>
                <c:pt idx="6645">
                  <c:v>8505.7803468208149</c:v>
                </c:pt>
                <c:pt idx="6646">
                  <c:v>7774.5664739884414</c:v>
                </c:pt>
                <c:pt idx="6647">
                  <c:v>7323.6994219653634</c:v>
                </c:pt>
                <c:pt idx="6648">
                  <c:v>6309.2485549132925</c:v>
                </c:pt>
                <c:pt idx="6649">
                  <c:v>5786.1271676300594</c:v>
                </c:pt>
                <c:pt idx="6650">
                  <c:v>5751.4450867052028</c:v>
                </c:pt>
                <c:pt idx="6651">
                  <c:v>5546.2427745664754</c:v>
                </c:pt>
                <c:pt idx="6652">
                  <c:v>5534.6820809248557</c:v>
                </c:pt>
                <c:pt idx="6653">
                  <c:v>5335.2601156069404</c:v>
                </c:pt>
                <c:pt idx="6654">
                  <c:v>5251.4450867052028</c:v>
                </c:pt>
                <c:pt idx="6655">
                  <c:v>5040.4624277456651</c:v>
                </c:pt>
                <c:pt idx="6656">
                  <c:v>4713.8728323699424</c:v>
                </c:pt>
                <c:pt idx="6657">
                  <c:v>3907.5144508670523</c:v>
                </c:pt>
                <c:pt idx="6658">
                  <c:v>3306.3583815028906</c:v>
                </c:pt>
                <c:pt idx="6659">
                  <c:v>2991.3294797687713</c:v>
                </c:pt>
                <c:pt idx="6660">
                  <c:v>3034.6820809248343</c:v>
                </c:pt>
                <c:pt idx="6661">
                  <c:v>3248.5549132948022</c:v>
                </c:pt>
                <c:pt idx="6662">
                  <c:v>3280.3468208092486</c:v>
                </c:pt>
                <c:pt idx="6663">
                  <c:v>3283.2369942196533</c:v>
                </c:pt>
                <c:pt idx="6664">
                  <c:v>3112.7167630057797</c:v>
                </c:pt>
                <c:pt idx="6665">
                  <c:v>2771.6763005780372</c:v>
                </c:pt>
                <c:pt idx="6666">
                  <c:v>2650.2890173410406</c:v>
                </c:pt>
                <c:pt idx="6667">
                  <c:v>2861.2716763005956</c:v>
                </c:pt>
                <c:pt idx="6668">
                  <c:v>3280.3468208092486</c:v>
                </c:pt>
                <c:pt idx="6669">
                  <c:v>3580.9248554913297</c:v>
                </c:pt>
                <c:pt idx="6670">
                  <c:v>3687.8612716763159</c:v>
                </c:pt>
                <c:pt idx="6671">
                  <c:v>3557.8034682080929</c:v>
                </c:pt>
                <c:pt idx="6672">
                  <c:v>3346.8208092485552</c:v>
                </c:pt>
                <c:pt idx="6673">
                  <c:v>3193.6416184971099</c:v>
                </c:pt>
                <c:pt idx="6674">
                  <c:v>3135.8381502890343</c:v>
                </c:pt>
                <c:pt idx="6675">
                  <c:v>3179.1907514450868</c:v>
                </c:pt>
                <c:pt idx="6676">
                  <c:v>3257.2254335260118</c:v>
                </c:pt>
                <c:pt idx="6677">
                  <c:v>3332.3699421965321</c:v>
                </c:pt>
                <c:pt idx="6678">
                  <c:v>3546.2427745664741</c:v>
                </c:pt>
                <c:pt idx="6679">
                  <c:v>3791.9075144508674</c:v>
                </c:pt>
                <c:pt idx="6680">
                  <c:v>3832.3699421965321</c:v>
                </c:pt>
                <c:pt idx="6681">
                  <c:v>3684.9710982658962</c:v>
                </c:pt>
                <c:pt idx="6682">
                  <c:v>3395.953757225459</c:v>
                </c:pt>
                <c:pt idx="6683">
                  <c:v>3378.6127167630061</c:v>
                </c:pt>
                <c:pt idx="6684">
                  <c:v>3644.5086705202307</c:v>
                </c:pt>
                <c:pt idx="6685">
                  <c:v>3898.8439306358537</c:v>
                </c:pt>
                <c:pt idx="6686">
                  <c:v>4306.3583815028924</c:v>
                </c:pt>
                <c:pt idx="6687">
                  <c:v>4436.4161849711054</c:v>
                </c:pt>
                <c:pt idx="6688">
                  <c:v>4465.3179190751453</c:v>
                </c:pt>
                <c:pt idx="6689">
                  <c:v>4338.1502890173842</c:v>
                </c:pt>
                <c:pt idx="6690">
                  <c:v>4106.9364161849717</c:v>
                </c:pt>
                <c:pt idx="6691">
                  <c:v>4526.0115606936843</c:v>
                </c:pt>
                <c:pt idx="6692">
                  <c:v>4445.0867052023095</c:v>
                </c:pt>
                <c:pt idx="6693">
                  <c:v>3809.2485549132953</c:v>
                </c:pt>
                <c:pt idx="6694">
                  <c:v>3289.0173410404764</c:v>
                </c:pt>
                <c:pt idx="6695">
                  <c:v>2604.0462427745665</c:v>
                </c:pt>
                <c:pt idx="6696">
                  <c:v>2167.6300578034875</c:v>
                </c:pt>
                <c:pt idx="6697">
                  <c:v>1745.6647398843859</c:v>
                </c:pt>
                <c:pt idx="6698">
                  <c:v>1502.8901734104047</c:v>
                </c:pt>
                <c:pt idx="6699">
                  <c:v>1309.2485549133003</c:v>
                </c:pt>
                <c:pt idx="6700">
                  <c:v>1199.4219653179191</c:v>
                </c:pt>
                <c:pt idx="6701">
                  <c:v>1031.7919075144498</c:v>
                </c:pt>
                <c:pt idx="6702">
                  <c:v>852.60115606936461</c:v>
                </c:pt>
                <c:pt idx="6703">
                  <c:v>872.83236994219658</c:v>
                </c:pt>
                <c:pt idx="6704">
                  <c:v>794.7976878612717</c:v>
                </c:pt>
                <c:pt idx="6705">
                  <c:v>595.37572254335305</c:v>
                </c:pt>
                <c:pt idx="6706">
                  <c:v>517.34104046242749</c:v>
                </c:pt>
                <c:pt idx="6707">
                  <c:v>505.78034682080926</c:v>
                </c:pt>
                <c:pt idx="6708">
                  <c:v>563.58381502890302</c:v>
                </c:pt>
                <c:pt idx="6709">
                  <c:v>595.37572254335305</c:v>
                </c:pt>
                <c:pt idx="6710">
                  <c:v>604.04624277456639</c:v>
                </c:pt>
                <c:pt idx="6711">
                  <c:v>713.87283236994301</c:v>
                </c:pt>
                <c:pt idx="6712">
                  <c:v>1026.0115606936417</c:v>
                </c:pt>
                <c:pt idx="6713">
                  <c:v>1303.4682080924856</c:v>
                </c:pt>
                <c:pt idx="6714">
                  <c:v>1612.7167630057929</c:v>
                </c:pt>
                <c:pt idx="6715">
                  <c:v>2202.3121387283272</c:v>
                </c:pt>
                <c:pt idx="6716">
                  <c:v>2661.8497109826612</c:v>
                </c:pt>
                <c:pt idx="6717">
                  <c:v>2693.6416184971099</c:v>
                </c:pt>
                <c:pt idx="6718">
                  <c:v>2794.7976878612717</c:v>
                </c:pt>
                <c:pt idx="6719">
                  <c:v>2904.6242774566326</c:v>
                </c:pt>
                <c:pt idx="6720">
                  <c:v>3043.3526011560698</c:v>
                </c:pt>
                <c:pt idx="6721">
                  <c:v>3182.0809248554915</c:v>
                </c:pt>
                <c:pt idx="6722">
                  <c:v>3118.4971098266001</c:v>
                </c:pt>
                <c:pt idx="6723">
                  <c:v>3101.1560693641472</c:v>
                </c:pt>
                <c:pt idx="6724">
                  <c:v>3034.6820809248343</c:v>
                </c:pt>
                <c:pt idx="6725">
                  <c:v>3011.5606936416189</c:v>
                </c:pt>
                <c:pt idx="6726">
                  <c:v>3011.5606936416189</c:v>
                </c:pt>
                <c:pt idx="6727">
                  <c:v>3335.2601156069368</c:v>
                </c:pt>
                <c:pt idx="6728">
                  <c:v>3135.8381502890343</c:v>
                </c:pt>
                <c:pt idx="6729">
                  <c:v>2713.8728323699424</c:v>
                </c:pt>
                <c:pt idx="6730">
                  <c:v>2398.8439306358532</c:v>
                </c:pt>
                <c:pt idx="6731">
                  <c:v>2488.4393063584025</c:v>
                </c:pt>
                <c:pt idx="6732">
                  <c:v>2638.7283236994217</c:v>
                </c:pt>
                <c:pt idx="6733">
                  <c:v>2988.4393063584025</c:v>
                </c:pt>
                <c:pt idx="6734">
                  <c:v>3219.6531791907519</c:v>
                </c:pt>
                <c:pt idx="6735">
                  <c:v>3650.2890173410406</c:v>
                </c:pt>
                <c:pt idx="6736">
                  <c:v>3968.2080924855495</c:v>
                </c:pt>
                <c:pt idx="6737">
                  <c:v>3841.0404624277294</c:v>
                </c:pt>
                <c:pt idx="6738">
                  <c:v>4182.0809248555342</c:v>
                </c:pt>
                <c:pt idx="6739">
                  <c:v>5381.5028901734104</c:v>
                </c:pt>
                <c:pt idx="6740">
                  <c:v>6210.9826589595414</c:v>
                </c:pt>
                <c:pt idx="6741">
                  <c:v>6260.1156069364224</c:v>
                </c:pt>
                <c:pt idx="6742">
                  <c:v>5736.9942196532093</c:v>
                </c:pt>
                <c:pt idx="6743">
                  <c:v>5401.7341040462425</c:v>
                </c:pt>
                <c:pt idx="6744">
                  <c:v>5150.2890173410078</c:v>
                </c:pt>
                <c:pt idx="6745">
                  <c:v>4812.1387283237</c:v>
                </c:pt>
                <c:pt idx="6746">
                  <c:v>4745.6647398843934</c:v>
                </c:pt>
                <c:pt idx="6747">
                  <c:v>4832.3699421965321</c:v>
                </c:pt>
                <c:pt idx="6748">
                  <c:v>4604.0462427745724</c:v>
                </c:pt>
                <c:pt idx="6749">
                  <c:v>4817.9190751445085</c:v>
                </c:pt>
                <c:pt idx="6750">
                  <c:v>4705.2023121387265</c:v>
                </c:pt>
                <c:pt idx="6751">
                  <c:v>4673.4104046242774</c:v>
                </c:pt>
                <c:pt idx="6752">
                  <c:v>4505.7803468208085</c:v>
                </c:pt>
                <c:pt idx="6753">
                  <c:v>3997.1098265895962</c:v>
                </c:pt>
                <c:pt idx="6754">
                  <c:v>3569.3641618497113</c:v>
                </c:pt>
                <c:pt idx="6755">
                  <c:v>3479.7687861271461</c:v>
                </c:pt>
                <c:pt idx="6756">
                  <c:v>3580.9248554913297</c:v>
                </c:pt>
                <c:pt idx="6757">
                  <c:v>4089.5953757225452</c:v>
                </c:pt>
                <c:pt idx="6758">
                  <c:v>4812.1387283237</c:v>
                </c:pt>
                <c:pt idx="6759">
                  <c:v>5343.9306358381236</c:v>
                </c:pt>
                <c:pt idx="6760">
                  <c:v>5485.5491329479773</c:v>
                </c:pt>
                <c:pt idx="6761">
                  <c:v>5341.0404624277544</c:v>
                </c:pt>
                <c:pt idx="6762">
                  <c:v>5774.5664739884414</c:v>
                </c:pt>
                <c:pt idx="6763">
                  <c:v>7245.6647398843934</c:v>
                </c:pt>
                <c:pt idx="6764">
                  <c:v>8138.7283236994244</c:v>
                </c:pt>
                <c:pt idx="6765">
                  <c:v>8106.9364161849717</c:v>
                </c:pt>
                <c:pt idx="6766">
                  <c:v>7757.2254335260122</c:v>
                </c:pt>
                <c:pt idx="6767">
                  <c:v>7112.7167630058111</c:v>
                </c:pt>
                <c:pt idx="6768">
                  <c:v>6161.8497109826585</c:v>
                </c:pt>
                <c:pt idx="6769">
                  <c:v>5586.7052023121396</c:v>
                </c:pt>
                <c:pt idx="6770">
                  <c:v>5317.9190751445085</c:v>
                </c:pt>
                <c:pt idx="6771">
                  <c:v>5020.231213872833</c:v>
                </c:pt>
                <c:pt idx="6772">
                  <c:v>4595.3757225433528</c:v>
                </c:pt>
                <c:pt idx="6773">
                  <c:v>4274.5664739884414</c:v>
                </c:pt>
                <c:pt idx="6774">
                  <c:v>4199.4219653179234</c:v>
                </c:pt>
                <c:pt idx="6775">
                  <c:v>4179.1907514450904</c:v>
                </c:pt>
                <c:pt idx="6776">
                  <c:v>3921.9653179190891</c:v>
                </c:pt>
                <c:pt idx="6777">
                  <c:v>3049.1329479768792</c:v>
                </c:pt>
                <c:pt idx="6778">
                  <c:v>1916.1849710982658</c:v>
                </c:pt>
                <c:pt idx="6779">
                  <c:v>1774.5664739884401</c:v>
                </c:pt>
                <c:pt idx="6780">
                  <c:v>2294.7976878612717</c:v>
                </c:pt>
                <c:pt idx="6781">
                  <c:v>2612.7167630057797</c:v>
                </c:pt>
                <c:pt idx="6782">
                  <c:v>2702.3121387283272</c:v>
                </c:pt>
                <c:pt idx="6783">
                  <c:v>2725.4335260115863</c:v>
                </c:pt>
                <c:pt idx="6784">
                  <c:v>2638.7283236994217</c:v>
                </c:pt>
                <c:pt idx="6785">
                  <c:v>2580.9248554913297</c:v>
                </c:pt>
                <c:pt idx="6786">
                  <c:v>2936.4161849711022</c:v>
                </c:pt>
                <c:pt idx="6787">
                  <c:v>4320.8092485549514</c:v>
                </c:pt>
                <c:pt idx="6788">
                  <c:v>5115.6069364162186</c:v>
                </c:pt>
                <c:pt idx="6789">
                  <c:v>5205.2023121387265</c:v>
                </c:pt>
                <c:pt idx="6790">
                  <c:v>4858.3815028901736</c:v>
                </c:pt>
                <c:pt idx="6791">
                  <c:v>4309.2485549132925</c:v>
                </c:pt>
                <c:pt idx="6792">
                  <c:v>3760.1156069364329</c:v>
                </c:pt>
                <c:pt idx="6793">
                  <c:v>3456.6473988439311</c:v>
                </c:pt>
                <c:pt idx="6794">
                  <c:v>3265.8959537572405</c:v>
                </c:pt>
                <c:pt idx="6795">
                  <c:v>3086.7052023121391</c:v>
                </c:pt>
                <c:pt idx="6796">
                  <c:v>2916.1849710982647</c:v>
                </c:pt>
                <c:pt idx="6797">
                  <c:v>2708.092485549133</c:v>
                </c:pt>
                <c:pt idx="6798">
                  <c:v>2670.5202312138731</c:v>
                </c:pt>
                <c:pt idx="6799">
                  <c:v>2569.3641618497113</c:v>
                </c:pt>
                <c:pt idx="6800">
                  <c:v>2369.9421965318083</c:v>
                </c:pt>
                <c:pt idx="6801">
                  <c:v>2046.2427745664741</c:v>
                </c:pt>
                <c:pt idx="6802">
                  <c:v>1395.9537572254337</c:v>
                </c:pt>
                <c:pt idx="6803">
                  <c:v>1095.3757225433526</c:v>
                </c:pt>
                <c:pt idx="6804">
                  <c:v>1216.7630057803469</c:v>
                </c:pt>
                <c:pt idx="6805">
                  <c:v>1306.3583815028899</c:v>
                </c:pt>
                <c:pt idx="6806">
                  <c:v>1248.5549132947979</c:v>
                </c:pt>
                <c:pt idx="6807">
                  <c:v>1286.127167630058</c:v>
                </c:pt>
                <c:pt idx="6808">
                  <c:v>1546.2427745664741</c:v>
                </c:pt>
                <c:pt idx="6809">
                  <c:v>1713.8728323699343</c:v>
                </c:pt>
                <c:pt idx="6810">
                  <c:v>2083.8150289017362</c:v>
                </c:pt>
                <c:pt idx="6811">
                  <c:v>2734.104046242775</c:v>
                </c:pt>
                <c:pt idx="6812">
                  <c:v>2945.0867052023123</c:v>
                </c:pt>
                <c:pt idx="6813">
                  <c:v>2676.3005780346821</c:v>
                </c:pt>
                <c:pt idx="6814">
                  <c:v>2234.1040462427745</c:v>
                </c:pt>
                <c:pt idx="6815">
                  <c:v>1638.7283236994222</c:v>
                </c:pt>
                <c:pt idx="6816">
                  <c:v>1257.2254335260116</c:v>
                </c:pt>
                <c:pt idx="6817">
                  <c:v>1106.9364161849712</c:v>
                </c:pt>
                <c:pt idx="6818">
                  <c:v>994.21965317919353</c:v>
                </c:pt>
                <c:pt idx="6819">
                  <c:v>763.00578034682644</c:v>
                </c:pt>
                <c:pt idx="6820">
                  <c:v>606.93641618496383</c:v>
                </c:pt>
                <c:pt idx="6821">
                  <c:v>557.80346820809302</c:v>
                </c:pt>
                <c:pt idx="6822">
                  <c:v>494.2196531791908</c:v>
                </c:pt>
                <c:pt idx="6823">
                  <c:v>491.32947976878614</c:v>
                </c:pt>
                <c:pt idx="6824">
                  <c:v>465.31791907514429</c:v>
                </c:pt>
                <c:pt idx="6825">
                  <c:v>413.29479768786132</c:v>
                </c:pt>
                <c:pt idx="6826">
                  <c:v>335.26011560693644</c:v>
                </c:pt>
                <c:pt idx="6827">
                  <c:v>268.78612716762717</c:v>
                </c:pt>
                <c:pt idx="6828">
                  <c:v>242.77456647398748</c:v>
                </c:pt>
                <c:pt idx="6829">
                  <c:v>268.78612716762717</c:v>
                </c:pt>
                <c:pt idx="6830">
                  <c:v>291.90751445086693</c:v>
                </c:pt>
                <c:pt idx="6831">
                  <c:v>277.45664739884398</c:v>
                </c:pt>
                <c:pt idx="6832">
                  <c:v>323.69942196531792</c:v>
                </c:pt>
                <c:pt idx="6833">
                  <c:v>352.60115606936421</c:v>
                </c:pt>
                <c:pt idx="6834">
                  <c:v>390.17341040462429</c:v>
                </c:pt>
                <c:pt idx="6835">
                  <c:v>618.49710982658939</c:v>
                </c:pt>
                <c:pt idx="6836">
                  <c:v>826.58959537572264</c:v>
                </c:pt>
                <c:pt idx="6837">
                  <c:v>881.50289017341049</c:v>
                </c:pt>
                <c:pt idx="6838">
                  <c:v>881.50289017341049</c:v>
                </c:pt>
                <c:pt idx="6839">
                  <c:v>875.72254335260152</c:v>
                </c:pt>
                <c:pt idx="6840">
                  <c:v>815.02890173410412</c:v>
                </c:pt>
                <c:pt idx="6841">
                  <c:v>835.26011560693644</c:v>
                </c:pt>
                <c:pt idx="6842">
                  <c:v>754.33526011560127</c:v>
                </c:pt>
                <c:pt idx="6843">
                  <c:v>670.5202312138731</c:v>
                </c:pt>
                <c:pt idx="6844">
                  <c:v>682.08092485549139</c:v>
                </c:pt>
                <c:pt idx="6845">
                  <c:v>728.32369942196249</c:v>
                </c:pt>
                <c:pt idx="6846">
                  <c:v>693.64161849710797</c:v>
                </c:pt>
                <c:pt idx="6847">
                  <c:v>696.5317919075145</c:v>
                </c:pt>
                <c:pt idx="6848">
                  <c:v>687.86127167630059</c:v>
                </c:pt>
                <c:pt idx="6849">
                  <c:v>719.65317919075142</c:v>
                </c:pt>
                <c:pt idx="6850">
                  <c:v>511.56069364161851</c:v>
                </c:pt>
                <c:pt idx="6851">
                  <c:v>549.13294797687865</c:v>
                </c:pt>
                <c:pt idx="6852">
                  <c:v>540.46242774566247</c:v>
                </c:pt>
                <c:pt idx="6853">
                  <c:v>482.65895953757229</c:v>
                </c:pt>
                <c:pt idx="6854">
                  <c:v>424.85549132947978</c:v>
                </c:pt>
                <c:pt idx="6855">
                  <c:v>398.84393063584048</c:v>
                </c:pt>
                <c:pt idx="6856">
                  <c:v>421.96531791907194</c:v>
                </c:pt>
                <c:pt idx="6857">
                  <c:v>369.94219653179192</c:v>
                </c:pt>
                <c:pt idx="6858">
                  <c:v>442.19653179190669</c:v>
                </c:pt>
                <c:pt idx="6859">
                  <c:v>710.98265895953762</c:v>
                </c:pt>
                <c:pt idx="6860">
                  <c:v>748.55491329479776</c:v>
                </c:pt>
                <c:pt idx="6861">
                  <c:v>797.68786127168096</c:v>
                </c:pt>
                <c:pt idx="6862">
                  <c:v>806.35838150289055</c:v>
                </c:pt>
                <c:pt idx="6863">
                  <c:v>731.21387283237459</c:v>
                </c:pt>
                <c:pt idx="6864">
                  <c:v>838.15028901734115</c:v>
                </c:pt>
                <c:pt idx="6865">
                  <c:v>971.09826589594786</c:v>
                </c:pt>
                <c:pt idx="6866">
                  <c:v>1078.034682080925</c:v>
                </c:pt>
                <c:pt idx="6867">
                  <c:v>1283.2369942196528</c:v>
                </c:pt>
                <c:pt idx="6868">
                  <c:v>1575.1445086705198</c:v>
                </c:pt>
                <c:pt idx="6869">
                  <c:v>1745.6647398843859</c:v>
                </c:pt>
                <c:pt idx="6870">
                  <c:v>1881.5028901734106</c:v>
                </c:pt>
                <c:pt idx="6871">
                  <c:v>2054.9132947976882</c:v>
                </c:pt>
                <c:pt idx="6872">
                  <c:v>2075.1445086705212</c:v>
                </c:pt>
                <c:pt idx="6873">
                  <c:v>2031.7919075144498</c:v>
                </c:pt>
                <c:pt idx="6874">
                  <c:v>1722.5433526011559</c:v>
                </c:pt>
                <c:pt idx="6875">
                  <c:v>1728.323699421966</c:v>
                </c:pt>
                <c:pt idx="6876">
                  <c:v>2072.2543352601156</c:v>
                </c:pt>
                <c:pt idx="6877">
                  <c:v>2482.6589595375726</c:v>
                </c:pt>
                <c:pt idx="6878">
                  <c:v>2615.6069364161854</c:v>
                </c:pt>
                <c:pt idx="6879">
                  <c:v>2901.7341040462429</c:v>
                </c:pt>
                <c:pt idx="6880">
                  <c:v>3069.3641618497113</c:v>
                </c:pt>
                <c:pt idx="6881">
                  <c:v>3170.5202312138731</c:v>
                </c:pt>
                <c:pt idx="6882">
                  <c:v>3092.4855491329481</c:v>
                </c:pt>
                <c:pt idx="6883">
                  <c:v>3210.9826589595377</c:v>
                </c:pt>
                <c:pt idx="6884">
                  <c:v>3271.6763005780372</c:v>
                </c:pt>
                <c:pt idx="6885">
                  <c:v>3271.6763005780372</c:v>
                </c:pt>
                <c:pt idx="6886">
                  <c:v>3101.1560693641472</c:v>
                </c:pt>
                <c:pt idx="6887">
                  <c:v>2898.8439306358532</c:v>
                </c:pt>
                <c:pt idx="6888">
                  <c:v>2632.9479768786264</c:v>
                </c:pt>
                <c:pt idx="6889">
                  <c:v>2361.2716763005956</c:v>
                </c:pt>
                <c:pt idx="6890">
                  <c:v>2205.2023121387292</c:v>
                </c:pt>
                <c:pt idx="6891">
                  <c:v>2106.9364161849712</c:v>
                </c:pt>
                <c:pt idx="6892">
                  <c:v>1789.0173410404625</c:v>
                </c:pt>
                <c:pt idx="6893">
                  <c:v>1436.4161849710983</c:v>
                </c:pt>
                <c:pt idx="6894">
                  <c:v>1219.6531791907516</c:v>
                </c:pt>
                <c:pt idx="6895">
                  <c:v>1176.3005780346821</c:v>
                </c:pt>
                <c:pt idx="6896">
                  <c:v>1092.4855491329481</c:v>
                </c:pt>
                <c:pt idx="6897">
                  <c:v>748.55491329479776</c:v>
                </c:pt>
                <c:pt idx="6898">
                  <c:v>566.47398843930853</c:v>
                </c:pt>
                <c:pt idx="6899">
                  <c:v>580.92485549132948</c:v>
                </c:pt>
                <c:pt idx="6900">
                  <c:v>572.25433526012262</c:v>
                </c:pt>
                <c:pt idx="6901">
                  <c:v>572.25433526012262</c:v>
                </c:pt>
                <c:pt idx="6902">
                  <c:v>546.24277456647962</c:v>
                </c:pt>
                <c:pt idx="6903">
                  <c:v>592.48554913294799</c:v>
                </c:pt>
                <c:pt idx="6904">
                  <c:v>670.5202312138731</c:v>
                </c:pt>
                <c:pt idx="6905">
                  <c:v>713.87283236994301</c:v>
                </c:pt>
                <c:pt idx="6906">
                  <c:v>765.89595375722558</c:v>
                </c:pt>
                <c:pt idx="6907">
                  <c:v>852.60115606936461</c:v>
                </c:pt>
                <c:pt idx="6908">
                  <c:v>1017.3410404624274</c:v>
                </c:pt>
                <c:pt idx="6909">
                  <c:v>1132.9479768786127</c:v>
                </c:pt>
                <c:pt idx="6910">
                  <c:v>1283.2369942196528</c:v>
                </c:pt>
                <c:pt idx="6911">
                  <c:v>1274.5664739884401</c:v>
                </c:pt>
                <c:pt idx="6912">
                  <c:v>1387.2832369942198</c:v>
                </c:pt>
                <c:pt idx="6913">
                  <c:v>1760.1156069364158</c:v>
                </c:pt>
                <c:pt idx="6914">
                  <c:v>2144.5086705202307</c:v>
                </c:pt>
                <c:pt idx="6915">
                  <c:v>2326.5895953757217</c:v>
                </c:pt>
                <c:pt idx="6916">
                  <c:v>2768.7861271676088</c:v>
                </c:pt>
                <c:pt idx="6917">
                  <c:v>3294.7976878612717</c:v>
                </c:pt>
                <c:pt idx="6918">
                  <c:v>4028.9017341040471</c:v>
                </c:pt>
                <c:pt idx="6919">
                  <c:v>4693.6416184971431</c:v>
                </c:pt>
                <c:pt idx="6920">
                  <c:v>5054.9132947977259</c:v>
                </c:pt>
                <c:pt idx="6921">
                  <c:v>5875.7225433526291</c:v>
                </c:pt>
                <c:pt idx="6922">
                  <c:v>6890.1734104046245</c:v>
                </c:pt>
                <c:pt idx="6923">
                  <c:v>7520.231213872833</c:v>
                </c:pt>
                <c:pt idx="6924">
                  <c:v>7751.4450867052028</c:v>
                </c:pt>
                <c:pt idx="6925">
                  <c:v>8109.826589595431</c:v>
                </c:pt>
                <c:pt idx="6926">
                  <c:v>8098.2658959537903</c:v>
                </c:pt>
                <c:pt idx="6927">
                  <c:v>8323.699421965317</c:v>
                </c:pt>
                <c:pt idx="6928">
                  <c:v>7913.2947976878622</c:v>
                </c:pt>
                <c:pt idx="6929">
                  <c:v>7604.0462427745724</c:v>
                </c:pt>
                <c:pt idx="6930">
                  <c:v>6647.3988439306368</c:v>
                </c:pt>
                <c:pt idx="6931">
                  <c:v>6638.7283236994244</c:v>
                </c:pt>
                <c:pt idx="6932">
                  <c:v>6505.7803468208085</c:v>
                </c:pt>
                <c:pt idx="6933">
                  <c:v>6144.508670520232</c:v>
                </c:pt>
                <c:pt idx="6934">
                  <c:v>5719.6531791907792</c:v>
                </c:pt>
                <c:pt idx="6935">
                  <c:v>5245.6647398843934</c:v>
                </c:pt>
                <c:pt idx="6936">
                  <c:v>4523.1213872832404</c:v>
                </c:pt>
                <c:pt idx="6937">
                  <c:v>4170.5202312139236</c:v>
                </c:pt>
                <c:pt idx="6938">
                  <c:v>3777.4566473988443</c:v>
                </c:pt>
                <c:pt idx="6939">
                  <c:v>3580.9248554913297</c:v>
                </c:pt>
                <c:pt idx="6940">
                  <c:v>3505.7803468208094</c:v>
                </c:pt>
                <c:pt idx="6941">
                  <c:v>3277.4566473988443</c:v>
                </c:pt>
                <c:pt idx="6942">
                  <c:v>3014.4508670520236</c:v>
                </c:pt>
                <c:pt idx="6943">
                  <c:v>2708.092485549133</c:v>
                </c:pt>
                <c:pt idx="6944">
                  <c:v>2528.9017341040462</c:v>
                </c:pt>
                <c:pt idx="6945">
                  <c:v>2167.6300578034875</c:v>
                </c:pt>
                <c:pt idx="6946">
                  <c:v>1624.277456647399</c:v>
                </c:pt>
                <c:pt idx="6947">
                  <c:v>1381.5028901734106</c:v>
                </c:pt>
                <c:pt idx="6948">
                  <c:v>1326.5895953757231</c:v>
                </c:pt>
                <c:pt idx="6949">
                  <c:v>1343.9306358381505</c:v>
                </c:pt>
                <c:pt idx="6950">
                  <c:v>1317.9190751445183</c:v>
                </c:pt>
                <c:pt idx="6951">
                  <c:v>1283.2369942196528</c:v>
                </c:pt>
                <c:pt idx="6952">
                  <c:v>1283.2369942196528</c:v>
                </c:pt>
                <c:pt idx="6953">
                  <c:v>1225.4335260115608</c:v>
                </c:pt>
                <c:pt idx="6954">
                  <c:v>1430.6358381502891</c:v>
                </c:pt>
                <c:pt idx="6955">
                  <c:v>1719.6531791907516</c:v>
                </c:pt>
                <c:pt idx="6956">
                  <c:v>1893.063583815029</c:v>
                </c:pt>
                <c:pt idx="6957">
                  <c:v>1650.289017341041</c:v>
                </c:pt>
                <c:pt idx="6958">
                  <c:v>1546.2427745664741</c:v>
                </c:pt>
                <c:pt idx="6959">
                  <c:v>1407.5144508670508</c:v>
                </c:pt>
                <c:pt idx="6960">
                  <c:v>1037.5722543352599</c:v>
                </c:pt>
                <c:pt idx="6961">
                  <c:v>875.72254335260152</c:v>
                </c:pt>
                <c:pt idx="6962">
                  <c:v>809.24855491329481</c:v>
                </c:pt>
                <c:pt idx="6963">
                  <c:v>719.65317919075142</c:v>
                </c:pt>
                <c:pt idx="6964">
                  <c:v>624.27745664740053</c:v>
                </c:pt>
                <c:pt idx="6965">
                  <c:v>656.06936416184976</c:v>
                </c:pt>
                <c:pt idx="6966">
                  <c:v>789.0173410404625</c:v>
                </c:pt>
                <c:pt idx="6967">
                  <c:v>1057.8034682080845</c:v>
                </c:pt>
                <c:pt idx="6968">
                  <c:v>1346.820809248555</c:v>
                </c:pt>
                <c:pt idx="6969">
                  <c:v>1543.35260115607</c:v>
                </c:pt>
                <c:pt idx="6970">
                  <c:v>1245.6647398843859</c:v>
                </c:pt>
                <c:pt idx="6971">
                  <c:v>1130.0578034682164</c:v>
                </c:pt>
                <c:pt idx="6972">
                  <c:v>1653.1791907514448</c:v>
                </c:pt>
                <c:pt idx="6973">
                  <c:v>2026.0115606936417</c:v>
                </c:pt>
                <c:pt idx="6974">
                  <c:v>2323.6994219653157</c:v>
                </c:pt>
                <c:pt idx="6975">
                  <c:v>2679.1907514450868</c:v>
                </c:pt>
                <c:pt idx="6976">
                  <c:v>2843.930635838165</c:v>
                </c:pt>
                <c:pt idx="6977">
                  <c:v>2907.5144508670523</c:v>
                </c:pt>
                <c:pt idx="6978">
                  <c:v>3632.9479768786268</c:v>
                </c:pt>
                <c:pt idx="6979">
                  <c:v>4841.0404624277544</c:v>
                </c:pt>
                <c:pt idx="6980">
                  <c:v>5947.976878612717</c:v>
                </c:pt>
                <c:pt idx="6981">
                  <c:v>6809.2485549132925</c:v>
                </c:pt>
                <c:pt idx="6982">
                  <c:v>7540.4624277456651</c:v>
                </c:pt>
                <c:pt idx="6983">
                  <c:v>8271.6763005780231</c:v>
                </c:pt>
                <c:pt idx="6984">
                  <c:v>8445.0867052023132</c:v>
                </c:pt>
                <c:pt idx="6985">
                  <c:v>8736.9942196531611</c:v>
                </c:pt>
                <c:pt idx="6986">
                  <c:v>8713.8728323699434</c:v>
                </c:pt>
                <c:pt idx="6987">
                  <c:v>8601.1560693641022</c:v>
                </c:pt>
                <c:pt idx="6988">
                  <c:v>8462.4277456647251</c:v>
                </c:pt>
                <c:pt idx="6989">
                  <c:v>8618.4971098265851</c:v>
                </c:pt>
                <c:pt idx="6990">
                  <c:v>8367.052023121385</c:v>
                </c:pt>
                <c:pt idx="6991">
                  <c:v>7731.213872832338</c:v>
                </c:pt>
                <c:pt idx="6992">
                  <c:v>7231.213872832338</c:v>
                </c:pt>
                <c:pt idx="6993">
                  <c:v>7011.5606936416234</c:v>
                </c:pt>
                <c:pt idx="6994">
                  <c:v>6690.7514450867056</c:v>
                </c:pt>
                <c:pt idx="6995">
                  <c:v>6658.9595375722547</c:v>
                </c:pt>
                <c:pt idx="6996">
                  <c:v>6190.7514450867056</c:v>
                </c:pt>
                <c:pt idx="6997">
                  <c:v>6049.1329479768792</c:v>
                </c:pt>
                <c:pt idx="6998">
                  <c:v>5916.1849710982724</c:v>
                </c:pt>
                <c:pt idx="6999">
                  <c:v>5716.7630057803472</c:v>
                </c:pt>
                <c:pt idx="7000">
                  <c:v>5375.7225433526291</c:v>
                </c:pt>
                <c:pt idx="7001">
                  <c:v>4768.7861271676602</c:v>
                </c:pt>
                <c:pt idx="7002">
                  <c:v>4641.6184971098546</c:v>
                </c:pt>
                <c:pt idx="7003">
                  <c:v>4953.7572254335537</c:v>
                </c:pt>
                <c:pt idx="7004">
                  <c:v>5190.7514450867056</c:v>
                </c:pt>
                <c:pt idx="7005">
                  <c:v>5104.0462427745724</c:v>
                </c:pt>
                <c:pt idx="7006">
                  <c:v>4942.1965317919676</c:v>
                </c:pt>
                <c:pt idx="7007">
                  <c:v>4895.9537572253903</c:v>
                </c:pt>
                <c:pt idx="7008">
                  <c:v>4612.7167630058111</c:v>
                </c:pt>
                <c:pt idx="7009">
                  <c:v>4156.0693641619036</c:v>
                </c:pt>
                <c:pt idx="7010">
                  <c:v>3991.3294797687713</c:v>
                </c:pt>
                <c:pt idx="7011">
                  <c:v>4043.3526011560698</c:v>
                </c:pt>
                <c:pt idx="7012">
                  <c:v>4395.9537572253903</c:v>
                </c:pt>
                <c:pt idx="7013">
                  <c:v>4369.9421965317924</c:v>
                </c:pt>
                <c:pt idx="7014">
                  <c:v>4638.7283236994244</c:v>
                </c:pt>
                <c:pt idx="7015">
                  <c:v>5054.9132947977259</c:v>
                </c:pt>
                <c:pt idx="7016">
                  <c:v>5083.8150289017685</c:v>
                </c:pt>
                <c:pt idx="7017">
                  <c:v>4971.0982658959838</c:v>
                </c:pt>
                <c:pt idx="7018">
                  <c:v>5583.8150289017685</c:v>
                </c:pt>
                <c:pt idx="7019">
                  <c:v>6199.4219653179234</c:v>
                </c:pt>
                <c:pt idx="7020">
                  <c:v>7497.1098265896462</c:v>
                </c:pt>
                <c:pt idx="7021">
                  <c:v>9199.4219653179171</c:v>
                </c:pt>
                <c:pt idx="7022">
                  <c:v>10008.670520231215</c:v>
                </c:pt>
                <c:pt idx="7023">
                  <c:v>10442.196531791908</c:v>
                </c:pt>
                <c:pt idx="7024">
                  <c:v>10410.404624277398</c:v>
                </c:pt>
                <c:pt idx="7025">
                  <c:v>10505.780346820864</c:v>
                </c:pt>
                <c:pt idx="7026">
                  <c:v>11023.121387283229</c:v>
                </c:pt>
                <c:pt idx="7027">
                  <c:v>11734.104046242841</c:v>
                </c:pt>
                <c:pt idx="7028">
                  <c:v>4604.0462427745724</c:v>
                </c:pt>
                <c:pt idx="7029">
                  <c:v>12601.156069364108</c:v>
                </c:pt>
                <c:pt idx="7030">
                  <c:v>12375.7225433527</c:v>
                </c:pt>
                <c:pt idx="7031">
                  <c:v>12612.716763005788</c:v>
                </c:pt>
                <c:pt idx="7032">
                  <c:v>12054.913294797689</c:v>
                </c:pt>
                <c:pt idx="7033">
                  <c:v>11650.289017341052</c:v>
                </c:pt>
                <c:pt idx="7034">
                  <c:v>11303.46820809249</c:v>
                </c:pt>
                <c:pt idx="7035">
                  <c:v>10930.635838150292</c:v>
                </c:pt>
                <c:pt idx="7036">
                  <c:v>10531.791907514456</c:v>
                </c:pt>
                <c:pt idx="7037">
                  <c:v>3630.0578034682085</c:v>
                </c:pt>
                <c:pt idx="7038">
                  <c:v>3173.4104046242778</c:v>
                </c:pt>
                <c:pt idx="7039">
                  <c:v>9598.2658959536893</c:v>
                </c:pt>
                <c:pt idx="7040">
                  <c:v>9317.9190751445094</c:v>
                </c:pt>
                <c:pt idx="7041">
                  <c:v>9210.9826589595377</c:v>
                </c:pt>
                <c:pt idx="7042">
                  <c:v>9760.115606936417</c:v>
                </c:pt>
                <c:pt idx="7043">
                  <c:v>10436.416184971031</c:v>
                </c:pt>
                <c:pt idx="7044">
                  <c:v>10890.173410404626</c:v>
                </c:pt>
                <c:pt idx="7045">
                  <c:v>11196.531791907515</c:v>
                </c:pt>
                <c:pt idx="7046">
                  <c:v>11424.855491329481</c:v>
                </c:pt>
                <c:pt idx="7047">
                  <c:v>12213.872832369943</c:v>
                </c:pt>
                <c:pt idx="7048">
                  <c:v>12242.77456647399</c:v>
                </c:pt>
                <c:pt idx="7049">
                  <c:v>11950.867052023123</c:v>
                </c:pt>
                <c:pt idx="7050">
                  <c:v>12502.890173410346</c:v>
                </c:pt>
                <c:pt idx="7051">
                  <c:v>14283.236994219655</c:v>
                </c:pt>
                <c:pt idx="7052">
                  <c:v>15407.514450867056</c:v>
                </c:pt>
                <c:pt idx="7053">
                  <c:v>16488.43930635821</c:v>
                </c:pt>
                <c:pt idx="7054">
                  <c:v>17020.231213872816</c:v>
                </c:pt>
                <c:pt idx="7055">
                  <c:v>16653.179190751445</c:v>
                </c:pt>
                <c:pt idx="7056">
                  <c:v>16017.341040462428</c:v>
                </c:pt>
                <c:pt idx="7057">
                  <c:v>15705.202312138796</c:v>
                </c:pt>
                <c:pt idx="7058">
                  <c:v>15494.219653179192</c:v>
                </c:pt>
                <c:pt idx="7059">
                  <c:v>14962.427745664741</c:v>
                </c:pt>
                <c:pt idx="7060">
                  <c:v>14482.658959537563</c:v>
                </c:pt>
                <c:pt idx="7061">
                  <c:v>14416.184971098268</c:v>
                </c:pt>
                <c:pt idx="7062">
                  <c:v>13916.184971098266</c:v>
                </c:pt>
                <c:pt idx="7063">
                  <c:v>13000.000000000002</c:v>
                </c:pt>
                <c:pt idx="7064">
                  <c:v>12092.485549132954</c:v>
                </c:pt>
                <c:pt idx="7065">
                  <c:v>11236.994219653167</c:v>
                </c:pt>
                <c:pt idx="7066">
                  <c:v>9959.5375722543358</c:v>
                </c:pt>
                <c:pt idx="7067">
                  <c:v>8864.1618497109848</c:v>
                </c:pt>
                <c:pt idx="7068">
                  <c:v>7627.1676300578629</c:v>
                </c:pt>
                <c:pt idx="7069">
                  <c:v>6595.3757225433528</c:v>
                </c:pt>
                <c:pt idx="7070">
                  <c:v>6164.7398843930605</c:v>
                </c:pt>
                <c:pt idx="7071">
                  <c:v>5375.7225433526291</c:v>
                </c:pt>
                <c:pt idx="7072">
                  <c:v>5098.2658959537903</c:v>
                </c:pt>
                <c:pt idx="7073">
                  <c:v>4904.6242774566981</c:v>
                </c:pt>
                <c:pt idx="7074">
                  <c:v>5436.4161849711054</c:v>
                </c:pt>
                <c:pt idx="7075">
                  <c:v>6274.5664739884414</c:v>
                </c:pt>
                <c:pt idx="7076">
                  <c:v>7132.9479768786105</c:v>
                </c:pt>
                <c:pt idx="7077">
                  <c:v>7884.3930635838597</c:v>
                </c:pt>
                <c:pt idx="7078">
                  <c:v>8196.5317919075151</c:v>
                </c:pt>
                <c:pt idx="7079">
                  <c:v>8531.7919075144509</c:v>
                </c:pt>
                <c:pt idx="7080">
                  <c:v>8390.1734104046245</c:v>
                </c:pt>
                <c:pt idx="7081">
                  <c:v>8367.052023121385</c:v>
                </c:pt>
                <c:pt idx="7082">
                  <c:v>7670.5202312139236</c:v>
                </c:pt>
                <c:pt idx="7083">
                  <c:v>7170.5202312139236</c:v>
                </c:pt>
                <c:pt idx="7084">
                  <c:v>7011.5606936416234</c:v>
                </c:pt>
                <c:pt idx="7085">
                  <c:v>6910.4046242774884</c:v>
                </c:pt>
                <c:pt idx="7086">
                  <c:v>6835.2601156069404</c:v>
                </c:pt>
                <c:pt idx="7087">
                  <c:v>6997.1098265896462</c:v>
                </c:pt>
                <c:pt idx="7088">
                  <c:v>7210.9826589595414</c:v>
                </c:pt>
                <c:pt idx="7089">
                  <c:v>7184.9710982658962</c:v>
                </c:pt>
                <c:pt idx="7090">
                  <c:v>6193.6416184971431</c:v>
                </c:pt>
                <c:pt idx="7091">
                  <c:v>5939.3063583815037</c:v>
                </c:pt>
                <c:pt idx="7092">
                  <c:v>6216.7630057803472</c:v>
                </c:pt>
                <c:pt idx="7093">
                  <c:v>6947.976878612717</c:v>
                </c:pt>
                <c:pt idx="7094">
                  <c:v>7526.0115606936843</c:v>
                </c:pt>
                <c:pt idx="7095">
                  <c:v>8239.8843930634848</c:v>
                </c:pt>
                <c:pt idx="7096">
                  <c:v>8803.4682080924867</c:v>
                </c:pt>
                <c:pt idx="7097">
                  <c:v>9679.1907514450868</c:v>
                </c:pt>
                <c:pt idx="7098">
                  <c:v>11219.653179190753</c:v>
                </c:pt>
                <c:pt idx="7099">
                  <c:v>12421.965317919065</c:v>
                </c:pt>
                <c:pt idx="7100">
                  <c:v>12921.965317919065</c:v>
                </c:pt>
                <c:pt idx="7101">
                  <c:v>12861.271676300579</c:v>
                </c:pt>
                <c:pt idx="7102">
                  <c:v>12552.023121387285</c:v>
                </c:pt>
                <c:pt idx="7103">
                  <c:v>11855.491329479761</c:v>
                </c:pt>
                <c:pt idx="7104">
                  <c:v>11887.283236994224</c:v>
                </c:pt>
                <c:pt idx="7105">
                  <c:v>12774.566473988367</c:v>
                </c:pt>
                <c:pt idx="7106">
                  <c:v>13381.502890173411</c:v>
                </c:pt>
                <c:pt idx="7107">
                  <c:v>13569.364161849711</c:v>
                </c:pt>
                <c:pt idx="7108">
                  <c:v>14407.514450867056</c:v>
                </c:pt>
                <c:pt idx="7109">
                  <c:v>14965.31791907508</c:v>
                </c:pt>
                <c:pt idx="7110">
                  <c:v>15445.086705202313</c:v>
                </c:pt>
                <c:pt idx="7111">
                  <c:v>15595.375722543295</c:v>
                </c:pt>
                <c:pt idx="7112">
                  <c:v>15641.618497109894</c:v>
                </c:pt>
                <c:pt idx="7113">
                  <c:v>15797.687861271677</c:v>
                </c:pt>
                <c:pt idx="7114">
                  <c:v>16635.838150289019</c:v>
                </c:pt>
                <c:pt idx="7115">
                  <c:v>16843.930635838096</c:v>
                </c:pt>
                <c:pt idx="7116">
                  <c:v>16332.369942196534</c:v>
                </c:pt>
                <c:pt idx="7117">
                  <c:v>15728.323699421961</c:v>
                </c:pt>
                <c:pt idx="7118">
                  <c:v>15248.554913294729</c:v>
                </c:pt>
                <c:pt idx="7119">
                  <c:v>14147.398843930629</c:v>
                </c:pt>
                <c:pt idx="7120">
                  <c:v>13132.947976878613</c:v>
                </c:pt>
                <c:pt idx="7121">
                  <c:v>10887.283236994224</c:v>
                </c:pt>
                <c:pt idx="7122">
                  <c:v>9002.8901734103401</c:v>
                </c:pt>
                <c:pt idx="7123">
                  <c:v>7864.1618497110157</c:v>
                </c:pt>
                <c:pt idx="7124">
                  <c:v>7210.9826589595414</c:v>
                </c:pt>
                <c:pt idx="7125">
                  <c:v>6789.0173410404605</c:v>
                </c:pt>
                <c:pt idx="7126">
                  <c:v>6387.2832369942198</c:v>
                </c:pt>
                <c:pt idx="7127">
                  <c:v>6121.3872832369925</c:v>
                </c:pt>
                <c:pt idx="7128">
                  <c:v>5511.5606936416234</c:v>
                </c:pt>
                <c:pt idx="7129">
                  <c:v>5130.0578034682094</c:v>
                </c:pt>
                <c:pt idx="7130">
                  <c:v>5242.7745664740014</c:v>
                </c:pt>
                <c:pt idx="7131">
                  <c:v>5364.1618497110157</c:v>
                </c:pt>
                <c:pt idx="7132">
                  <c:v>5213.8728323699424</c:v>
                </c:pt>
                <c:pt idx="7133">
                  <c:v>4777.4566473988425</c:v>
                </c:pt>
                <c:pt idx="7134">
                  <c:v>4647.3988439306295</c:v>
                </c:pt>
                <c:pt idx="7135">
                  <c:v>4488.4393063583775</c:v>
                </c:pt>
                <c:pt idx="7136">
                  <c:v>4497.1098265896453</c:v>
                </c:pt>
                <c:pt idx="7137">
                  <c:v>4017.3410404624278</c:v>
                </c:pt>
                <c:pt idx="7138">
                  <c:v>3130.0578034682085</c:v>
                </c:pt>
                <c:pt idx="7139">
                  <c:v>2803.4682080924858</c:v>
                </c:pt>
                <c:pt idx="7140">
                  <c:v>3011.5606936416189</c:v>
                </c:pt>
                <c:pt idx="7141">
                  <c:v>3604.046242774567</c:v>
                </c:pt>
                <c:pt idx="7142">
                  <c:v>4092.4855491329481</c:v>
                </c:pt>
                <c:pt idx="7143">
                  <c:v>4809.2485549132925</c:v>
                </c:pt>
                <c:pt idx="7144">
                  <c:v>5358.3815028901736</c:v>
                </c:pt>
                <c:pt idx="7145">
                  <c:v>5219.6531791907792</c:v>
                </c:pt>
                <c:pt idx="7146">
                  <c:v>5500</c:v>
                </c:pt>
                <c:pt idx="7147">
                  <c:v>6887.2832369942198</c:v>
                </c:pt>
                <c:pt idx="7148">
                  <c:v>8057.8034682080925</c:v>
                </c:pt>
                <c:pt idx="7149">
                  <c:v>8442.1965317919075</c:v>
                </c:pt>
                <c:pt idx="7150">
                  <c:v>8283.236994219651</c:v>
                </c:pt>
                <c:pt idx="7151">
                  <c:v>7485.5491329479773</c:v>
                </c:pt>
                <c:pt idx="7152">
                  <c:v>6867.052023121425</c:v>
                </c:pt>
                <c:pt idx="7153">
                  <c:v>6653.1791907514953</c:v>
                </c:pt>
                <c:pt idx="7154">
                  <c:v>6208.092485549133</c:v>
                </c:pt>
                <c:pt idx="7155">
                  <c:v>5890.1734104046245</c:v>
                </c:pt>
                <c:pt idx="7156">
                  <c:v>5549.1329479768792</c:v>
                </c:pt>
                <c:pt idx="7157">
                  <c:v>4939.3063583815028</c:v>
                </c:pt>
                <c:pt idx="7158">
                  <c:v>4563.5838150288746</c:v>
                </c:pt>
                <c:pt idx="7159">
                  <c:v>4312.1387283237</c:v>
                </c:pt>
                <c:pt idx="7160">
                  <c:v>3679.1907514450868</c:v>
                </c:pt>
                <c:pt idx="7161">
                  <c:v>2916.1849710982647</c:v>
                </c:pt>
                <c:pt idx="7162">
                  <c:v>2179.1907514450868</c:v>
                </c:pt>
                <c:pt idx="7163">
                  <c:v>1806.3583815028899</c:v>
                </c:pt>
                <c:pt idx="7164">
                  <c:v>1627.1676300577997</c:v>
                </c:pt>
                <c:pt idx="7165">
                  <c:v>1644.5086705202361</c:v>
                </c:pt>
                <c:pt idx="7166">
                  <c:v>1526.0115606936417</c:v>
                </c:pt>
                <c:pt idx="7167">
                  <c:v>1421.9653179190752</c:v>
                </c:pt>
                <c:pt idx="7168">
                  <c:v>1286.127167630058</c:v>
                </c:pt>
                <c:pt idx="7169">
                  <c:v>1167.6300578034684</c:v>
                </c:pt>
                <c:pt idx="7170">
                  <c:v>1497.1098265895948</c:v>
                </c:pt>
                <c:pt idx="7171">
                  <c:v>1930.6358381502891</c:v>
                </c:pt>
                <c:pt idx="7172">
                  <c:v>2312.138728323685</c:v>
                </c:pt>
                <c:pt idx="7173">
                  <c:v>2479.7687861271461</c:v>
                </c:pt>
                <c:pt idx="7174">
                  <c:v>2716.7630057803467</c:v>
                </c:pt>
                <c:pt idx="7175">
                  <c:v>3002.8901734104215</c:v>
                </c:pt>
                <c:pt idx="7176">
                  <c:v>3479.7687861271461</c:v>
                </c:pt>
                <c:pt idx="7177">
                  <c:v>4011.5606936416189</c:v>
                </c:pt>
                <c:pt idx="7178">
                  <c:v>4410.4046242774866</c:v>
                </c:pt>
                <c:pt idx="7179">
                  <c:v>5277.4566473988425</c:v>
                </c:pt>
                <c:pt idx="7180">
                  <c:v>5953.7572254335537</c:v>
                </c:pt>
                <c:pt idx="7181">
                  <c:v>6771.6763005780349</c:v>
                </c:pt>
                <c:pt idx="7182">
                  <c:v>7621.3872832369925</c:v>
                </c:pt>
                <c:pt idx="7183">
                  <c:v>8005.7803468208085</c:v>
                </c:pt>
                <c:pt idx="7184">
                  <c:v>8254.3352601156148</c:v>
                </c:pt>
                <c:pt idx="7185">
                  <c:v>8066.4739884393066</c:v>
                </c:pt>
                <c:pt idx="7186">
                  <c:v>7569.3641618497441</c:v>
                </c:pt>
                <c:pt idx="7187">
                  <c:v>7286.1271676300594</c:v>
                </c:pt>
                <c:pt idx="7188">
                  <c:v>7505.7803468208085</c:v>
                </c:pt>
                <c:pt idx="7189">
                  <c:v>7725.4335260115613</c:v>
                </c:pt>
                <c:pt idx="7190">
                  <c:v>7832.3699421965321</c:v>
                </c:pt>
                <c:pt idx="7191">
                  <c:v>7332.3699421965321</c:v>
                </c:pt>
                <c:pt idx="7192">
                  <c:v>6783.2369942196538</c:v>
                </c:pt>
                <c:pt idx="7193">
                  <c:v>6606.9364161849717</c:v>
                </c:pt>
                <c:pt idx="7194">
                  <c:v>6713.8728323699424</c:v>
                </c:pt>
                <c:pt idx="7195">
                  <c:v>6988.4393063583775</c:v>
                </c:pt>
                <c:pt idx="7196">
                  <c:v>6976.8786127167605</c:v>
                </c:pt>
                <c:pt idx="7197">
                  <c:v>7078.0346820809245</c:v>
                </c:pt>
                <c:pt idx="7198">
                  <c:v>6797.6878612717037</c:v>
                </c:pt>
                <c:pt idx="7199">
                  <c:v>6375.7225433526291</c:v>
                </c:pt>
                <c:pt idx="7200">
                  <c:v>6393.0635838150292</c:v>
                </c:pt>
                <c:pt idx="7201">
                  <c:v>6213.8728323699424</c:v>
                </c:pt>
                <c:pt idx="7202">
                  <c:v>6011.5606936416234</c:v>
                </c:pt>
                <c:pt idx="7203">
                  <c:v>5930.6358381502914</c:v>
                </c:pt>
                <c:pt idx="7204">
                  <c:v>5679.1907514450904</c:v>
                </c:pt>
                <c:pt idx="7205">
                  <c:v>5780.3468208092554</c:v>
                </c:pt>
                <c:pt idx="7206">
                  <c:v>5907.5144508670528</c:v>
                </c:pt>
                <c:pt idx="7207">
                  <c:v>6017.3410404624583</c:v>
                </c:pt>
                <c:pt idx="7208">
                  <c:v>5968.2080924855554</c:v>
                </c:pt>
                <c:pt idx="7209">
                  <c:v>5982.6589595375744</c:v>
                </c:pt>
                <c:pt idx="7210">
                  <c:v>6413.2947976878613</c:v>
                </c:pt>
                <c:pt idx="7211">
                  <c:v>7049.1329479768792</c:v>
                </c:pt>
                <c:pt idx="7212">
                  <c:v>7560.6936416185044</c:v>
                </c:pt>
                <c:pt idx="7213">
                  <c:v>8144.508670520232</c:v>
                </c:pt>
                <c:pt idx="7214">
                  <c:v>7924.8554913294802</c:v>
                </c:pt>
                <c:pt idx="7215">
                  <c:v>6791.9075144508724</c:v>
                </c:pt>
                <c:pt idx="7216">
                  <c:v>6228.3236994220242</c:v>
                </c:pt>
                <c:pt idx="7217">
                  <c:v>5294.7976878612717</c:v>
                </c:pt>
                <c:pt idx="7218">
                  <c:v>5303.4682080924858</c:v>
                </c:pt>
                <c:pt idx="7219">
                  <c:v>5742.7745664740014</c:v>
                </c:pt>
                <c:pt idx="7220">
                  <c:v>6121.3872832369925</c:v>
                </c:pt>
                <c:pt idx="7221">
                  <c:v>6442.1965317919676</c:v>
                </c:pt>
                <c:pt idx="7222">
                  <c:v>5953.7572254335537</c:v>
                </c:pt>
                <c:pt idx="7223">
                  <c:v>5713.8728323699424</c:v>
                </c:pt>
                <c:pt idx="7224">
                  <c:v>5554.9132947977259</c:v>
                </c:pt>
                <c:pt idx="7225">
                  <c:v>5257.2254335260122</c:v>
                </c:pt>
                <c:pt idx="7226">
                  <c:v>4745.6647398843934</c:v>
                </c:pt>
                <c:pt idx="7227">
                  <c:v>4199.4219653179234</c:v>
                </c:pt>
                <c:pt idx="7228">
                  <c:v>3895.953757225459</c:v>
                </c:pt>
                <c:pt idx="7229">
                  <c:v>3763.0057803468208</c:v>
                </c:pt>
                <c:pt idx="7230">
                  <c:v>3976.8786127167632</c:v>
                </c:pt>
                <c:pt idx="7231">
                  <c:v>3872.8323699421971</c:v>
                </c:pt>
                <c:pt idx="7232">
                  <c:v>3789.0173410404764</c:v>
                </c:pt>
                <c:pt idx="7233">
                  <c:v>3502.8901734104215</c:v>
                </c:pt>
                <c:pt idx="7234">
                  <c:v>2898.8439306358532</c:v>
                </c:pt>
                <c:pt idx="7235">
                  <c:v>2462.4277456647387</c:v>
                </c:pt>
                <c:pt idx="7236">
                  <c:v>2364.1618497109657</c:v>
                </c:pt>
                <c:pt idx="7237">
                  <c:v>2575.1445086705212</c:v>
                </c:pt>
                <c:pt idx="7238">
                  <c:v>3052.0231213872862</c:v>
                </c:pt>
                <c:pt idx="7239">
                  <c:v>3604.046242774567</c:v>
                </c:pt>
                <c:pt idx="7240">
                  <c:v>3930.6358381502891</c:v>
                </c:pt>
                <c:pt idx="7241">
                  <c:v>4962.4277456647405</c:v>
                </c:pt>
                <c:pt idx="7242">
                  <c:v>7196.5317919075105</c:v>
                </c:pt>
                <c:pt idx="7243">
                  <c:v>9445.0867052023132</c:v>
                </c:pt>
                <c:pt idx="7244">
                  <c:v>10482.658959537563</c:v>
                </c:pt>
                <c:pt idx="7245">
                  <c:v>10690.751445086718</c:v>
                </c:pt>
                <c:pt idx="7246">
                  <c:v>10965.31791907508</c:v>
                </c:pt>
                <c:pt idx="7247">
                  <c:v>10364.161849710988</c:v>
                </c:pt>
                <c:pt idx="7248">
                  <c:v>9832.3699421965321</c:v>
                </c:pt>
                <c:pt idx="7249">
                  <c:v>9471.0982658959547</c:v>
                </c:pt>
                <c:pt idx="7250">
                  <c:v>9294.7976878612717</c:v>
                </c:pt>
                <c:pt idx="7251">
                  <c:v>9000</c:v>
                </c:pt>
                <c:pt idx="7252">
                  <c:v>8566.4739884393075</c:v>
                </c:pt>
                <c:pt idx="7253">
                  <c:v>8289.0173410404623</c:v>
                </c:pt>
                <c:pt idx="7254">
                  <c:v>8078.0346820809245</c:v>
                </c:pt>
                <c:pt idx="7255">
                  <c:v>7771.6763005780349</c:v>
                </c:pt>
                <c:pt idx="7256">
                  <c:v>7653.1791907514953</c:v>
                </c:pt>
                <c:pt idx="7257">
                  <c:v>6907.5144508670528</c:v>
                </c:pt>
                <c:pt idx="7258">
                  <c:v>5751.4450867052028</c:v>
                </c:pt>
                <c:pt idx="7259">
                  <c:v>4742.7745664740014</c:v>
                </c:pt>
                <c:pt idx="7260">
                  <c:v>4260.1156069364224</c:v>
                </c:pt>
                <c:pt idx="7261">
                  <c:v>4023.1213872832509</c:v>
                </c:pt>
                <c:pt idx="7262">
                  <c:v>3658.9595375722852</c:v>
                </c:pt>
                <c:pt idx="7263">
                  <c:v>3473.9884393063585</c:v>
                </c:pt>
                <c:pt idx="7264">
                  <c:v>3245.6647398843952</c:v>
                </c:pt>
                <c:pt idx="7265">
                  <c:v>3401.7341040462429</c:v>
                </c:pt>
                <c:pt idx="7266">
                  <c:v>3855.4913294797702</c:v>
                </c:pt>
                <c:pt idx="7267">
                  <c:v>4049.1329479768792</c:v>
                </c:pt>
                <c:pt idx="7268">
                  <c:v>4115.6069364162186</c:v>
                </c:pt>
                <c:pt idx="7269">
                  <c:v>4052.0231213872862</c:v>
                </c:pt>
                <c:pt idx="7270">
                  <c:v>3959.5375722543604</c:v>
                </c:pt>
                <c:pt idx="7271">
                  <c:v>3575.1445086705212</c:v>
                </c:pt>
                <c:pt idx="7272">
                  <c:v>3002.8901734104215</c:v>
                </c:pt>
                <c:pt idx="7273">
                  <c:v>2754.3352601156057</c:v>
                </c:pt>
                <c:pt idx="7274">
                  <c:v>2390.1734104046245</c:v>
                </c:pt>
                <c:pt idx="7275">
                  <c:v>1624.277456647399</c:v>
                </c:pt>
                <c:pt idx="7276">
                  <c:v>1658.9595375722561</c:v>
                </c:pt>
                <c:pt idx="7277">
                  <c:v>1647.3988439306358</c:v>
                </c:pt>
                <c:pt idx="7278">
                  <c:v>1546.2427745664741</c:v>
                </c:pt>
                <c:pt idx="7279">
                  <c:v>1615.6069364161849</c:v>
                </c:pt>
                <c:pt idx="7280">
                  <c:v>1745.6647398843859</c:v>
                </c:pt>
                <c:pt idx="7281">
                  <c:v>1624.277456647399</c:v>
                </c:pt>
                <c:pt idx="7282">
                  <c:v>1338.1502890173319</c:v>
                </c:pt>
                <c:pt idx="7283">
                  <c:v>1014.4508670520229</c:v>
                </c:pt>
                <c:pt idx="7284">
                  <c:v>757.22543352601735</c:v>
                </c:pt>
                <c:pt idx="7285">
                  <c:v>734.10404624277464</c:v>
                </c:pt>
                <c:pt idx="7286">
                  <c:v>650.28901734104352</c:v>
                </c:pt>
                <c:pt idx="7287">
                  <c:v>783.23699421965352</c:v>
                </c:pt>
                <c:pt idx="7288">
                  <c:v>1132.9479768786127</c:v>
                </c:pt>
                <c:pt idx="7289">
                  <c:v>1635.8381502890174</c:v>
                </c:pt>
                <c:pt idx="7290">
                  <c:v>2104.0462427745665</c:v>
                </c:pt>
                <c:pt idx="7291">
                  <c:v>2080.9248554913297</c:v>
                </c:pt>
                <c:pt idx="7292">
                  <c:v>1947.9768786127181</c:v>
                </c:pt>
                <c:pt idx="7293">
                  <c:v>1812.1387283236995</c:v>
                </c:pt>
                <c:pt idx="7294">
                  <c:v>1572.2543352601158</c:v>
                </c:pt>
                <c:pt idx="7295">
                  <c:v>1161.8497109826601</c:v>
                </c:pt>
                <c:pt idx="7296">
                  <c:v>1014.4508670520229</c:v>
                </c:pt>
                <c:pt idx="7297">
                  <c:v>1046.2427745664741</c:v>
                </c:pt>
                <c:pt idx="7298">
                  <c:v>1176.3005780346821</c:v>
                </c:pt>
                <c:pt idx="7299">
                  <c:v>1046.2427745664741</c:v>
                </c:pt>
                <c:pt idx="7300">
                  <c:v>930.63583815028903</c:v>
                </c:pt>
                <c:pt idx="7301">
                  <c:v>962.42774566473997</c:v>
                </c:pt>
                <c:pt idx="7302">
                  <c:v>742.77456647398844</c:v>
                </c:pt>
                <c:pt idx="7303">
                  <c:v>598.26589595375754</c:v>
                </c:pt>
                <c:pt idx="7304">
                  <c:v>375.72254335259908</c:v>
                </c:pt>
                <c:pt idx="7305">
                  <c:v>375.72254335259908</c:v>
                </c:pt>
                <c:pt idx="7306">
                  <c:v>317.91907514450867</c:v>
                </c:pt>
                <c:pt idx="7307">
                  <c:v>254.33526011560701</c:v>
                </c:pt>
                <c:pt idx="7308">
                  <c:v>239.88439306358384</c:v>
                </c:pt>
                <c:pt idx="7309">
                  <c:v>312.13872832369924</c:v>
                </c:pt>
                <c:pt idx="7310">
                  <c:v>335.26011560693644</c:v>
                </c:pt>
                <c:pt idx="7311">
                  <c:v>358.38150289017329</c:v>
                </c:pt>
                <c:pt idx="7312">
                  <c:v>416.18497109826592</c:v>
                </c:pt>
                <c:pt idx="7313">
                  <c:v>462.42774566473992</c:v>
                </c:pt>
                <c:pt idx="7314">
                  <c:v>491.32947976878614</c:v>
                </c:pt>
                <c:pt idx="7315">
                  <c:v>491.32947976878614</c:v>
                </c:pt>
                <c:pt idx="7316">
                  <c:v>456.64739884393072</c:v>
                </c:pt>
                <c:pt idx="7317">
                  <c:v>384.39306358381532</c:v>
                </c:pt>
                <c:pt idx="7318">
                  <c:v>309.24855491329265</c:v>
                </c:pt>
                <c:pt idx="7319">
                  <c:v>291.90751445086693</c:v>
                </c:pt>
                <c:pt idx="7320">
                  <c:v>271.67630057803399</c:v>
                </c:pt>
                <c:pt idx="7321">
                  <c:v>326.58959537572258</c:v>
                </c:pt>
                <c:pt idx="7322">
                  <c:v>433.52601156069073</c:v>
                </c:pt>
                <c:pt idx="7323">
                  <c:v>601.15606936416191</c:v>
                </c:pt>
                <c:pt idx="7324">
                  <c:v>806.35838150289055</c:v>
                </c:pt>
                <c:pt idx="7325">
                  <c:v>1031.7919075144498</c:v>
                </c:pt>
                <c:pt idx="7326">
                  <c:v>1329.4797687861364</c:v>
                </c:pt>
                <c:pt idx="7327">
                  <c:v>1667.6300578034684</c:v>
                </c:pt>
                <c:pt idx="7328">
                  <c:v>2124.2774566474022</c:v>
                </c:pt>
                <c:pt idx="7329">
                  <c:v>2690.7514450867047</c:v>
                </c:pt>
                <c:pt idx="7330">
                  <c:v>3265.8959537572405</c:v>
                </c:pt>
                <c:pt idx="7331">
                  <c:v>3930.6358381502891</c:v>
                </c:pt>
                <c:pt idx="7332">
                  <c:v>4482.6589595375744</c:v>
                </c:pt>
                <c:pt idx="7333">
                  <c:v>4939.3063583815028</c:v>
                </c:pt>
                <c:pt idx="7334">
                  <c:v>5589.5953757225425</c:v>
                </c:pt>
                <c:pt idx="7335">
                  <c:v>6147.3988439306295</c:v>
                </c:pt>
                <c:pt idx="7336">
                  <c:v>6534.6820809248557</c:v>
                </c:pt>
                <c:pt idx="7337">
                  <c:v>6962.4277456647405</c:v>
                </c:pt>
                <c:pt idx="7338">
                  <c:v>7523.1213872832404</c:v>
                </c:pt>
                <c:pt idx="7339">
                  <c:v>8361.2716763005792</c:v>
                </c:pt>
                <c:pt idx="7340">
                  <c:v>8552.023121387283</c:v>
                </c:pt>
                <c:pt idx="7341">
                  <c:v>8367.052023121385</c:v>
                </c:pt>
                <c:pt idx="7342">
                  <c:v>8846.8208092484874</c:v>
                </c:pt>
                <c:pt idx="7343">
                  <c:v>9627.1676300577383</c:v>
                </c:pt>
                <c:pt idx="7344">
                  <c:v>10020.231213872899</c:v>
                </c:pt>
                <c:pt idx="7345">
                  <c:v>11196.531791907515</c:v>
                </c:pt>
                <c:pt idx="7346">
                  <c:v>12054.913294797689</c:v>
                </c:pt>
                <c:pt idx="7347">
                  <c:v>12881.502890173411</c:v>
                </c:pt>
                <c:pt idx="7348">
                  <c:v>13852.601156069366</c:v>
                </c:pt>
                <c:pt idx="7349">
                  <c:v>14609.826589595365</c:v>
                </c:pt>
                <c:pt idx="7350">
                  <c:v>15234.104046242841</c:v>
                </c:pt>
                <c:pt idx="7351">
                  <c:v>15763.005780346824</c:v>
                </c:pt>
                <c:pt idx="7352">
                  <c:v>15904.624277456736</c:v>
                </c:pt>
                <c:pt idx="7353">
                  <c:v>15196.531791907515</c:v>
                </c:pt>
                <c:pt idx="7354">
                  <c:v>14861.271676300579</c:v>
                </c:pt>
                <c:pt idx="7355">
                  <c:v>14884.393063583801</c:v>
                </c:pt>
                <c:pt idx="7356">
                  <c:v>14395.953757225434</c:v>
                </c:pt>
                <c:pt idx="7357">
                  <c:v>13861.271676300579</c:v>
                </c:pt>
                <c:pt idx="7358">
                  <c:v>12791.907514450861</c:v>
                </c:pt>
                <c:pt idx="7359">
                  <c:v>11806.358381502891</c:v>
                </c:pt>
                <c:pt idx="7360">
                  <c:v>11390.173410404626</c:v>
                </c:pt>
                <c:pt idx="7361">
                  <c:v>10953.757225433525</c:v>
                </c:pt>
                <c:pt idx="7362">
                  <c:v>10225.433526011617</c:v>
                </c:pt>
                <c:pt idx="7363">
                  <c:v>9395.9537572254339</c:v>
                </c:pt>
                <c:pt idx="7364">
                  <c:v>9488.4393063583848</c:v>
                </c:pt>
                <c:pt idx="7365">
                  <c:v>9335.260115606925</c:v>
                </c:pt>
                <c:pt idx="7366">
                  <c:v>9398.843930635825</c:v>
                </c:pt>
                <c:pt idx="7367">
                  <c:v>8595.3757225432855</c:v>
                </c:pt>
                <c:pt idx="7368">
                  <c:v>7838.1502890173842</c:v>
                </c:pt>
                <c:pt idx="7369">
                  <c:v>7716.7630057803472</c:v>
                </c:pt>
                <c:pt idx="7370">
                  <c:v>7991.3294797688213</c:v>
                </c:pt>
                <c:pt idx="7371">
                  <c:v>9401.7341040462488</c:v>
                </c:pt>
                <c:pt idx="7372">
                  <c:v>10488.439306358388</c:v>
                </c:pt>
                <c:pt idx="7373">
                  <c:v>11236.994219653167</c:v>
                </c:pt>
                <c:pt idx="7374">
                  <c:v>11976.878612716764</c:v>
                </c:pt>
                <c:pt idx="7375">
                  <c:v>12780.346820809249</c:v>
                </c:pt>
                <c:pt idx="7376">
                  <c:v>13638.728323699423</c:v>
                </c:pt>
                <c:pt idx="7377">
                  <c:v>14560.693641618498</c:v>
                </c:pt>
                <c:pt idx="7378">
                  <c:v>14916.184971098268</c:v>
                </c:pt>
                <c:pt idx="7379">
                  <c:v>15231.213872832492</c:v>
                </c:pt>
                <c:pt idx="7380">
                  <c:v>15962.427745664741</c:v>
                </c:pt>
                <c:pt idx="7381">
                  <c:v>15895.953757225434</c:v>
                </c:pt>
                <c:pt idx="7382">
                  <c:v>15144.508670520227</c:v>
                </c:pt>
                <c:pt idx="7383">
                  <c:v>14473.98843930636</c:v>
                </c:pt>
                <c:pt idx="7384">
                  <c:v>14277.456647398845</c:v>
                </c:pt>
                <c:pt idx="7385">
                  <c:v>14572.254335260101</c:v>
                </c:pt>
                <c:pt idx="7386">
                  <c:v>15332.369942196532</c:v>
                </c:pt>
                <c:pt idx="7387">
                  <c:v>16708.092485549139</c:v>
                </c:pt>
                <c:pt idx="7388">
                  <c:v>17641.618497109826</c:v>
                </c:pt>
                <c:pt idx="7389">
                  <c:v>18578.034682080917</c:v>
                </c:pt>
                <c:pt idx="7390">
                  <c:v>19002.890173410407</c:v>
                </c:pt>
                <c:pt idx="7391">
                  <c:v>19156.06936416186</c:v>
                </c:pt>
                <c:pt idx="7392">
                  <c:v>19023.121387283238</c:v>
                </c:pt>
                <c:pt idx="7393">
                  <c:v>19291.907514450868</c:v>
                </c:pt>
                <c:pt idx="7394">
                  <c:v>19615.606936416014</c:v>
                </c:pt>
                <c:pt idx="7395">
                  <c:v>19627.167630057804</c:v>
                </c:pt>
                <c:pt idx="7396">
                  <c:v>19508.670520231084</c:v>
                </c:pt>
                <c:pt idx="7397">
                  <c:v>19289.017341040457</c:v>
                </c:pt>
                <c:pt idx="7398">
                  <c:v>18884.393063583815</c:v>
                </c:pt>
                <c:pt idx="7399">
                  <c:v>18196.531791907517</c:v>
                </c:pt>
                <c:pt idx="7400">
                  <c:v>17447.976878612721</c:v>
                </c:pt>
                <c:pt idx="7401">
                  <c:v>17034.682080924929</c:v>
                </c:pt>
                <c:pt idx="7402">
                  <c:v>16398.843930635816</c:v>
                </c:pt>
                <c:pt idx="7403">
                  <c:v>16471.098265895896</c:v>
                </c:pt>
                <c:pt idx="7404">
                  <c:v>15684.971098265893</c:v>
                </c:pt>
                <c:pt idx="7405">
                  <c:v>14485.549132947965</c:v>
                </c:pt>
                <c:pt idx="7406">
                  <c:v>12771.676300578029</c:v>
                </c:pt>
                <c:pt idx="7407">
                  <c:v>10976.878612716764</c:v>
                </c:pt>
                <c:pt idx="7408">
                  <c:v>8806.3583815028851</c:v>
                </c:pt>
                <c:pt idx="7409">
                  <c:v>7263.0057803467917</c:v>
                </c:pt>
                <c:pt idx="7410">
                  <c:v>6338.1502890173842</c:v>
                </c:pt>
                <c:pt idx="7411">
                  <c:v>6112.7167630058111</c:v>
                </c:pt>
                <c:pt idx="7412">
                  <c:v>6060.6936416185044</c:v>
                </c:pt>
                <c:pt idx="7413">
                  <c:v>5881.5028901734113</c:v>
                </c:pt>
                <c:pt idx="7414">
                  <c:v>5826.5895953757226</c:v>
                </c:pt>
                <c:pt idx="7415">
                  <c:v>6549.1329479768792</c:v>
                </c:pt>
                <c:pt idx="7416">
                  <c:v>7242.7745664740014</c:v>
                </c:pt>
                <c:pt idx="7417">
                  <c:v>7485.5491329479773</c:v>
                </c:pt>
                <c:pt idx="7418">
                  <c:v>8369.9421965317924</c:v>
                </c:pt>
                <c:pt idx="7419">
                  <c:v>8615.6069364161831</c:v>
                </c:pt>
                <c:pt idx="7420">
                  <c:v>8294.7976878612717</c:v>
                </c:pt>
                <c:pt idx="7421">
                  <c:v>7621.3872832369925</c:v>
                </c:pt>
                <c:pt idx="7422">
                  <c:v>7453.7572254335537</c:v>
                </c:pt>
                <c:pt idx="7423">
                  <c:v>7465.3179190751453</c:v>
                </c:pt>
                <c:pt idx="7424">
                  <c:v>7121.3872832369925</c:v>
                </c:pt>
                <c:pt idx="7425">
                  <c:v>7179.1907514450904</c:v>
                </c:pt>
                <c:pt idx="7426">
                  <c:v>7265.8959537572537</c:v>
                </c:pt>
                <c:pt idx="7427">
                  <c:v>7670.5202312139236</c:v>
                </c:pt>
                <c:pt idx="7428">
                  <c:v>7164.7398843930605</c:v>
                </c:pt>
                <c:pt idx="7429">
                  <c:v>6621.3872832369925</c:v>
                </c:pt>
                <c:pt idx="7430">
                  <c:v>6017.3410404624583</c:v>
                </c:pt>
                <c:pt idx="7431">
                  <c:v>4789.0173410404605</c:v>
                </c:pt>
                <c:pt idx="7432">
                  <c:v>3869.9421965318083</c:v>
                </c:pt>
                <c:pt idx="7433">
                  <c:v>3222.5433526011766</c:v>
                </c:pt>
                <c:pt idx="7434">
                  <c:v>2754.3352601156057</c:v>
                </c:pt>
                <c:pt idx="7435">
                  <c:v>2323.6994219653157</c:v>
                </c:pt>
                <c:pt idx="7436">
                  <c:v>1728.323699421966</c:v>
                </c:pt>
                <c:pt idx="7437">
                  <c:v>1473.9884393063578</c:v>
                </c:pt>
                <c:pt idx="7438">
                  <c:v>1078.034682080925</c:v>
                </c:pt>
                <c:pt idx="7439">
                  <c:v>858.38150289017346</c:v>
                </c:pt>
                <c:pt idx="7440">
                  <c:v>710.98265895953762</c:v>
                </c:pt>
                <c:pt idx="7441">
                  <c:v>552.02312138728291</c:v>
                </c:pt>
                <c:pt idx="7442">
                  <c:v>526.0115606936414</c:v>
                </c:pt>
                <c:pt idx="7443">
                  <c:v>560.69364161849853</c:v>
                </c:pt>
                <c:pt idx="7444">
                  <c:v>722.54335260115852</c:v>
                </c:pt>
                <c:pt idx="7445">
                  <c:v>962.42774566473997</c:v>
                </c:pt>
                <c:pt idx="7446">
                  <c:v>1098.2658959537655</c:v>
                </c:pt>
                <c:pt idx="7447">
                  <c:v>1208.0924855491328</c:v>
                </c:pt>
                <c:pt idx="7448">
                  <c:v>1216.7630057803469</c:v>
                </c:pt>
                <c:pt idx="7449">
                  <c:v>1092.4855491329481</c:v>
                </c:pt>
                <c:pt idx="7450">
                  <c:v>945.08670520231351</c:v>
                </c:pt>
                <c:pt idx="7451">
                  <c:v>930.63583815028903</c:v>
                </c:pt>
                <c:pt idx="7452">
                  <c:v>1037.5722543352599</c:v>
                </c:pt>
                <c:pt idx="7453">
                  <c:v>1213.8728323699343</c:v>
                </c:pt>
                <c:pt idx="7454">
                  <c:v>1231.2138728323698</c:v>
                </c:pt>
                <c:pt idx="7455">
                  <c:v>1196.5317919075151</c:v>
                </c:pt>
                <c:pt idx="7456">
                  <c:v>1265.8959537572325</c:v>
                </c:pt>
                <c:pt idx="7457">
                  <c:v>1554.913294797688</c:v>
                </c:pt>
                <c:pt idx="7458">
                  <c:v>1560.6936416184876</c:v>
                </c:pt>
                <c:pt idx="7459">
                  <c:v>1436.4161849710983</c:v>
                </c:pt>
                <c:pt idx="7460">
                  <c:v>1424.8554913294799</c:v>
                </c:pt>
                <c:pt idx="7461">
                  <c:v>1384.3930635838149</c:v>
                </c:pt>
                <c:pt idx="7462">
                  <c:v>1361.2716763005781</c:v>
                </c:pt>
                <c:pt idx="7463">
                  <c:v>1615.6069364161849</c:v>
                </c:pt>
                <c:pt idx="7464">
                  <c:v>2014.4508670520233</c:v>
                </c:pt>
                <c:pt idx="7465">
                  <c:v>1950.8670520231215</c:v>
                </c:pt>
                <c:pt idx="7466">
                  <c:v>1815.0289017341051</c:v>
                </c:pt>
                <c:pt idx="7467">
                  <c:v>2075.1445086705212</c:v>
                </c:pt>
                <c:pt idx="7468">
                  <c:v>2167.6300578034875</c:v>
                </c:pt>
                <c:pt idx="7469">
                  <c:v>2167.6300578034875</c:v>
                </c:pt>
                <c:pt idx="7470">
                  <c:v>2300.5780346820811</c:v>
                </c:pt>
                <c:pt idx="7471">
                  <c:v>2445.0867052023123</c:v>
                </c:pt>
                <c:pt idx="7472">
                  <c:v>2572.254335260116</c:v>
                </c:pt>
                <c:pt idx="7473">
                  <c:v>2702.3121387283272</c:v>
                </c:pt>
                <c:pt idx="7474">
                  <c:v>2745.6647398843952</c:v>
                </c:pt>
                <c:pt idx="7475">
                  <c:v>3124.2774566474022</c:v>
                </c:pt>
                <c:pt idx="7476">
                  <c:v>3335.2601156069368</c:v>
                </c:pt>
                <c:pt idx="7477">
                  <c:v>3583.8150289017362</c:v>
                </c:pt>
                <c:pt idx="7478">
                  <c:v>3632.9479768786268</c:v>
                </c:pt>
                <c:pt idx="7479">
                  <c:v>3794.7976878612717</c:v>
                </c:pt>
                <c:pt idx="7480">
                  <c:v>3817.9190751445112</c:v>
                </c:pt>
                <c:pt idx="7481">
                  <c:v>3991.3294797687713</c:v>
                </c:pt>
                <c:pt idx="7482">
                  <c:v>4173.4104046242774</c:v>
                </c:pt>
                <c:pt idx="7483">
                  <c:v>4164.7398843930605</c:v>
                </c:pt>
                <c:pt idx="7484">
                  <c:v>4193.6416184971431</c:v>
                </c:pt>
                <c:pt idx="7485">
                  <c:v>3745.6647398843952</c:v>
                </c:pt>
                <c:pt idx="7486">
                  <c:v>3835.2601156069368</c:v>
                </c:pt>
                <c:pt idx="7487">
                  <c:v>3569.3641618497113</c:v>
                </c:pt>
                <c:pt idx="7488">
                  <c:v>3381.5028901734108</c:v>
                </c:pt>
                <c:pt idx="7489">
                  <c:v>3121.3872832369952</c:v>
                </c:pt>
                <c:pt idx="7490">
                  <c:v>2901.7341040462429</c:v>
                </c:pt>
                <c:pt idx="7491">
                  <c:v>2502.8901734104215</c:v>
                </c:pt>
                <c:pt idx="7492">
                  <c:v>2453.7572254335264</c:v>
                </c:pt>
                <c:pt idx="7493">
                  <c:v>2395.953757225458</c:v>
                </c:pt>
                <c:pt idx="7494">
                  <c:v>2017.3410404624278</c:v>
                </c:pt>
                <c:pt idx="7495">
                  <c:v>1994.2196531792003</c:v>
                </c:pt>
                <c:pt idx="7496">
                  <c:v>1939.3063583815031</c:v>
                </c:pt>
                <c:pt idx="7497">
                  <c:v>1615.6069364161849</c:v>
                </c:pt>
                <c:pt idx="7498">
                  <c:v>1488.4393063583798</c:v>
                </c:pt>
                <c:pt idx="7499">
                  <c:v>1364.1618497109828</c:v>
                </c:pt>
                <c:pt idx="7500">
                  <c:v>1156.06936416185</c:v>
                </c:pt>
                <c:pt idx="7501">
                  <c:v>971.09826589594786</c:v>
                </c:pt>
                <c:pt idx="7502">
                  <c:v>823.69942196531804</c:v>
                </c:pt>
                <c:pt idx="7503">
                  <c:v>835.26011560693644</c:v>
                </c:pt>
                <c:pt idx="7504">
                  <c:v>890.17341040462452</c:v>
                </c:pt>
                <c:pt idx="7505">
                  <c:v>1173.410404624278</c:v>
                </c:pt>
                <c:pt idx="7506">
                  <c:v>1312.1387283236995</c:v>
                </c:pt>
                <c:pt idx="7507">
                  <c:v>1447.9768786127181</c:v>
                </c:pt>
                <c:pt idx="7508">
                  <c:v>1346.820809248555</c:v>
                </c:pt>
                <c:pt idx="7509">
                  <c:v>1124.2774566473988</c:v>
                </c:pt>
                <c:pt idx="7510">
                  <c:v>919.07514450867563</c:v>
                </c:pt>
                <c:pt idx="7511">
                  <c:v>708.0924855491379</c:v>
                </c:pt>
                <c:pt idx="7512">
                  <c:v>679.19075144508804</c:v>
                </c:pt>
                <c:pt idx="7513">
                  <c:v>797.68786127168096</c:v>
                </c:pt>
                <c:pt idx="7514">
                  <c:v>771.67630057804206</c:v>
                </c:pt>
                <c:pt idx="7515">
                  <c:v>693.64161849710797</c:v>
                </c:pt>
                <c:pt idx="7516">
                  <c:v>858.38150289017346</c:v>
                </c:pt>
                <c:pt idx="7517">
                  <c:v>875.72254335260152</c:v>
                </c:pt>
                <c:pt idx="7518">
                  <c:v>947.97687861271754</c:v>
                </c:pt>
                <c:pt idx="7519">
                  <c:v>1005.7803468208095</c:v>
                </c:pt>
                <c:pt idx="7520">
                  <c:v>1170.5202312138645</c:v>
                </c:pt>
                <c:pt idx="7521">
                  <c:v>1283.2369942196528</c:v>
                </c:pt>
                <c:pt idx="7522">
                  <c:v>1254.3352601156071</c:v>
                </c:pt>
                <c:pt idx="7523">
                  <c:v>1086.7052023121389</c:v>
                </c:pt>
                <c:pt idx="7524">
                  <c:v>1179.1907514450911</c:v>
                </c:pt>
                <c:pt idx="7525">
                  <c:v>1355.4913294797689</c:v>
                </c:pt>
                <c:pt idx="7526">
                  <c:v>1615.6069364161849</c:v>
                </c:pt>
                <c:pt idx="7527">
                  <c:v>1748.5549132947979</c:v>
                </c:pt>
                <c:pt idx="7528">
                  <c:v>2132.9479768786264</c:v>
                </c:pt>
                <c:pt idx="7529">
                  <c:v>2526.011560693642</c:v>
                </c:pt>
                <c:pt idx="7530">
                  <c:v>3031.7919075144659</c:v>
                </c:pt>
                <c:pt idx="7531">
                  <c:v>3274.5664739884396</c:v>
                </c:pt>
                <c:pt idx="7532">
                  <c:v>3526.011560693642</c:v>
                </c:pt>
                <c:pt idx="7533">
                  <c:v>3843.930635838165</c:v>
                </c:pt>
                <c:pt idx="7534">
                  <c:v>4485.5491329479773</c:v>
                </c:pt>
                <c:pt idx="7535">
                  <c:v>5323.6994219653616</c:v>
                </c:pt>
                <c:pt idx="7536">
                  <c:v>5638.7283236994244</c:v>
                </c:pt>
                <c:pt idx="7537">
                  <c:v>6127.1676300578629</c:v>
                </c:pt>
                <c:pt idx="7538">
                  <c:v>5858.3815028901736</c:v>
                </c:pt>
                <c:pt idx="7539">
                  <c:v>6216.7630057803472</c:v>
                </c:pt>
                <c:pt idx="7540">
                  <c:v>6289.0173410404605</c:v>
                </c:pt>
                <c:pt idx="7541">
                  <c:v>6083.8150289017685</c:v>
                </c:pt>
                <c:pt idx="7542">
                  <c:v>5884.3930635838578</c:v>
                </c:pt>
                <c:pt idx="7543">
                  <c:v>5751.4450867052028</c:v>
                </c:pt>
                <c:pt idx="7544">
                  <c:v>6130.0578034682094</c:v>
                </c:pt>
                <c:pt idx="7545">
                  <c:v>6947.976878612717</c:v>
                </c:pt>
                <c:pt idx="7546">
                  <c:v>7748.5549132947981</c:v>
                </c:pt>
                <c:pt idx="7547">
                  <c:v>8893.0635838150301</c:v>
                </c:pt>
                <c:pt idx="7548">
                  <c:v>10734.104046242841</c:v>
                </c:pt>
                <c:pt idx="7549">
                  <c:v>11684.971098265893</c:v>
                </c:pt>
                <c:pt idx="7550">
                  <c:v>12598.265895953698</c:v>
                </c:pt>
                <c:pt idx="7551">
                  <c:v>13471.098265895958</c:v>
                </c:pt>
                <c:pt idx="7552">
                  <c:v>15606.936416184972</c:v>
                </c:pt>
                <c:pt idx="7553">
                  <c:v>17690.751445086706</c:v>
                </c:pt>
                <c:pt idx="7554">
                  <c:v>19130.057803468229</c:v>
                </c:pt>
                <c:pt idx="7555">
                  <c:v>20251.445086705229</c:v>
                </c:pt>
                <c:pt idx="7556">
                  <c:v>20575.144508670492</c:v>
                </c:pt>
                <c:pt idx="7557">
                  <c:v>19820.809248554804</c:v>
                </c:pt>
                <c:pt idx="7558">
                  <c:v>18687.861271676182</c:v>
                </c:pt>
                <c:pt idx="7559">
                  <c:v>18156.06936416186</c:v>
                </c:pt>
                <c:pt idx="7560">
                  <c:v>18708.092485549139</c:v>
                </c:pt>
                <c:pt idx="7561">
                  <c:v>18398.843930635816</c:v>
                </c:pt>
                <c:pt idx="7562">
                  <c:v>18497.109826589451</c:v>
                </c:pt>
                <c:pt idx="7563">
                  <c:v>18387.283236994223</c:v>
                </c:pt>
                <c:pt idx="7564">
                  <c:v>17878.612716763007</c:v>
                </c:pt>
                <c:pt idx="7565">
                  <c:v>18173.410404624417</c:v>
                </c:pt>
                <c:pt idx="7566">
                  <c:v>19054.913294797701</c:v>
                </c:pt>
                <c:pt idx="7567">
                  <c:v>19939.306358381389</c:v>
                </c:pt>
                <c:pt idx="7568">
                  <c:v>20367.052023121389</c:v>
                </c:pt>
                <c:pt idx="7569">
                  <c:v>20875.722543352604</c:v>
                </c:pt>
                <c:pt idx="7570">
                  <c:v>20982.658959537406</c:v>
                </c:pt>
                <c:pt idx="7571">
                  <c:v>21072.254335260121</c:v>
                </c:pt>
                <c:pt idx="7572">
                  <c:v>21153.179190751445</c:v>
                </c:pt>
                <c:pt idx="7573">
                  <c:v>21234.104046242752</c:v>
                </c:pt>
                <c:pt idx="7574">
                  <c:v>21462.427745664962</c:v>
                </c:pt>
                <c:pt idx="7575">
                  <c:v>20829.479768786096</c:v>
                </c:pt>
                <c:pt idx="7576">
                  <c:v>19976.878612716766</c:v>
                </c:pt>
                <c:pt idx="7577">
                  <c:v>19011.560693641721</c:v>
                </c:pt>
                <c:pt idx="7578">
                  <c:v>18852.601156069297</c:v>
                </c:pt>
                <c:pt idx="7579">
                  <c:v>18439.306358381389</c:v>
                </c:pt>
                <c:pt idx="7580">
                  <c:v>17309.248554913305</c:v>
                </c:pt>
                <c:pt idx="7581">
                  <c:v>15968.208092485551</c:v>
                </c:pt>
                <c:pt idx="7582">
                  <c:v>14283.236994219655</c:v>
                </c:pt>
                <c:pt idx="7583">
                  <c:v>12852.601156069366</c:v>
                </c:pt>
                <c:pt idx="7584">
                  <c:v>11838.150289017341</c:v>
                </c:pt>
                <c:pt idx="7585">
                  <c:v>11193.641618497111</c:v>
                </c:pt>
                <c:pt idx="7586">
                  <c:v>11054.913294797689</c:v>
                </c:pt>
                <c:pt idx="7587">
                  <c:v>11187.861271676302</c:v>
                </c:pt>
                <c:pt idx="7588">
                  <c:v>11546.242774566541</c:v>
                </c:pt>
                <c:pt idx="7589">
                  <c:v>11780.346820809249</c:v>
                </c:pt>
                <c:pt idx="7590">
                  <c:v>11575.144508670581</c:v>
                </c:pt>
                <c:pt idx="7591">
                  <c:v>11028.901734104047</c:v>
                </c:pt>
                <c:pt idx="7592">
                  <c:v>11323.699421965319</c:v>
                </c:pt>
                <c:pt idx="7593">
                  <c:v>11502.890173410346</c:v>
                </c:pt>
                <c:pt idx="7594">
                  <c:v>11661.84971098266</c:v>
                </c:pt>
                <c:pt idx="7595">
                  <c:v>12569.364161849711</c:v>
                </c:pt>
                <c:pt idx="7596">
                  <c:v>12135.838150289001</c:v>
                </c:pt>
                <c:pt idx="7597">
                  <c:v>11086.705202312227</c:v>
                </c:pt>
                <c:pt idx="7598">
                  <c:v>9864.1618497109848</c:v>
                </c:pt>
                <c:pt idx="7599">
                  <c:v>8959.5375722543358</c:v>
                </c:pt>
                <c:pt idx="7600">
                  <c:v>8080.9248554913302</c:v>
                </c:pt>
                <c:pt idx="7601">
                  <c:v>7297.6878612717037</c:v>
                </c:pt>
                <c:pt idx="7602">
                  <c:v>6994.2196531791924</c:v>
                </c:pt>
                <c:pt idx="7603">
                  <c:v>6387.2832369942198</c:v>
                </c:pt>
                <c:pt idx="7604">
                  <c:v>5583.8150289017685</c:v>
                </c:pt>
                <c:pt idx="7605">
                  <c:v>5164.7398843930605</c:v>
                </c:pt>
                <c:pt idx="7606">
                  <c:v>4953.7572254335537</c:v>
                </c:pt>
                <c:pt idx="7607">
                  <c:v>4881.5028901734104</c:v>
                </c:pt>
                <c:pt idx="7608">
                  <c:v>4765.8959537572528</c:v>
                </c:pt>
                <c:pt idx="7609">
                  <c:v>4219.6531791907792</c:v>
                </c:pt>
                <c:pt idx="7610">
                  <c:v>4147.3988439306295</c:v>
                </c:pt>
                <c:pt idx="7611">
                  <c:v>4557.8034682080925</c:v>
                </c:pt>
                <c:pt idx="7612">
                  <c:v>5210.9826589595414</c:v>
                </c:pt>
                <c:pt idx="7613">
                  <c:v>5690.7514450867056</c:v>
                </c:pt>
                <c:pt idx="7614">
                  <c:v>6335.2601156069404</c:v>
                </c:pt>
                <c:pt idx="7615">
                  <c:v>6947.976878612717</c:v>
                </c:pt>
                <c:pt idx="7616">
                  <c:v>7684.9710982658962</c:v>
                </c:pt>
                <c:pt idx="7617">
                  <c:v>7895.9537572253903</c:v>
                </c:pt>
                <c:pt idx="7618">
                  <c:v>8130.0578034682094</c:v>
                </c:pt>
                <c:pt idx="7619">
                  <c:v>8312.1387283237109</c:v>
                </c:pt>
                <c:pt idx="7620">
                  <c:v>8708.0924855491339</c:v>
                </c:pt>
                <c:pt idx="7621">
                  <c:v>8595.3757225432855</c:v>
                </c:pt>
                <c:pt idx="7622">
                  <c:v>7976.8786127167605</c:v>
                </c:pt>
                <c:pt idx="7623">
                  <c:v>7193.6416184971431</c:v>
                </c:pt>
                <c:pt idx="7624">
                  <c:v>7239.884393063584</c:v>
                </c:pt>
                <c:pt idx="7625">
                  <c:v>7442.1965317919694</c:v>
                </c:pt>
                <c:pt idx="7626">
                  <c:v>8401.7341040462488</c:v>
                </c:pt>
                <c:pt idx="7627">
                  <c:v>9953.7572254334718</c:v>
                </c:pt>
                <c:pt idx="7628">
                  <c:v>10924.855491329481</c:v>
                </c:pt>
                <c:pt idx="7629">
                  <c:v>11020.231213872899</c:v>
                </c:pt>
                <c:pt idx="7630">
                  <c:v>11436.416184971031</c:v>
                </c:pt>
                <c:pt idx="7631">
                  <c:v>12158.959537572255</c:v>
                </c:pt>
                <c:pt idx="7632">
                  <c:v>12395.953757225434</c:v>
                </c:pt>
                <c:pt idx="7633">
                  <c:v>12378.612716763007</c:v>
                </c:pt>
                <c:pt idx="7634">
                  <c:v>11277.456647398845</c:v>
                </c:pt>
                <c:pt idx="7635">
                  <c:v>9716.7630057803472</c:v>
                </c:pt>
                <c:pt idx="7636">
                  <c:v>8523.121387283225</c:v>
                </c:pt>
                <c:pt idx="7637">
                  <c:v>7398.8439306358414</c:v>
                </c:pt>
                <c:pt idx="7638">
                  <c:v>6552.0231213873167</c:v>
                </c:pt>
                <c:pt idx="7639">
                  <c:v>4800.5780346820811</c:v>
                </c:pt>
                <c:pt idx="7640">
                  <c:v>3476.8786127167632</c:v>
                </c:pt>
                <c:pt idx="7641">
                  <c:v>2789.0173410404764</c:v>
                </c:pt>
                <c:pt idx="7642">
                  <c:v>2317.9190751445112</c:v>
                </c:pt>
                <c:pt idx="7643">
                  <c:v>2216.7630057803467</c:v>
                </c:pt>
                <c:pt idx="7644">
                  <c:v>1881.5028901734106</c:v>
                </c:pt>
                <c:pt idx="7645">
                  <c:v>1479.7687861271681</c:v>
                </c:pt>
                <c:pt idx="7646">
                  <c:v>985.54913294797802</c:v>
                </c:pt>
                <c:pt idx="7647">
                  <c:v>812.13872832369952</c:v>
                </c:pt>
                <c:pt idx="7648">
                  <c:v>817.91907514450838</c:v>
                </c:pt>
                <c:pt idx="7649">
                  <c:v>1023.121387283237</c:v>
                </c:pt>
                <c:pt idx="7650">
                  <c:v>1109.8265895953757</c:v>
                </c:pt>
                <c:pt idx="7651">
                  <c:v>1257.2254335260116</c:v>
                </c:pt>
                <c:pt idx="7652">
                  <c:v>1456.6473988439298</c:v>
                </c:pt>
                <c:pt idx="7653">
                  <c:v>1560.6936416184876</c:v>
                </c:pt>
                <c:pt idx="7654">
                  <c:v>1650.289017341041</c:v>
                </c:pt>
                <c:pt idx="7655">
                  <c:v>1702.3121387283156</c:v>
                </c:pt>
                <c:pt idx="7656">
                  <c:v>1693.6416184971099</c:v>
                </c:pt>
                <c:pt idx="7657">
                  <c:v>1508.6705202312128</c:v>
                </c:pt>
                <c:pt idx="7658">
                  <c:v>1381.5028901734106</c:v>
                </c:pt>
                <c:pt idx="7659">
                  <c:v>1395.9537572254337</c:v>
                </c:pt>
                <c:pt idx="7660">
                  <c:v>1855.4913294797689</c:v>
                </c:pt>
                <c:pt idx="7661">
                  <c:v>1956.6473988439298</c:v>
                </c:pt>
                <c:pt idx="7662">
                  <c:v>1968.2080924855511</c:v>
                </c:pt>
                <c:pt idx="7663">
                  <c:v>2213.8728323699424</c:v>
                </c:pt>
                <c:pt idx="7664">
                  <c:v>2361.2716763005956</c:v>
                </c:pt>
                <c:pt idx="7665">
                  <c:v>2300.5780346820811</c:v>
                </c:pt>
                <c:pt idx="7666">
                  <c:v>2283.2369942196533</c:v>
                </c:pt>
                <c:pt idx="7667">
                  <c:v>2430.6358381502891</c:v>
                </c:pt>
                <c:pt idx="7668">
                  <c:v>2592.4855491329481</c:v>
                </c:pt>
                <c:pt idx="7669">
                  <c:v>2982.6589595375726</c:v>
                </c:pt>
                <c:pt idx="7670">
                  <c:v>3352.6011560693796</c:v>
                </c:pt>
                <c:pt idx="7671">
                  <c:v>3843.930635838165</c:v>
                </c:pt>
                <c:pt idx="7672">
                  <c:v>4381.5028901734104</c:v>
                </c:pt>
                <c:pt idx="7673">
                  <c:v>4580.9248554913302</c:v>
                </c:pt>
                <c:pt idx="7674">
                  <c:v>4595.3757225433528</c:v>
                </c:pt>
                <c:pt idx="7675">
                  <c:v>4502.8901734104347</c:v>
                </c:pt>
                <c:pt idx="7676">
                  <c:v>4656.0693641619036</c:v>
                </c:pt>
                <c:pt idx="7677">
                  <c:v>4739.884393063584</c:v>
                </c:pt>
                <c:pt idx="7678">
                  <c:v>4500</c:v>
                </c:pt>
                <c:pt idx="7679">
                  <c:v>4060.6936416184967</c:v>
                </c:pt>
                <c:pt idx="7680">
                  <c:v>3572.254335260116</c:v>
                </c:pt>
                <c:pt idx="7681">
                  <c:v>3736.9942196531792</c:v>
                </c:pt>
                <c:pt idx="7682">
                  <c:v>3881.5028901734108</c:v>
                </c:pt>
                <c:pt idx="7683">
                  <c:v>4121.3872832369925</c:v>
                </c:pt>
                <c:pt idx="7684">
                  <c:v>4017.3410404624278</c:v>
                </c:pt>
                <c:pt idx="7685">
                  <c:v>4069.3641618497113</c:v>
                </c:pt>
                <c:pt idx="7686">
                  <c:v>4132.9479768786105</c:v>
                </c:pt>
                <c:pt idx="7687">
                  <c:v>4112.7167630058111</c:v>
                </c:pt>
                <c:pt idx="7688">
                  <c:v>4034.6820809248343</c:v>
                </c:pt>
                <c:pt idx="7689">
                  <c:v>3956.6473988439311</c:v>
                </c:pt>
                <c:pt idx="7690">
                  <c:v>3832.3699421965321</c:v>
                </c:pt>
                <c:pt idx="7691">
                  <c:v>3716.7630057803467</c:v>
                </c:pt>
                <c:pt idx="7692">
                  <c:v>3514.4508670520236</c:v>
                </c:pt>
                <c:pt idx="7693">
                  <c:v>3112.7167630057797</c:v>
                </c:pt>
                <c:pt idx="7694">
                  <c:v>3092.4855491329481</c:v>
                </c:pt>
                <c:pt idx="7695">
                  <c:v>1433.5260115606961</c:v>
                </c:pt>
                <c:pt idx="7696">
                  <c:v>2549.1329479768792</c:v>
                </c:pt>
                <c:pt idx="7697">
                  <c:v>2329.4797687861274</c:v>
                </c:pt>
                <c:pt idx="7698">
                  <c:v>2127.1676300578038</c:v>
                </c:pt>
                <c:pt idx="7699">
                  <c:v>1971.098265895954</c:v>
                </c:pt>
                <c:pt idx="7700">
                  <c:v>1791.9075144508681</c:v>
                </c:pt>
                <c:pt idx="7701">
                  <c:v>1632.9479768786127</c:v>
                </c:pt>
                <c:pt idx="7702">
                  <c:v>1650.289017341041</c:v>
                </c:pt>
                <c:pt idx="7703">
                  <c:v>1552.0231213872833</c:v>
                </c:pt>
                <c:pt idx="7704">
                  <c:v>1569.3641618497109</c:v>
                </c:pt>
                <c:pt idx="7705">
                  <c:v>1615.6069364161849</c:v>
                </c:pt>
                <c:pt idx="7706">
                  <c:v>1554.913294797688</c:v>
                </c:pt>
                <c:pt idx="7707">
                  <c:v>1456.6473988439298</c:v>
                </c:pt>
                <c:pt idx="7708">
                  <c:v>1369.942196531792</c:v>
                </c:pt>
                <c:pt idx="7709">
                  <c:v>1312.1387283236995</c:v>
                </c:pt>
                <c:pt idx="7710">
                  <c:v>1286.127167630058</c:v>
                </c:pt>
                <c:pt idx="7711">
                  <c:v>1213.8728323699343</c:v>
                </c:pt>
                <c:pt idx="7712">
                  <c:v>1182.0809248554824</c:v>
                </c:pt>
                <c:pt idx="7713">
                  <c:v>1115.6069364161849</c:v>
                </c:pt>
                <c:pt idx="7714">
                  <c:v>997.10982658959551</c:v>
                </c:pt>
                <c:pt idx="7715">
                  <c:v>973.98843930636394</c:v>
                </c:pt>
                <c:pt idx="7716">
                  <c:v>959.5375722543356</c:v>
                </c:pt>
                <c:pt idx="7717">
                  <c:v>965.31791907514446</c:v>
                </c:pt>
                <c:pt idx="7718">
                  <c:v>956.64739884392748</c:v>
                </c:pt>
                <c:pt idx="7719">
                  <c:v>1023.121387283237</c:v>
                </c:pt>
                <c:pt idx="7720">
                  <c:v>1109.8265895953757</c:v>
                </c:pt>
                <c:pt idx="7721">
                  <c:v>1089.5953757225461</c:v>
                </c:pt>
                <c:pt idx="7722">
                  <c:v>1124.2774566473988</c:v>
                </c:pt>
                <c:pt idx="7723">
                  <c:v>1153.1791907514448</c:v>
                </c:pt>
                <c:pt idx="7724">
                  <c:v>1144.5086705202361</c:v>
                </c:pt>
                <c:pt idx="7725">
                  <c:v>1193.6416184971099</c:v>
                </c:pt>
                <c:pt idx="7726">
                  <c:v>1317.9190751445183</c:v>
                </c:pt>
                <c:pt idx="7727">
                  <c:v>1445.0867052023123</c:v>
                </c:pt>
                <c:pt idx="7728">
                  <c:v>1560.6936416184876</c:v>
                </c:pt>
                <c:pt idx="7729">
                  <c:v>1447.9768786127181</c:v>
                </c:pt>
                <c:pt idx="7730">
                  <c:v>1404.6242774566474</c:v>
                </c:pt>
                <c:pt idx="7731">
                  <c:v>1410.4046242774548</c:v>
                </c:pt>
                <c:pt idx="7732">
                  <c:v>1332.3699421965298</c:v>
                </c:pt>
                <c:pt idx="7733">
                  <c:v>1312.1387283236995</c:v>
                </c:pt>
                <c:pt idx="7734">
                  <c:v>1439.3063583815031</c:v>
                </c:pt>
                <c:pt idx="7735">
                  <c:v>1381.5028901734106</c:v>
                </c:pt>
                <c:pt idx="7736">
                  <c:v>1395.9537572254337</c:v>
                </c:pt>
                <c:pt idx="7737">
                  <c:v>1401.7341040462429</c:v>
                </c:pt>
                <c:pt idx="7738">
                  <c:v>1263.005780346821</c:v>
                </c:pt>
                <c:pt idx="7739">
                  <c:v>1205.2023121387278</c:v>
                </c:pt>
                <c:pt idx="7740">
                  <c:v>1144.5086705202361</c:v>
                </c:pt>
                <c:pt idx="7741">
                  <c:v>1164.7398843930637</c:v>
                </c:pt>
                <c:pt idx="7742">
                  <c:v>919.07514450867563</c:v>
                </c:pt>
                <c:pt idx="7743">
                  <c:v>843.93063583815035</c:v>
                </c:pt>
                <c:pt idx="7744">
                  <c:v>789.0173410404625</c:v>
                </c:pt>
                <c:pt idx="7745">
                  <c:v>817.91907514450838</c:v>
                </c:pt>
                <c:pt idx="7746">
                  <c:v>846.82080924855495</c:v>
                </c:pt>
                <c:pt idx="7747">
                  <c:v>939.30635838150249</c:v>
                </c:pt>
                <c:pt idx="7748">
                  <c:v>1040.4624277456651</c:v>
                </c:pt>
                <c:pt idx="7749">
                  <c:v>1002.8901734104044</c:v>
                </c:pt>
                <c:pt idx="7750">
                  <c:v>875.72254335260152</c:v>
                </c:pt>
                <c:pt idx="7751">
                  <c:v>919.07514450867563</c:v>
                </c:pt>
                <c:pt idx="7752">
                  <c:v>887.28323699421969</c:v>
                </c:pt>
                <c:pt idx="7753">
                  <c:v>768.78612716763053</c:v>
                </c:pt>
                <c:pt idx="7754">
                  <c:v>736.99421965317924</c:v>
                </c:pt>
                <c:pt idx="7755">
                  <c:v>812.13872832369952</c:v>
                </c:pt>
                <c:pt idx="7756">
                  <c:v>820.80924855491298</c:v>
                </c:pt>
                <c:pt idx="7757">
                  <c:v>716.76300578034693</c:v>
                </c:pt>
                <c:pt idx="7758">
                  <c:v>670.5202312138731</c:v>
                </c:pt>
                <c:pt idx="7759">
                  <c:v>575.14450867052051</c:v>
                </c:pt>
                <c:pt idx="7760">
                  <c:v>476.87861271676331</c:v>
                </c:pt>
                <c:pt idx="7761">
                  <c:v>421.96531791907194</c:v>
                </c:pt>
                <c:pt idx="7762">
                  <c:v>268.78612716762717</c:v>
                </c:pt>
                <c:pt idx="7763">
                  <c:v>225.4335260115607</c:v>
                </c:pt>
                <c:pt idx="7764">
                  <c:v>193.64161849710985</c:v>
                </c:pt>
                <c:pt idx="7765">
                  <c:v>176.3005780346821</c:v>
                </c:pt>
                <c:pt idx="7766">
                  <c:v>222.54335260115431</c:v>
                </c:pt>
                <c:pt idx="7767">
                  <c:v>225.4335260115607</c:v>
                </c:pt>
                <c:pt idx="7768">
                  <c:v>326.58959537572258</c:v>
                </c:pt>
                <c:pt idx="7769">
                  <c:v>450.86705202312208</c:v>
                </c:pt>
                <c:pt idx="7770">
                  <c:v>667.63005780346748</c:v>
                </c:pt>
                <c:pt idx="7771">
                  <c:v>817.91907514450838</c:v>
                </c:pt>
                <c:pt idx="7772">
                  <c:v>956.64739884392748</c:v>
                </c:pt>
                <c:pt idx="7773">
                  <c:v>976.87861271676309</c:v>
                </c:pt>
                <c:pt idx="7774">
                  <c:v>1028.9017341040462</c:v>
                </c:pt>
                <c:pt idx="7775">
                  <c:v>1086.7052023121389</c:v>
                </c:pt>
                <c:pt idx="7776">
                  <c:v>1104.0462427745658</c:v>
                </c:pt>
                <c:pt idx="7777">
                  <c:v>1167.6300578034684</c:v>
                </c:pt>
                <c:pt idx="7778">
                  <c:v>1306.3583815028899</c:v>
                </c:pt>
                <c:pt idx="7779">
                  <c:v>1447.9768786127181</c:v>
                </c:pt>
                <c:pt idx="7780">
                  <c:v>1592.4855491329481</c:v>
                </c:pt>
                <c:pt idx="7781">
                  <c:v>1684.9710982658958</c:v>
                </c:pt>
                <c:pt idx="7782">
                  <c:v>1774.5664739884401</c:v>
                </c:pt>
                <c:pt idx="7783">
                  <c:v>1962.427745664749</c:v>
                </c:pt>
                <c:pt idx="7784">
                  <c:v>2037.5722543352604</c:v>
                </c:pt>
                <c:pt idx="7785">
                  <c:v>1855.4913294797689</c:v>
                </c:pt>
                <c:pt idx="7786">
                  <c:v>1809.2485549133003</c:v>
                </c:pt>
                <c:pt idx="7787">
                  <c:v>1774.5664739884401</c:v>
                </c:pt>
                <c:pt idx="7788">
                  <c:v>1921.9653179190752</c:v>
                </c:pt>
                <c:pt idx="7789">
                  <c:v>2167.6300578034875</c:v>
                </c:pt>
                <c:pt idx="7790">
                  <c:v>2430.6358381502891</c:v>
                </c:pt>
                <c:pt idx="7791">
                  <c:v>2621.3872832369952</c:v>
                </c:pt>
                <c:pt idx="7792">
                  <c:v>3014.4508670520236</c:v>
                </c:pt>
                <c:pt idx="7793">
                  <c:v>3297.6878612716737</c:v>
                </c:pt>
                <c:pt idx="7794">
                  <c:v>3557.8034682080929</c:v>
                </c:pt>
                <c:pt idx="7795">
                  <c:v>3644.5086705202307</c:v>
                </c:pt>
                <c:pt idx="7796">
                  <c:v>3485.5491329479923</c:v>
                </c:pt>
                <c:pt idx="7797">
                  <c:v>3378.6127167630061</c:v>
                </c:pt>
                <c:pt idx="7798">
                  <c:v>3335.2601156069368</c:v>
                </c:pt>
                <c:pt idx="7799">
                  <c:v>3121.3872832369952</c:v>
                </c:pt>
                <c:pt idx="7800">
                  <c:v>3132.9479768786264</c:v>
                </c:pt>
                <c:pt idx="7801">
                  <c:v>3364.1618497109657</c:v>
                </c:pt>
                <c:pt idx="7802">
                  <c:v>3459.5375722543604</c:v>
                </c:pt>
                <c:pt idx="7803">
                  <c:v>3887.2832369942212</c:v>
                </c:pt>
                <c:pt idx="7804">
                  <c:v>4031.7919075144659</c:v>
                </c:pt>
                <c:pt idx="7805">
                  <c:v>4332.3699421965321</c:v>
                </c:pt>
                <c:pt idx="7806">
                  <c:v>4670.5202312139236</c:v>
                </c:pt>
                <c:pt idx="7807">
                  <c:v>4973.9884393063585</c:v>
                </c:pt>
                <c:pt idx="7808">
                  <c:v>5291.9075144508724</c:v>
                </c:pt>
                <c:pt idx="7809">
                  <c:v>5471.0982658959838</c:v>
                </c:pt>
                <c:pt idx="7810">
                  <c:v>5705.2023121387265</c:v>
                </c:pt>
                <c:pt idx="7811">
                  <c:v>5921.9653179190482</c:v>
                </c:pt>
                <c:pt idx="7812">
                  <c:v>5947.976878612717</c:v>
                </c:pt>
                <c:pt idx="7813">
                  <c:v>6369.9421965317924</c:v>
                </c:pt>
                <c:pt idx="7814">
                  <c:v>6595.3757225433528</c:v>
                </c:pt>
                <c:pt idx="7815">
                  <c:v>6410.4046242774884</c:v>
                </c:pt>
                <c:pt idx="7816">
                  <c:v>6040.4624277456651</c:v>
                </c:pt>
                <c:pt idx="7817">
                  <c:v>5708.092485549133</c:v>
                </c:pt>
                <c:pt idx="7818">
                  <c:v>5763.0057803467917</c:v>
                </c:pt>
                <c:pt idx="7819">
                  <c:v>6008.6705202312141</c:v>
                </c:pt>
                <c:pt idx="7820">
                  <c:v>6210.9826589595414</c:v>
                </c:pt>
                <c:pt idx="7821">
                  <c:v>6222.5433526011566</c:v>
                </c:pt>
                <c:pt idx="7822">
                  <c:v>6254.3352601156384</c:v>
                </c:pt>
                <c:pt idx="7823">
                  <c:v>6494.2196531791924</c:v>
                </c:pt>
                <c:pt idx="7824">
                  <c:v>6338.1502890173842</c:v>
                </c:pt>
                <c:pt idx="7825">
                  <c:v>6982.6589595375744</c:v>
                </c:pt>
                <c:pt idx="7826">
                  <c:v>7375.7225433526291</c:v>
                </c:pt>
                <c:pt idx="7827">
                  <c:v>7797.6878612717046</c:v>
                </c:pt>
                <c:pt idx="7828">
                  <c:v>8306.3583815028851</c:v>
                </c:pt>
                <c:pt idx="7829">
                  <c:v>8786.127167630053</c:v>
                </c:pt>
                <c:pt idx="7830">
                  <c:v>8962.4277456647415</c:v>
                </c:pt>
                <c:pt idx="7831">
                  <c:v>8815.0289017341056</c:v>
                </c:pt>
                <c:pt idx="7832">
                  <c:v>8552.023121387283</c:v>
                </c:pt>
                <c:pt idx="7833">
                  <c:v>8352.6011560693642</c:v>
                </c:pt>
                <c:pt idx="7834">
                  <c:v>8794.7976878612717</c:v>
                </c:pt>
                <c:pt idx="7835">
                  <c:v>9349.7109826589603</c:v>
                </c:pt>
                <c:pt idx="7836">
                  <c:v>9907.5144508670528</c:v>
                </c:pt>
                <c:pt idx="7837">
                  <c:v>10078.034682080926</c:v>
                </c:pt>
                <c:pt idx="7838">
                  <c:v>6985.5491329479773</c:v>
                </c:pt>
                <c:pt idx="7839">
                  <c:v>10442.196531791908</c:v>
                </c:pt>
                <c:pt idx="7840">
                  <c:v>10369.942196531792</c:v>
                </c:pt>
                <c:pt idx="7841">
                  <c:v>10369.942196531792</c:v>
                </c:pt>
                <c:pt idx="7842">
                  <c:v>10078.034682080926</c:v>
                </c:pt>
                <c:pt idx="7843">
                  <c:v>9887.2832369942207</c:v>
                </c:pt>
                <c:pt idx="7844">
                  <c:v>9699.4219653179207</c:v>
                </c:pt>
                <c:pt idx="7845">
                  <c:v>9508.6705202312151</c:v>
                </c:pt>
                <c:pt idx="7846">
                  <c:v>9023.121387283225</c:v>
                </c:pt>
                <c:pt idx="7847">
                  <c:v>8647.3988439306231</c:v>
                </c:pt>
                <c:pt idx="7848">
                  <c:v>8023.1213872832404</c:v>
                </c:pt>
                <c:pt idx="7849">
                  <c:v>7500.0000000000009</c:v>
                </c:pt>
                <c:pt idx="7850">
                  <c:v>7092.4855491329481</c:v>
                </c:pt>
                <c:pt idx="7851">
                  <c:v>6936.4161849711054</c:v>
                </c:pt>
                <c:pt idx="7852">
                  <c:v>6641.6184971098546</c:v>
                </c:pt>
                <c:pt idx="7853">
                  <c:v>6297.6878612717037</c:v>
                </c:pt>
                <c:pt idx="7854">
                  <c:v>6624.277456647369</c:v>
                </c:pt>
                <c:pt idx="7855">
                  <c:v>6375.7225433526291</c:v>
                </c:pt>
                <c:pt idx="7856">
                  <c:v>5849.7109826589603</c:v>
                </c:pt>
                <c:pt idx="7857">
                  <c:v>5502.8901734104347</c:v>
                </c:pt>
                <c:pt idx="7858">
                  <c:v>3297.6878612716737</c:v>
                </c:pt>
                <c:pt idx="7859">
                  <c:v>3254.3352601156057</c:v>
                </c:pt>
                <c:pt idx="7860">
                  <c:v>5312.1387283237</c:v>
                </c:pt>
                <c:pt idx="7861">
                  <c:v>4962.4277456647405</c:v>
                </c:pt>
                <c:pt idx="7862">
                  <c:v>4606.9364161849717</c:v>
                </c:pt>
                <c:pt idx="7863">
                  <c:v>3991.3294797687713</c:v>
                </c:pt>
                <c:pt idx="7864">
                  <c:v>3829.4797687861274</c:v>
                </c:pt>
                <c:pt idx="7865">
                  <c:v>3734.104046242775</c:v>
                </c:pt>
                <c:pt idx="7866">
                  <c:v>3578.034682080925</c:v>
                </c:pt>
                <c:pt idx="7867">
                  <c:v>3682.0809248554915</c:v>
                </c:pt>
                <c:pt idx="7868">
                  <c:v>3427.7456647398681</c:v>
                </c:pt>
                <c:pt idx="7869">
                  <c:v>3471.0982658959538</c:v>
                </c:pt>
                <c:pt idx="7870">
                  <c:v>3569.3641618497113</c:v>
                </c:pt>
                <c:pt idx="7871">
                  <c:v>2976.8786127167632</c:v>
                </c:pt>
                <c:pt idx="7872">
                  <c:v>2731.2138728323916</c:v>
                </c:pt>
                <c:pt idx="7873">
                  <c:v>2421.9653179190891</c:v>
                </c:pt>
                <c:pt idx="7874">
                  <c:v>2254.3352601156057</c:v>
                </c:pt>
                <c:pt idx="7875">
                  <c:v>2089.5953757225452</c:v>
                </c:pt>
                <c:pt idx="7876">
                  <c:v>1884.3930635838149</c:v>
                </c:pt>
                <c:pt idx="7877">
                  <c:v>1838.1502890173322</c:v>
                </c:pt>
                <c:pt idx="7878">
                  <c:v>1604.0462427745658</c:v>
                </c:pt>
                <c:pt idx="7879">
                  <c:v>1419.0751445086698</c:v>
                </c:pt>
                <c:pt idx="7880">
                  <c:v>1283.2369942196528</c:v>
                </c:pt>
                <c:pt idx="7881">
                  <c:v>1135.8381502890174</c:v>
                </c:pt>
                <c:pt idx="7882">
                  <c:v>893.06358381502798</c:v>
                </c:pt>
                <c:pt idx="7883">
                  <c:v>696.5317919075145</c:v>
                </c:pt>
                <c:pt idx="7884">
                  <c:v>618.49710982658939</c:v>
                </c:pt>
                <c:pt idx="7885">
                  <c:v>528.90173410404623</c:v>
                </c:pt>
                <c:pt idx="7886">
                  <c:v>534.68208092485554</c:v>
                </c:pt>
                <c:pt idx="7887">
                  <c:v>482.65895953757229</c:v>
                </c:pt>
                <c:pt idx="7888">
                  <c:v>433.52601156069073</c:v>
                </c:pt>
                <c:pt idx="7889">
                  <c:v>531.79190751445094</c:v>
                </c:pt>
                <c:pt idx="7890">
                  <c:v>592.48554913294799</c:v>
                </c:pt>
                <c:pt idx="7891">
                  <c:v>589.59537572254351</c:v>
                </c:pt>
                <c:pt idx="7892">
                  <c:v>583.81502890173249</c:v>
                </c:pt>
                <c:pt idx="7893">
                  <c:v>540.46242774566247</c:v>
                </c:pt>
                <c:pt idx="7894">
                  <c:v>462.42774566473992</c:v>
                </c:pt>
                <c:pt idx="7895">
                  <c:v>456.64739884393072</c:v>
                </c:pt>
                <c:pt idx="7896">
                  <c:v>390.17341040462429</c:v>
                </c:pt>
                <c:pt idx="7897">
                  <c:v>395.95375722543355</c:v>
                </c:pt>
                <c:pt idx="7898">
                  <c:v>479.76878612716774</c:v>
                </c:pt>
                <c:pt idx="7899">
                  <c:v>459.53757225433526</c:v>
                </c:pt>
                <c:pt idx="7900">
                  <c:v>546.24277456647962</c:v>
                </c:pt>
                <c:pt idx="7901">
                  <c:v>586.70520231213879</c:v>
                </c:pt>
                <c:pt idx="7902">
                  <c:v>656.06936416184976</c:v>
                </c:pt>
                <c:pt idx="7903">
                  <c:v>647.39884393064085</c:v>
                </c:pt>
                <c:pt idx="7904">
                  <c:v>575.14450867052051</c:v>
                </c:pt>
                <c:pt idx="7905">
                  <c:v>491.32947976878614</c:v>
                </c:pt>
                <c:pt idx="7906">
                  <c:v>424.85549132947978</c:v>
                </c:pt>
                <c:pt idx="7907">
                  <c:v>381.5028901734135</c:v>
                </c:pt>
                <c:pt idx="7908">
                  <c:v>378.61271676300584</c:v>
                </c:pt>
                <c:pt idx="7909">
                  <c:v>372.83236994219294</c:v>
                </c:pt>
                <c:pt idx="7910">
                  <c:v>341.04046242774803</c:v>
                </c:pt>
                <c:pt idx="7911">
                  <c:v>329.47976878612695</c:v>
                </c:pt>
                <c:pt idx="7912">
                  <c:v>323.69942196531792</c:v>
                </c:pt>
                <c:pt idx="7913">
                  <c:v>369.94219653179192</c:v>
                </c:pt>
                <c:pt idx="7914">
                  <c:v>395.95375722543355</c:v>
                </c:pt>
                <c:pt idx="7915">
                  <c:v>398.84393063584048</c:v>
                </c:pt>
                <c:pt idx="7916">
                  <c:v>384.39306358381532</c:v>
                </c:pt>
                <c:pt idx="7917">
                  <c:v>352.60115606936421</c:v>
                </c:pt>
                <c:pt idx="7918">
                  <c:v>309.24855491329265</c:v>
                </c:pt>
                <c:pt idx="7919">
                  <c:v>303.46820809248351</c:v>
                </c:pt>
                <c:pt idx="7920">
                  <c:v>277.45664739884398</c:v>
                </c:pt>
                <c:pt idx="7921">
                  <c:v>263.00578034682081</c:v>
                </c:pt>
                <c:pt idx="7922">
                  <c:v>291.90751445086693</c:v>
                </c:pt>
                <c:pt idx="7923">
                  <c:v>283.23699421965313</c:v>
                </c:pt>
                <c:pt idx="7924">
                  <c:v>251.44508670520233</c:v>
                </c:pt>
                <c:pt idx="7925">
                  <c:v>268.78612716762717</c:v>
                </c:pt>
                <c:pt idx="7926">
                  <c:v>393.06358381502901</c:v>
                </c:pt>
                <c:pt idx="7927">
                  <c:v>378.61271676300584</c:v>
                </c:pt>
                <c:pt idx="7928">
                  <c:v>346.82080924855399</c:v>
                </c:pt>
                <c:pt idx="7929">
                  <c:v>367.05202312138732</c:v>
                </c:pt>
                <c:pt idx="7930">
                  <c:v>294.79768786127164</c:v>
                </c:pt>
                <c:pt idx="7931">
                  <c:v>312.13872832369924</c:v>
                </c:pt>
                <c:pt idx="7932">
                  <c:v>300.57803468207891</c:v>
                </c:pt>
                <c:pt idx="7933">
                  <c:v>248.55491329479671</c:v>
                </c:pt>
                <c:pt idx="7934">
                  <c:v>303.46820809248351</c:v>
                </c:pt>
                <c:pt idx="7935">
                  <c:v>289.01734104046244</c:v>
                </c:pt>
                <c:pt idx="7936">
                  <c:v>329.47976878612695</c:v>
                </c:pt>
                <c:pt idx="7937">
                  <c:v>488.43930635837876</c:v>
                </c:pt>
                <c:pt idx="7938">
                  <c:v>716.76300578034693</c:v>
                </c:pt>
                <c:pt idx="7939">
                  <c:v>988.43930635838353</c:v>
                </c:pt>
                <c:pt idx="7940">
                  <c:v>968.20809248554917</c:v>
                </c:pt>
                <c:pt idx="7941">
                  <c:v>881.50289017341049</c:v>
                </c:pt>
                <c:pt idx="7942">
                  <c:v>930.63583815028903</c:v>
                </c:pt>
                <c:pt idx="7943">
                  <c:v>867.05202312138738</c:v>
                </c:pt>
                <c:pt idx="7944">
                  <c:v>939.30635838150249</c:v>
                </c:pt>
                <c:pt idx="7945">
                  <c:v>988.43930635838353</c:v>
                </c:pt>
                <c:pt idx="7946">
                  <c:v>1141.6184971098248</c:v>
                </c:pt>
                <c:pt idx="7947">
                  <c:v>1156.06936416185</c:v>
                </c:pt>
                <c:pt idx="7948">
                  <c:v>1124.2774566473988</c:v>
                </c:pt>
                <c:pt idx="7949">
                  <c:v>1147.3988439306358</c:v>
                </c:pt>
                <c:pt idx="7950">
                  <c:v>1170.5202312138645</c:v>
                </c:pt>
                <c:pt idx="7951">
                  <c:v>1277.4566473988441</c:v>
                </c:pt>
                <c:pt idx="7952">
                  <c:v>1592.4855491329481</c:v>
                </c:pt>
                <c:pt idx="7953">
                  <c:v>1566.4739884393048</c:v>
                </c:pt>
                <c:pt idx="7954">
                  <c:v>1309.2485549133003</c:v>
                </c:pt>
                <c:pt idx="7955">
                  <c:v>1089.5953757225461</c:v>
                </c:pt>
                <c:pt idx="7956">
                  <c:v>965.31791907514446</c:v>
                </c:pt>
                <c:pt idx="7957">
                  <c:v>1049.1329479768692</c:v>
                </c:pt>
                <c:pt idx="7958">
                  <c:v>1236.9942196531792</c:v>
                </c:pt>
                <c:pt idx="7959">
                  <c:v>1445.0867052023123</c:v>
                </c:pt>
                <c:pt idx="7960">
                  <c:v>1930.6358381502891</c:v>
                </c:pt>
                <c:pt idx="7961">
                  <c:v>2407.5144508670523</c:v>
                </c:pt>
                <c:pt idx="7962">
                  <c:v>2901.7341040462429</c:v>
                </c:pt>
                <c:pt idx="7963">
                  <c:v>3193.6416184971099</c:v>
                </c:pt>
                <c:pt idx="7964">
                  <c:v>3323.6994219653184</c:v>
                </c:pt>
                <c:pt idx="7965">
                  <c:v>3436.4161849711022</c:v>
                </c:pt>
                <c:pt idx="7966">
                  <c:v>3526.011560693642</c:v>
                </c:pt>
                <c:pt idx="7967">
                  <c:v>3534.6820809248343</c:v>
                </c:pt>
                <c:pt idx="7968">
                  <c:v>3722.5433526011766</c:v>
                </c:pt>
                <c:pt idx="7969">
                  <c:v>3982.6589595375726</c:v>
                </c:pt>
                <c:pt idx="7970">
                  <c:v>4306.3583815028924</c:v>
                </c:pt>
                <c:pt idx="7971">
                  <c:v>4965.3179190751453</c:v>
                </c:pt>
                <c:pt idx="7972">
                  <c:v>5184.9710982658962</c:v>
                </c:pt>
                <c:pt idx="7973">
                  <c:v>5482.6589595375744</c:v>
                </c:pt>
                <c:pt idx="7974">
                  <c:v>5841.0404624277544</c:v>
                </c:pt>
                <c:pt idx="7975">
                  <c:v>5800.5780346820811</c:v>
                </c:pt>
                <c:pt idx="7976">
                  <c:v>5982.6589595375744</c:v>
                </c:pt>
                <c:pt idx="7977">
                  <c:v>6147.3988439306295</c:v>
                </c:pt>
                <c:pt idx="7978">
                  <c:v>6502.8901734104347</c:v>
                </c:pt>
                <c:pt idx="7979">
                  <c:v>6624.277456647369</c:v>
                </c:pt>
                <c:pt idx="7980">
                  <c:v>6604.0462427745724</c:v>
                </c:pt>
                <c:pt idx="7981">
                  <c:v>6560.6936416185044</c:v>
                </c:pt>
                <c:pt idx="7982">
                  <c:v>6881.5028901734113</c:v>
                </c:pt>
                <c:pt idx="7983">
                  <c:v>7161.8497109826585</c:v>
                </c:pt>
                <c:pt idx="7984">
                  <c:v>7514.4508670520236</c:v>
                </c:pt>
                <c:pt idx="7985">
                  <c:v>7482.6589595375744</c:v>
                </c:pt>
                <c:pt idx="7986">
                  <c:v>7445.0867052023095</c:v>
                </c:pt>
                <c:pt idx="7987">
                  <c:v>7312.1387283237</c:v>
                </c:pt>
                <c:pt idx="7988">
                  <c:v>6919.0751445086744</c:v>
                </c:pt>
                <c:pt idx="7989">
                  <c:v>6838.1502890173842</c:v>
                </c:pt>
                <c:pt idx="7990">
                  <c:v>6569.3641618497441</c:v>
                </c:pt>
                <c:pt idx="7991">
                  <c:v>6595.3757225433528</c:v>
                </c:pt>
                <c:pt idx="7992">
                  <c:v>6343.9306358381236</c:v>
                </c:pt>
                <c:pt idx="7993">
                  <c:v>5973.9884393063585</c:v>
                </c:pt>
                <c:pt idx="7994">
                  <c:v>5687.8612716763555</c:v>
                </c:pt>
                <c:pt idx="7995">
                  <c:v>5118.4971098265896</c:v>
                </c:pt>
                <c:pt idx="7996">
                  <c:v>4797.6878612717037</c:v>
                </c:pt>
                <c:pt idx="7997">
                  <c:v>4436.4161849711054</c:v>
                </c:pt>
                <c:pt idx="7998">
                  <c:v>4306.3583815028924</c:v>
                </c:pt>
                <c:pt idx="7999">
                  <c:v>4236.9942196532093</c:v>
                </c:pt>
                <c:pt idx="8000">
                  <c:v>4161.8497109826585</c:v>
                </c:pt>
                <c:pt idx="8001">
                  <c:v>4210.9826589595414</c:v>
                </c:pt>
                <c:pt idx="8002">
                  <c:v>4309.2485549132925</c:v>
                </c:pt>
                <c:pt idx="8003">
                  <c:v>4676.3005780346821</c:v>
                </c:pt>
                <c:pt idx="8004">
                  <c:v>4950.8670520231217</c:v>
                </c:pt>
                <c:pt idx="8005">
                  <c:v>5150.2890173410078</c:v>
                </c:pt>
                <c:pt idx="8006">
                  <c:v>5390.1734104046245</c:v>
                </c:pt>
                <c:pt idx="8007">
                  <c:v>5124.277456647369</c:v>
                </c:pt>
                <c:pt idx="8008">
                  <c:v>5473.9884393063585</c:v>
                </c:pt>
                <c:pt idx="8009">
                  <c:v>6268.7861271676602</c:v>
                </c:pt>
                <c:pt idx="8010">
                  <c:v>7141.6184971098546</c:v>
                </c:pt>
                <c:pt idx="8011">
                  <c:v>7393.0635838150292</c:v>
                </c:pt>
                <c:pt idx="8012">
                  <c:v>7641.6184971098546</c:v>
                </c:pt>
                <c:pt idx="8013">
                  <c:v>7809.2485549132925</c:v>
                </c:pt>
                <c:pt idx="8014">
                  <c:v>7904.6242774566981</c:v>
                </c:pt>
                <c:pt idx="8015">
                  <c:v>8242.7745664739887</c:v>
                </c:pt>
                <c:pt idx="8016">
                  <c:v>8765.8959537571172</c:v>
                </c:pt>
                <c:pt idx="8017">
                  <c:v>9679.1907514450868</c:v>
                </c:pt>
                <c:pt idx="8018">
                  <c:v>10315.028901734106</c:v>
                </c:pt>
                <c:pt idx="8019">
                  <c:v>11575.144508670581</c:v>
                </c:pt>
                <c:pt idx="8020">
                  <c:v>12635.838150289001</c:v>
                </c:pt>
                <c:pt idx="8021">
                  <c:v>12965.31791907508</c:v>
                </c:pt>
                <c:pt idx="8022">
                  <c:v>14338.150289017341</c:v>
                </c:pt>
                <c:pt idx="8023">
                  <c:v>15216.763005780347</c:v>
                </c:pt>
                <c:pt idx="8024">
                  <c:v>15485.549132947965</c:v>
                </c:pt>
                <c:pt idx="8025">
                  <c:v>15690.751445086718</c:v>
                </c:pt>
                <c:pt idx="8026">
                  <c:v>15341.040462427754</c:v>
                </c:pt>
                <c:pt idx="8027">
                  <c:v>15580.92485549133</c:v>
                </c:pt>
                <c:pt idx="8028">
                  <c:v>15942.196531791909</c:v>
                </c:pt>
                <c:pt idx="8029">
                  <c:v>15884.393063583801</c:v>
                </c:pt>
                <c:pt idx="8030">
                  <c:v>15708.092485549134</c:v>
                </c:pt>
                <c:pt idx="8031">
                  <c:v>15690.751445086718</c:v>
                </c:pt>
                <c:pt idx="8032">
                  <c:v>15566.473988439308</c:v>
                </c:pt>
                <c:pt idx="8033">
                  <c:v>15390.173410404626</c:v>
                </c:pt>
                <c:pt idx="8034">
                  <c:v>14852.601156069366</c:v>
                </c:pt>
                <c:pt idx="8035">
                  <c:v>14179.19075144509</c:v>
                </c:pt>
                <c:pt idx="8036">
                  <c:v>14037.572254335315</c:v>
                </c:pt>
                <c:pt idx="8037">
                  <c:v>13656.069364161851</c:v>
                </c:pt>
                <c:pt idx="8038">
                  <c:v>12968.208092485551</c:v>
                </c:pt>
                <c:pt idx="8039">
                  <c:v>12072.254335260101</c:v>
                </c:pt>
                <c:pt idx="8040">
                  <c:v>10959.537572254336</c:v>
                </c:pt>
                <c:pt idx="8041">
                  <c:v>9803.4682080924867</c:v>
                </c:pt>
                <c:pt idx="8042">
                  <c:v>8855.4913294797097</c:v>
                </c:pt>
                <c:pt idx="8043">
                  <c:v>8052.0231213873167</c:v>
                </c:pt>
                <c:pt idx="8044">
                  <c:v>7320.8092485549523</c:v>
                </c:pt>
                <c:pt idx="8045">
                  <c:v>6650.2890173410078</c:v>
                </c:pt>
                <c:pt idx="8046">
                  <c:v>6017.3410404624583</c:v>
                </c:pt>
                <c:pt idx="8047">
                  <c:v>5057.8034682080925</c:v>
                </c:pt>
                <c:pt idx="8048">
                  <c:v>4239.884393063584</c:v>
                </c:pt>
                <c:pt idx="8049">
                  <c:v>3294.7976878612717</c:v>
                </c:pt>
                <c:pt idx="8050">
                  <c:v>2855.4913294797702</c:v>
                </c:pt>
                <c:pt idx="8051">
                  <c:v>2101.1560693641472</c:v>
                </c:pt>
                <c:pt idx="8052">
                  <c:v>1560.6936416184876</c:v>
                </c:pt>
                <c:pt idx="8053">
                  <c:v>1173.410404624278</c:v>
                </c:pt>
                <c:pt idx="8054">
                  <c:v>1095.3757225433526</c:v>
                </c:pt>
                <c:pt idx="8055">
                  <c:v>1049.1329479768692</c:v>
                </c:pt>
                <c:pt idx="8056">
                  <c:v>1170.5202312138645</c:v>
                </c:pt>
                <c:pt idx="8057">
                  <c:v>1612.7167630057929</c:v>
                </c:pt>
                <c:pt idx="8058">
                  <c:v>2034.6820809248486</c:v>
                </c:pt>
                <c:pt idx="8059">
                  <c:v>2369.9421965318083</c:v>
                </c:pt>
                <c:pt idx="8060">
                  <c:v>2526.011560693642</c:v>
                </c:pt>
                <c:pt idx="8061">
                  <c:v>2890.1734104046245</c:v>
                </c:pt>
                <c:pt idx="8062">
                  <c:v>3242.7745664739891</c:v>
                </c:pt>
                <c:pt idx="8063">
                  <c:v>3606.9364161849712</c:v>
                </c:pt>
                <c:pt idx="8064">
                  <c:v>3679.1907514450868</c:v>
                </c:pt>
                <c:pt idx="8065">
                  <c:v>3817.9190751445112</c:v>
                </c:pt>
                <c:pt idx="8066">
                  <c:v>3968.2080924855495</c:v>
                </c:pt>
                <c:pt idx="8067">
                  <c:v>3950.8670520231221</c:v>
                </c:pt>
                <c:pt idx="8068">
                  <c:v>3656.0693641618363</c:v>
                </c:pt>
                <c:pt idx="8069">
                  <c:v>3121.3872832369952</c:v>
                </c:pt>
                <c:pt idx="8070">
                  <c:v>2800.5780346820811</c:v>
                </c:pt>
                <c:pt idx="8071">
                  <c:v>2502.8901734104215</c:v>
                </c:pt>
                <c:pt idx="8072">
                  <c:v>2156.0693641618363</c:v>
                </c:pt>
                <c:pt idx="8073">
                  <c:v>1887.2832369942198</c:v>
                </c:pt>
                <c:pt idx="8074">
                  <c:v>540.46242774566247</c:v>
                </c:pt>
                <c:pt idx="8075">
                  <c:v>355.49132947976869</c:v>
                </c:pt>
                <c:pt idx="8076">
                  <c:v>1473.9884393063578</c:v>
                </c:pt>
                <c:pt idx="8077">
                  <c:v>1445.0867052023123</c:v>
                </c:pt>
                <c:pt idx="8078">
                  <c:v>1384.3930635838149</c:v>
                </c:pt>
                <c:pt idx="8079">
                  <c:v>1445.0867052023123</c:v>
                </c:pt>
                <c:pt idx="8080">
                  <c:v>1641.6184971098248</c:v>
                </c:pt>
                <c:pt idx="8081">
                  <c:v>2063.5838150288987</c:v>
                </c:pt>
                <c:pt idx="8082">
                  <c:v>2468.2080924855495</c:v>
                </c:pt>
                <c:pt idx="8083">
                  <c:v>2994.219653179191</c:v>
                </c:pt>
                <c:pt idx="8084">
                  <c:v>3320.8092485549141</c:v>
                </c:pt>
                <c:pt idx="8085">
                  <c:v>3664.7398843930637</c:v>
                </c:pt>
                <c:pt idx="8086">
                  <c:v>4124.277456647369</c:v>
                </c:pt>
                <c:pt idx="8087">
                  <c:v>4257.2254335260122</c:v>
                </c:pt>
                <c:pt idx="8088">
                  <c:v>4693.6416184971431</c:v>
                </c:pt>
                <c:pt idx="8089">
                  <c:v>4846.8208092485556</c:v>
                </c:pt>
                <c:pt idx="8090">
                  <c:v>5121.3872832369925</c:v>
                </c:pt>
                <c:pt idx="8091">
                  <c:v>5618.4971098265896</c:v>
                </c:pt>
                <c:pt idx="8092">
                  <c:v>6135.8381502890179</c:v>
                </c:pt>
                <c:pt idx="8093">
                  <c:v>6910.4046242774884</c:v>
                </c:pt>
                <c:pt idx="8094">
                  <c:v>7251.4450867052028</c:v>
                </c:pt>
                <c:pt idx="8095">
                  <c:v>8132.9479768786105</c:v>
                </c:pt>
                <c:pt idx="8096">
                  <c:v>9144.5086705202211</c:v>
                </c:pt>
                <c:pt idx="8097">
                  <c:v>9534.6820809248511</c:v>
                </c:pt>
                <c:pt idx="8098">
                  <c:v>9673.410404624261</c:v>
                </c:pt>
                <c:pt idx="8099">
                  <c:v>9630.0578034680893</c:v>
                </c:pt>
                <c:pt idx="8100">
                  <c:v>9794.7976878612717</c:v>
                </c:pt>
                <c:pt idx="8101">
                  <c:v>9450.8670520230644</c:v>
                </c:pt>
                <c:pt idx="8102">
                  <c:v>9407.5144508670528</c:v>
                </c:pt>
                <c:pt idx="8103">
                  <c:v>9251.4450867052037</c:v>
                </c:pt>
                <c:pt idx="8104">
                  <c:v>9815.0289017341056</c:v>
                </c:pt>
                <c:pt idx="8105">
                  <c:v>10861.271676300579</c:v>
                </c:pt>
                <c:pt idx="8106">
                  <c:v>11378.612716763007</c:v>
                </c:pt>
                <c:pt idx="8107">
                  <c:v>11893.06358381503</c:v>
                </c:pt>
                <c:pt idx="8108">
                  <c:v>11817.919075144509</c:v>
                </c:pt>
                <c:pt idx="8109">
                  <c:v>11395.953757225434</c:v>
                </c:pt>
                <c:pt idx="8110">
                  <c:v>10763.005780346824</c:v>
                </c:pt>
                <c:pt idx="8111">
                  <c:v>10236.994219653167</c:v>
                </c:pt>
                <c:pt idx="8112">
                  <c:v>10098.265895953698</c:v>
                </c:pt>
                <c:pt idx="8113">
                  <c:v>10289.017341040464</c:v>
                </c:pt>
                <c:pt idx="8114">
                  <c:v>10320.80924855497</c:v>
                </c:pt>
                <c:pt idx="8115">
                  <c:v>10546.242774566541</c:v>
                </c:pt>
                <c:pt idx="8116">
                  <c:v>11265.895953757141</c:v>
                </c:pt>
                <c:pt idx="8117">
                  <c:v>12173.410404624265</c:v>
                </c:pt>
                <c:pt idx="8118">
                  <c:v>12647.398843930629</c:v>
                </c:pt>
                <c:pt idx="8119">
                  <c:v>12846.820809248498</c:v>
                </c:pt>
                <c:pt idx="8120">
                  <c:v>13326.589595375724</c:v>
                </c:pt>
                <c:pt idx="8121">
                  <c:v>13381.502890173411</c:v>
                </c:pt>
                <c:pt idx="8122">
                  <c:v>13289.017341040464</c:v>
                </c:pt>
                <c:pt idx="8123">
                  <c:v>12690.751445086718</c:v>
                </c:pt>
                <c:pt idx="8124">
                  <c:v>12355.491329479761</c:v>
                </c:pt>
                <c:pt idx="8125">
                  <c:v>12468.208092485551</c:v>
                </c:pt>
                <c:pt idx="8126">
                  <c:v>11563.583815028902</c:v>
                </c:pt>
                <c:pt idx="8127">
                  <c:v>11083.815028901729</c:v>
                </c:pt>
                <c:pt idx="8128">
                  <c:v>10566.473988439308</c:v>
                </c:pt>
                <c:pt idx="8129">
                  <c:v>10106.936416184972</c:v>
                </c:pt>
                <c:pt idx="8130">
                  <c:v>9390.1734104046245</c:v>
                </c:pt>
                <c:pt idx="8131">
                  <c:v>8760.115606936417</c:v>
                </c:pt>
                <c:pt idx="8132">
                  <c:v>8257.2254335260113</c:v>
                </c:pt>
                <c:pt idx="8133">
                  <c:v>7355.4913294798134</c:v>
                </c:pt>
                <c:pt idx="8134">
                  <c:v>6511.5606936416234</c:v>
                </c:pt>
                <c:pt idx="8135">
                  <c:v>5947.976878612717</c:v>
                </c:pt>
                <c:pt idx="8136">
                  <c:v>5320.8092485549523</c:v>
                </c:pt>
                <c:pt idx="8137">
                  <c:v>4583.8150289017685</c:v>
                </c:pt>
                <c:pt idx="8138">
                  <c:v>3942.196531791908</c:v>
                </c:pt>
                <c:pt idx="8139">
                  <c:v>3459.5375722543604</c:v>
                </c:pt>
                <c:pt idx="8140">
                  <c:v>3098.2658959537403</c:v>
                </c:pt>
                <c:pt idx="8141">
                  <c:v>2343.930635838165</c:v>
                </c:pt>
                <c:pt idx="8142">
                  <c:v>1826.5895953757231</c:v>
                </c:pt>
                <c:pt idx="8143">
                  <c:v>1583.8150289017351</c:v>
                </c:pt>
                <c:pt idx="8144">
                  <c:v>1395.9537572254337</c:v>
                </c:pt>
                <c:pt idx="8145">
                  <c:v>1193.6416184971099</c:v>
                </c:pt>
                <c:pt idx="8146">
                  <c:v>973.98843930636394</c:v>
                </c:pt>
                <c:pt idx="8147">
                  <c:v>760.1156069364165</c:v>
                </c:pt>
                <c:pt idx="8148">
                  <c:v>476.87861271676331</c:v>
                </c:pt>
                <c:pt idx="8149">
                  <c:v>453.75722543352708</c:v>
                </c:pt>
                <c:pt idx="8150">
                  <c:v>369.94219653179192</c:v>
                </c:pt>
                <c:pt idx="8151">
                  <c:v>349.71098265895955</c:v>
                </c:pt>
                <c:pt idx="8152">
                  <c:v>404.62427745664729</c:v>
                </c:pt>
                <c:pt idx="8153">
                  <c:v>488.43930635837876</c:v>
                </c:pt>
                <c:pt idx="8154">
                  <c:v>528.90173410404623</c:v>
                </c:pt>
                <c:pt idx="8155">
                  <c:v>569.36416184970665</c:v>
                </c:pt>
                <c:pt idx="8156">
                  <c:v>710.98265895953762</c:v>
                </c:pt>
                <c:pt idx="8157">
                  <c:v>919.07514450867563</c:v>
                </c:pt>
                <c:pt idx="8158">
                  <c:v>959.5375722543356</c:v>
                </c:pt>
                <c:pt idx="8159">
                  <c:v>1037.5722543352599</c:v>
                </c:pt>
                <c:pt idx="8160">
                  <c:v>1141.6184971098248</c:v>
                </c:pt>
                <c:pt idx="8161">
                  <c:v>1184.9710982658958</c:v>
                </c:pt>
                <c:pt idx="8162">
                  <c:v>1349.7109826589597</c:v>
                </c:pt>
                <c:pt idx="8163">
                  <c:v>1268.7861271676311</c:v>
                </c:pt>
                <c:pt idx="8164">
                  <c:v>1329.4797687861364</c:v>
                </c:pt>
                <c:pt idx="8165">
                  <c:v>1257.2254335260116</c:v>
                </c:pt>
                <c:pt idx="8166">
                  <c:v>1234.1040462427748</c:v>
                </c:pt>
                <c:pt idx="8167">
                  <c:v>1115.6069364161849</c:v>
                </c:pt>
                <c:pt idx="8168">
                  <c:v>1017.3410404624274</c:v>
                </c:pt>
                <c:pt idx="8169">
                  <c:v>1011.5606936416184</c:v>
                </c:pt>
                <c:pt idx="8170">
                  <c:v>916.18497109826853</c:v>
                </c:pt>
                <c:pt idx="8171">
                  <c:v>609.82658959537548</c:v>
                </c:pt>
                <c:pt idx="8172">
                  <c:v>479.76878612716774</c:v>
                </c:pt>
                <c:pt idx="8173">
                  <c:v>447.9768786127168</c:v>
                </c:pt>
                <c:pt idx="8174">
                  <c:v>445.08670520231169</c:v>
                </c:pt>
                <c:pt idx="8175">
                  <c:v>367.05202312138732</c:v>
                </c:pt>
                <c:pt idx="8176">
                  <c:v>479.76878612716774</c:v>
                </c:pt>
                <c:pt idx="8177">
                  <c:v>612.71676300578042</c:v>
                </c:pt>
                <c:pt idx="8178">
                  <c:v>763.00578034682644</c:v>
                </c:pt>
                <c:pt idx="8179">
                  <c:v>719.65317919075142</c:v>
                </c:pt>
                <c:pt idx="8180">
                  <c:v>754.33526011560127</c:v>
                </c:pt>
                <c:pt idx="8181">
                  <c:v>751.44508670520236</c:v>
                </c:pt>
                <c:pt idx="8182">
                  <c:v>667.63005780346748</c:v>
                </c:pt>
                <c:pt idx="8183">
                  <c:v>838.15028901734115</c:v>
                </c:pt>
                <c:pt idx="8184">
                  <c:v>768.78612716763053</c:v>
                </c:pt>
                <c:pt idx="8185">
                  <c:v>713.87283236994301</c:v>
                </c:pt>
                <c:pt idx="8186">
                  <c:v>794.7976878612717</c:v>
                </c:pt>
                <c:pt idx="8187">
                  <c:v>768.78612716763053</c:v>
                </c:pt>
                <c:pt idx="8188">
                  <c:v>710.98265895953762</c:v>
                </c:pt>
                <c:pt idx="8189">
                  <c:v>690.7514450867053</c:v>
                </c:pt>
                <c:pt idx="8190">
                  <c:v>658.95953757225459</c:v>
                </c:pt>
                <c:pt idx="8191">
                  <c:v>739.88439306358384</c:v>
                </c:pt>
                <c:pt idx="8192">
                  <c:v>820.80924855491298</c:v>
                </c:pt>
                <c:pt idx="8193">
                  <c:v>815.02890173410412</c:v>
                </c:pt>
                <c:pt idx="8194">
                  <c:v>797.68786127168096</c:v>
                </c:pt>
                <c:pt idx="8195">
                  <c:v>745.66473988439316</c:v>
                </c:pt>
                <c:pt idx="8196">
                  <c:v>693.64161849710797</c:v>
                </c:pt>
                <c:pt idx="8197">
                  <c:v>696.5317919075145</c:v>
                </c:pt>
                <c:pt idx="8198">
                  <c:v>786.1271676300579</c:v>
                </c:pt>
                <c:pt idx="8199">
                  <c:v>982.65895953757354</c:v>
                </c:pt>
                <c:pt idx="8200">
                  <c:v>104.04624277456648</c:v>
                </c:pt>
                <c:pt idx="8201">
                  <c:v>1104.0462427745658</c:v>
                </c:pt>
                <c:pt idx="8202">
                  <c:v>1231.2138728323698</c:v>
                </c:pt>
                <c:pt idx="8203">
                  <c:v>1433.5260115606961</c:v>
                </c:pt>
                <c:pt idx="8204">
                  <c:v>1667.6300578034684</c:v>
                </c:pt>
                <c:pt idx="8205">
                  <c:v>2086.7052023121391</c:v>
                </c:pt>
                <c:pt idx="8206">
                  <c:v>2450.8670520231221</c:v>
                </c:pt>
                <c:pt idx="8207">
                  <c:v>2939.3063583815206</c:v>
                </c:pt>
                <c:pt idx="8208">
                  <c:v>3554.9132947976882</c:v>
                </c:pt>
                <c:pt idx="8209">
                  <c:v>3997.1098265895962</c:v>
                </c:pt>
                <c:pt idx="8210">
                  <c:v>4546.2427745664754</c:v>
                </c:pt>
                <c:pt idx="8211">
                  <c:v>4832.3699421965321</c:v>
                </c:pt>
                <c:pt idx="8212">
                  <c:v>5141.6184971098546</c:v>
                </c:pt>
                <c:pt idx="8213">
                  <c:v>5976.8786127167605</c:v>
                </c:pt>
                <c:pt idx="8214">
                  <c:v>6280.3468208092554</c:v>
                </c:pt>
                <c:pt idx="8215">
                  <c:v>6699.4219653179234</c:v>
                </c:pt>
                <c:pt idx="8216">
                  <c:v>7329.4797687861001</c:v>
                </c:pt>
                <c:pt idx="8217">
                  <c:v>7904.6242774566981</c:v>
                </c:pt>
                <c:pt idx="8218">
                  <c:v>8621.3872832369871</c:v>
                </c:pt>
                <c:pt idx="8219">
                  <c:v>9043.3526011560698</c:v>
                </c:pt>
                <c:pt idx="8220">
                  <c:v>9679.1907514450868</c:v>
                </c:pt>
                <c:pt idx="8221">
                  <c:v>10173.410404624265</c:v>
                </c:pt>
                <c:pt idx="8222">
                  <c:v>10430.635838150292</c:v>
                </c:pt>
                <c:pt idx="8223">
                  <c:v>11008.670520231215</c:v>
                </c:pt>
                <c:pt idx="8224">
                  <c:v>11208.092485549134</c:v>
                </c:pt>
                <c:pt idx="8225">
                  <c:v>10910.404624277398</c:v>
                </c:pt>
                <c:pt idx="8226">
                  <c:v>10907.514450867056</c:v>
                </c:pt>
                <c:pt idx="8227">
                  <c:v>10315.028901734106</c:v>
                </c:pt>
                <c:pt idx="8228">
                  <c:v>10043.35260115607</c:v>
                </c:pt>
                <c:pt idx="8229">
                  <c:v>9323.699421965317</c:v>
                </c:pt>
                <c:pt idx="8230">
                  <c:v>8372.832369942189</c:v>
                </c:pt>
                <c:pt idx="8231">
                  <c:v>7936.4161849711054</c:v>
                </c:pt>
                <c:pt idx="8232">
                  <c:v>8063.5838150288746</c:v>
                </c:pt>
                <c:pt idx="8233">
                  <c:v>8222.5433526011566</c:v>
                </c:pt>
                <c:pt idx="8234">
                  <c:v>7650.2890173410087</c:v>
                </c:pt>
                <c:pt idx="8235">
                  <c:v>7242.7745664740014</c:v>
                </c:pt>
                <c:pt idx="8236">
                  <c:v>6612.7167630058111</c:v>
                </c:pt>
                <c:pt idx="8237">
                  <c:v>6433.5260115607362</c:v>
                </c:pt>
                <c:pt idx="8238">
                  <c:v>5748.5549132947981</c:v>
                </c:pt>
                <c:pt idx="8239">
                  <c:v>5043.3526011561135</c:v>
                </c:pt>
                <c:pt idx="8240">
                  <c:v>4488.4393063583775</c:v>
                </c:pt>
                <c:pt idx="8241">
                  <c:v>4089.5953757225452</c:v>
                </c:pt>
                <c:pt idx="8242">
                  <c:v>3869.9421965318083</c:v>
                </c:pt>
                <c:pt idx="8243">
                  <c:v>3777.4566473988443</c:v>
                </c:pt>
                <c:pt idx="8244">
                  <c:v>3985.5491329479923</c:v>
                </c:pt>
                <c:pt idx="8245">
                  <c:v>4208.092485549133</c:v>
                </c:pt>
                <c:pt idx="8246">
                  <c:v>4294.7976878612717</c:v>
                </c:pt>
                <c:pt idx="8247">
                  <c:v>4890.1734104046245</c:v>
                </c:pt>
                <c:pt idx="8248">
                  <c:v>5933.5260115607362</c:v>
                </c:pt>
                <c:pt idx="8249">
                  <c:v>6973.9884393063585</c:v>
                </c:pt>
                <c:pt idx="8250">
                  <c:v>8222.5433526011566</c:v>
                </c:pt>
                <c:pt idx="8251">
                  <c:v>9184.9710982658871</c:v>
                </c:pt>
                <c:pt idx="8252">
                  <c:v>10066.473988439308</c:v>
                </c:pt>
                <c:pt idx="8253">
                  <c:v>11092.485549132954</c:v>
                </c:pt>
                <c:pt idx="8254">
                  <c:v>12049.132947976948</c:v>
                </c:pt>
                <c:pt idx="8255">
                  <c:v>12867.052023121389</c:v>
                </c:pt>
                <c:pt idx="8256">
                  <c:v>13991.329479768787</c:v>
                </c:pt>
                <c:pt idx="8257">
                  <c:v>15239.884393063501</c:v>
                </c:pt>
                <c:pt idx="8258">
                  <c:v>16034.682080924857</c:v>
                </c:pt>
                <c:pt idx="8259">
                  <c:v>16696.531791907517</c:v>
                </c:pt>
                <c:pt idx="8260">
                  <c:v>17323.699421965292</c:v>
                </c:pt>
                <c:pt idx="8261">
                  <c:v>17910.40462427746</c:v>
                </c:pt>
                <c:pt idx="8262">
                  <c:v>18647.398843930638</c:v>
                </c:pt>
                <c:pt idx="8263">
                  <c:v>19072.254335260121</c:v>
                </c:pt>
                <c:pt idx="8264">
                  <c:v>19046.242774566475</c:v>
                </c:pt>
                <c:pt idx="8265">
                  <c:v>19294.797687861275</c:v>
                </c:pt>
                <c:pt idx="8266">
                  <c:v>19557.803468208094</c:v>
                </c:pt>
                <c:pt idx="8267">
                  <c:v>19734.104046242752</c:v>
                </c:pt>
                <c:pt idx="8268">
                  <c:v>20421.965317919075</c:v>
                </c:pt>
                <c:pt idx="8269">
                  <c:v>20534.682080924929</c:v>
                </c:pt>
                <c:pt idx="8270">
                  <c:v>20791.907514450868</c:v>
                </c:pt>
                <c:pt idx="8271">
                  <c:v>20751.445086705229</c:v>
                </c:pt>
                <c:pt idx="8272">
                  <c:v>20216.763005780365</c:v>
                </c:pt>
                <c:pt idx="8273">
                  <c:v>19765.895953757226</c:v>
                </c:pt>
                <c:pt idx="8274">
                  <c:v>19393.06358381503</c:v>
                </c:pt>
                <c:pt idx="8275">
                  <c:v>18924.855491329501</c:v>
                </c:pt>
                <c:pt idx="8276">
                  <c:v>18378.612716763007</c:v>
                </c:pt>
                <c:pt idx="8277">
                  <c:v>17705.202312138717</c:v>
                </c:pt>
                <c:pt idx="8278">
                  <c:v>17187.861271676182</c:v>
                </c:pt>
                <c:pt idx="8279">
                  <c:v>16933.526011560705</c:v>
                </c:pt>
                <c:pt idx="8280">
                  <c:v>16251.445086705204</c:v>
                </c:pt>
                <c:pt idx="8281">
                  <c:v>15939.306358381504</c:v>
                </c:pt>
                <c:pt idx="8282">
                  <c:v>15190.751445086718</c:v>
                </c:pt>
                <c:pt idx="8283">
                  <c:v>13650.289017341052</c:v>
                </c:pt>
                <c:pt idx="8284">
                  <c:v>12488.439306358388</c:v>
                </c:pt>
                <c:pt idx="8285">
                  <c:v>12031.791907514456</c:v>
                </c:pt>
                <c:pt idx="8286">
                  <c:v>11124.2774566474</c:v>
                </c:pt>
                <c:pt idx="8287">
                  <c:v>9791.9075144508079</c:v>
                </c:pt>
                <c:pt idx="8288">
                  <c:v>9153.1791907514453</c:v>
                </c:pt>
                <c:pt idx="8289">
                  <c:v>8158.9595375722547</c:v>
                </c:pt>
                <c:pt idx="8290">
                  <c:v>7725.4335260115613</c:v>
                </c:pt>
                <c:pt idx="8291">
                  <c:v>7670.5202312139236</c:v>
                </c:pt>
                <c:pt idx="8292">
                  <c:v>8161.8497109826585</c:v>
                </c:pt>
                <c:pt idx="8293">
                  <c:v>8170.5202312139236</c:v>
                </c:pt>
                <c:pt idx="8294">
                  <c:v>7936.4161849711054</c:v>
                </c:pt>
                <c:pt idx="8295">
                  <c:v>8083.8150289017685</c:v>
                </c:pt>
                <c:pt idx="8296">
                  <c:v>8343.9306358381491</c:v>
                </c:pt>
                <c:pt idx="8297">
                  <c:v>8364.1618497109848</c:v>
                </c:pt>
                <c:pt idx="8298">
                  <c:v>8274.5664739883523</c:v>
                </c:pt>
                <c:pt idx="8299">
                  <c:v>7855.4913294798134</c:v>
                </c:pt>
                <c:pt idx="8300">
                  <c:v>6976.8786127167605</c:v>
                </c:pt>
                <c:pt idx="8301">
                  <c:v>6069.3641618497441</c:v>
                </c:pt>
                <c:pt idx="8302">
                  <c:v>5158.9595375722547</c:v>
                </c:pt>
                <c:pt idx="8303">
                  <c:v>4731.213872832338</c:v>
                </c:pt>
                <c:pt idx="8304">
                  <c:v>4632.9479768786105</c:v>
                </c:pt>
                <c:pt idx="8305">
                  <c:v>4245.6647398843934</c:v>
                </c:pt>
                <c:pt idx="8306">
                  <c:v>3635.8381502890343</c:v>
                </c:pt>
                <c:pt idx="8307">
                  <c:v>3511.5606936416189</c:v>
                </c:pt>
                <c:pt idx="8308">
                  <c:v>3471.0982658959538</c:v>
                </c:pt>
                <c:pt idx="8309">
                  <c:v>3115.6069364161854</c:v>
                </c:pt>
                <c:pt idx="8310">
                  <c:v>3086.7052023121391</c:v>
                </c:pt>
                <c:pt idx="8311">
                  <c:v>3176.3005780346825</c:v>
                </c:pt>
                <c:pt idx="8312">
                  <c:v>3135.8381502890343</c:v>
                </c:pt>
                <c:pt idx="8313">
                  <c:v>3153.1791907514462</c:v>
                </c:pt>
                <c:pt idx="8314">
                  <c:v>3063.5838150288987</c:v>
                </c:pt>
                <c:pt idx="8315">
                  <c:v>3031.7919075144659</c:v>
                </c:pt>
                <c:pt idx="8316">
                  <c:v>2890.1734104046245</c:v>
                </c:pt>
                <c:pt idx="8317">
                  <c:v>2988.4393063584025</c:v>
                </c:pt>
                <c:pt idx="8318">
                  <c:v>3187.8612716763159</c:v>
                </c:pt>
                <c:pt idx="8319">
                  <c:v>3080.9248554913297</c:v>
                </c:pt>
                <c:pt idx="8320">
                  <c:v>3109.8265895953759</c:v>
                </c:pt>
                <c:pt idx="8321">
                  <c:v>3268.7861271676088</c:v>
                </c:pt>
                <c:pt idx="8322">
                  <c:v>3742.7745664739891</c:v>
                </c:pt>
                <c:pt idx="8323">
                  <c:v>3843.930635838165</c:v>
                </c:pt>
                <c:pt idx="8324">
                  <c:v>3725.4335260115863</c:v>
                </c:pt>
                <c:pt idx="8325">
                  <c:v>3575.1445086705212</c:v>
                </c:pt>
                <c:pt idx="8326">
                  <c:v>3557.8034682080929</c:v>
                </c:pt>
                <c:pt idx="8327">
                  <c:v>3450.8670520231221</c:v>
                </c:pt>
                <c:pt idx="8328">
                  <c:v>3228.3236994219637</c:v>
                </c:pt>
                <c:pt idx="8329">
                  <c:v>3147.3988439306358</c:v>
                </c:pt>
                <c:pt idx="8330">
                  <c:v>3199.4219653179193</c:v>
                </c:pt>
                <c:pt idx="8331">
                  <c:v>3560.6936416184967</c:v>
                </c:pt>
                <c:pt idx="8332">
                  <c:v>3930.6358381502891</c:v>
                </c:pt>
                <c:pt idx="8333">
                  <c:v>3803.4682080924858</c:v>
                </c:pt>
                <c:pt idx="8334">
                  <c:v>3708.092485549133</c:v>
                </c:pt>
                <c:pt idx="8335">
                  <c:v>3627.1676300578038</c:v>
                </c:pt>
                <c:pt idx="8336">
                  <c:v>3806.3583815028906</c:v>
                </c:pt>
                <c:pt idx="8337">
                  <c:v>4141.6184971098546</c:v>
                </c:pt>
                <c:pt idx="8338">
                  <c:v>4384.3930635838578</c:v>
                </c:pt>
                <c:pt idx="8339">
                  <c:v>4656.0693641619036</c:v>
                </c:pt>
                <c:pt idx="8340">
                  <c:v>4754.3352601156384</c:v>
                </c:pt>
                <c:pt idx="8341">
                  <c:v>5378.6127167630366</c:v>
                </c:pt>
                <c:pt idx="8342">
                  <c:v>5656.0693641619036</c:v>
                </c:pt>
                <c:pt idx="8343">
                  <c:v>6060.6936416185044</c:v>
                </c:pt>
                <c:pt idx="8344">
                  <c:v>6690.7514450867056</c:v>
                </c:pt>
                <c:pt idx="8345">
                  <c:v>7549.1329479768792</c:v>
                </c:pt>
                <c:pt idx="8346">
                  <c:v>8075.1445086705244</c:v>
                </c:pt>
                <c:pt idx="8347">
                  <c:v>8774.5664739883523</c:v>
                </c:pt>
                <c:pt idx="8348">
                  <c:v>9222.5433526011566</c:v>
                </c:pt>
                <c:pt idx="8349">
                  <c:v>9398.843930635825</c:v>
                </c:pt>
                <c:pt idx="8350">
                  <c:v>9156.0693641618491</c:v>
                </c:pt>
                <c:pt idx="8351">
                  <c:v>8878.6127167630057</c:v>
                </c:pt>
                <c:pt idx="8352">
                  <c:v>8936.4161849710217</c:v>
                </c:pt>
                <c:pt idx="8353">
                  <c:v>9089.5953757225434</c:v>
                </c:pt>
                <c:pt idx="8354">
                  <c:v>9060.6936416184981</c:v>
                </c:pt>
                <c:pt idx="8355">
                  <c:v>9112.7167630057829</c:v>
                </c:pt>
                <c:pt idx="8356">
                  <c:v>8910.4046242773893</c:v>
                </c:pt>
                <c:pt idx="8357">
                  <c:v>8453.7572254334718</c:v>
                </c:pt>
                <c:pt idx="8358">
                  <c:v>7739.884393063584</c:v>
                </c:pt>
                <c:pt idx="8359">
                  <c:v>7095.3757225433528</c:v>
                </c:pt>
                <c:pt idx="8360">
                  <c:v>6312.1387283237</c:v>
                </c:pt>
                <c:pt idx="8361">
                  <c:v>5491.3294797688213</c:v>
                </c:pt>
                <c:pt idx="8362">
                  <c:v>4768.7861271676602</c:v>
                </c:pt>
                <c:pt idx="8363">
                  <c:v>4173.4104046242774</c:v>
                </c:pt>
                <c:pt idx="8364">
                  <c:v>3965.3179190751666</c:v>
                </c:pt>
                <c:pt idx="8365">
                  <c:v>3658.9595375722852</c:v>
                </c:pt>
                <c:pt idx="8366">
                  <c:v>3395.953757225459</c:v>
                </c:pt>
                <c:pt idx="8367">
                  <c:v>3153.1791907514462</c:v>
                </c:pt>
                <c:pt idx="8368">
                  <c:v>2797.6878612716737</c:v>
                </c:pt>
                <c:pt idx="8369">
                  <c:v>2263.0057803468208</c:v>
                </c:pt>
                <c:pt idx="8370">
                  <c:v>1835.2601156069366</c:v>
                </c:pt>
                <c:pt idx="8371">
                  <c:v>1323.6994219653104</c:v>
                </c:pt>
                <c:pt idx="8372">
                  <c:v>939.30635838150249</c:v>
                </c:pt>
                <c:pt idx="8373">
                  <c:v>716.76300578034693</c:v>
                </c:pt>
                <c:pt idx="8374">
                  <c:v>615.60693641618855</c:v>
                </c:pt>
                <c:pt idx="8375">
                  <c:v>728.32369942196249</c:v>
                </c:pt>
                <c:pt idx="8376">
                  <c:v>994.21965317919353</c:v>
                </c:pt>
                <c:pt idx="8377">
                  <c:v>1450.8670520231215</c:v>
                </c:pt>
                <c:pt idx="8378">
                  <c:v>2089.5953757225452</c:v>
                </c:pt>
                <c:pt idx="8379">
                  <c:v>2907.5144508670523</c:v>
                </c:pt>
                <c:pt idx="8380">
                  <c:v>3601.1560693641472</c:v>
                </c:pt>
                <c:pt idx="8381">
                  <c:v>4595.3757225433528</c:v>
                </c:pt>
                <c:pt idx="8382">
                  <c:v>5543.3526011561135</c:v>
                </c:pt>
                <c:pt idx="8383">
                  <c:v>6592.4855491329481</c:v>
                </c:pt>
                <c:pt idx="8384">
                  <c:v>7800.5780346820811</c:v>
                </c:pt>
                <c:pt idx="8385">
                  <c:v>9193.6416184971113</c:v>
                </c:pt>
                <c:pt idx="8386">
                  <c:v>10757.225433526013</c:v>
                </c:pt>
                <c:pt idx="8387">
                  <c:v>11869.942196531792</c:v>
                </c:pt>
                <c:pt idx="8388">
                  <c:v>12615.606936416187</c:v>
                </c:pt>
                <c:pt idx="8389">
                  <c:v>13248.554913294729</c:v>
                </c:pt>
                <c:pt idx="8390">
                  <c:v>13838.150289017341</c:v>
                </c:pt>
                <c:pt idx="8391">
                  <c:v>13450.867052023123</c:v>
                </c:pt>
                <c:pt idx="8392">
                  <c:v>12693.641618497111</c:v>
                </c:pt>
                <c:pt idx="8393">
                  <c:v>11075.144508670581</c:v>
                </c:pt>
                <c:pt idx="8394">
                  <c:v>10349.71098265896</c:v>
                </c:pt>
                <c:pt idx="8395">
                  <c:v>9101.1560693641022</c:v>
                </c:pt>
                <c:pt idx="8396">
                  <c:v>8043.3526011561135</c:v>
                </c:pt>
                <c:pt idx="8397">
                  <c:v>7245.6647398843934</c:v>
                </c:pt>
                <c:pt idx="8398">
                  <c:v>6560.6936416185044</c:v>
                </c:pt>
                <c:pt idx="8399">
                  <c:v>5355.4913294798134</c:v>
                </c:pt>
                <c:pt idx="8400">
                  <c:v>4546.2427745664754</c:v>
                </c:pt>
                <c:pt idx="8401">
                  <c:v>3745.6647398843952</c:v>
                </c:pt>
                <c:pt idx="8402">
                  <c:v>2939.3063583815206</c:v>
                </c:pt>
                <c:pt idx="8403">
                  <c:v>2621.3872832369952</c:v>
                </c:pt>
                <c:pt idx="8404">
                  <c:v>2320.8092485549141</c:v>
                </c:pt>
                <c:pt idx="8405">
                  <c:v>1933.5260115606961</c:v>
                </c:pt>
                <c:pt idx="8406">
                  <c:v>1523.121387283237</c:v>
                </c:pt>
                <c:pt idx="8407">
                  <c:v>1413.2947976878609</c:v>
                </c:pt>
                <c:pt idx="8408">
                  <c:v>1271.6763005780253</c:v>
                </c:pt>
                <c:pt idx="8409">
                  <c:v>1187.8612716762998</c:v>
                </c:pt>
                <c:pt idx="8410">
                  <c:v>1144.5086705202361</c:v>
                </c:pt>
                <c:pt idx="8411">
                  <c:v>1078.034682080925</c:v>
                </c:pt>
                <c:pt idx="8412">
                  <c:v>1132.9479768786127</c:v>
                </c:pt>
                <c:pt idx="8413">
                  <c:v>1017.3410404624274</c:v>
                </c:pt>
                <c:pt idx="8414">
                  <c:v>950.86705202312146</c:v>
                </c:pt>
                <c:pt idx="8415">
                  <c:v>971.09826589594786</c:v>
                </c:pt>
                <c:pt idx="8416">
                  <c:v>1037.5722543352599</c:v>
                </c:pt>
                <c:pt idx="8417">
                  <c:v>924.85549132947949</c:v>
                </c:pt>
                <c:pt idx="8418">
                  <c:v>1000.0000000000001</c:v>
                </c:pt>
                <c:pt idx="8419">
                  <c:v>1104.0462427745658</c:v>
                </c:pt>
                <c:pt idx="8420">
                  <c:v>1213.8728323699343</c:v>
                </c:pt>
                <c:pt idx="8421">
                  <c:v>1239.884393063584</c:v>
                </c:pt>
                <c:pt idx="8422">
                  <c:v>1271.6763005780253</c:v>
                </c:pt>
                <c:pt idx="8423">
                  <c:v>1315.0289017341051</c:v>
                </c:pt>
                <c:pt idx="8424">
                  <c:v>1268.7861271676311</c:v>
                </c:pt>
                <c:pt idx="8425">
                  <c:v>1364.1618497109828</c:v>
                </c:pt>
                <c:pt idx="8426">
                  <c:v>1381.5028901734106</c:v>
                </c:pt>
                <c:pt idx="8427">
                  <c:v>1436.4161849710983</c:v>
                </c:pt>
                <c:pt idx="8428">
                  <c:v>1433.5260115606961</c:v>
                </c:pt>
                <c:pt idx="8429">
                  <c:v>1395.9537572254337</c:v>
                </c:pt>
                <c:pt idx="8430">
                  <c:v>1578.034682080925</c:v>
                </c:pt>
                <c:pt idx="8431">
                  <c:v>1757.2254335260118</c:v>
                </c:pt>
                <c:pt idx="8432">
                  <c:v>1797.6878612716764</c:v>
                </c:pt>
                <c:pt idx="8433">
                  <c:v>1638.7283236994222</c:v>
                </c:pt>
                <c:pt idx="8434">
                  <c:v>1566.4739884393048</c:v>
                </c:pt>
                <c:pt idx="8435">
                  <c:v>1179.1907514450911</c:v>
                </c:pt>
                <c:pt idx="8436">
                  <c:v>956.64739884392748</c:v>
                </c:pt>
                <c:pt idx="8437">
                  <c:v>803.46820809248049</c:v>
                </c:pt>
                <c:pt idx="8438">
                  <c:v>777.45664739884296</c:v>
                </c:pt>
                <c:pt idx="8439">
                  <c:v>907.51445086705303</c:v>
                </c:pt>
                <c:pt idx="8440">
                  <c:v>1231.2138728323698</c:v>
                </c:pt>
                <c:pt idx="8441">
                  <c:v>1612.7167630057929</c:v>
                </c:pt>
                <c:pt idx="8442">
                  <c:v>1826.5895953757231</c:v>
                </c:pt>
                <c:pt idx="8443">
                  <c:v>2164.7398843930637</c:v>
                </c:pt>
                <c:pt idx="8444">
                  <c:v>2208.092485549133</c:v>
                </c:pt>
                <c:pt idx="8445">
                  <c:v>2297.6878612716737</c:v>
                </c:pt>
                <c:pt idx="8446">
                  <c:v>2491.3294797687713</c:v>
                </c:pt>
                <c:pt idx="8447">
                  <c:v>2540.4624277456637</c:v>
                </c:pt>
                <c:pt idx="8448">
                  <c:v>2852.6011560693787</c:v>
                </c:pt>
                <c:pt idx="8449">
                  <c:v>3173.4104046242778</c:v>
                </c:pt>
                <c:pt idx="8450">
                  <c:v>3257.2254335260118</c:v>
                </c:pt>
                <c:pt idx="8451">
                  <c:v>3257.2254335260118</c:v>
                </c:pt>
                <c:pt idx="8452">
                  <c:v>3317.9190751445112</c:v>
                </c:pt>
                <c:pt idx="8453">
                  <c:v>3526.011560693642</c:v>
                </c:pt>
                <c:pt idx="8454">
                  <c:v>3141.6184971098237</c:v>
                </c:pt>
                <c:pt idx="8455">
                  <c:v>2812.138728323685</c:v>
                </c:pt>
                <c:pt idx="8456">
                  <c:v>2369.9421965318083</c:v>
                </c:pt>
                <c:pt idx="8457">
                  <c:v>2179.1907514450868</c:v>
                </c:pt>
                <c:pt idx="8458">
                  <c:v>2031.7919075144498</c:v>
                </c:pt>
                <c:pt idx="8459">
                  <c:v>1635.8381502890174</c:v>
                </c:pt>
                <c:pt idx="8460">
                  <c:v>1343.9306358381505</c:v>
                </c:pt>
                <c:pt idx="8461">
                  <c:v>1115.6069364161849</c:v>
                </c:pt>
                <c:pt idx="8462">
                  <c:v>1158.9595375722561</c:v>
                </c:pt>
                <c:pt idx="8463">
                  <c:v>1531.7919075144498</c:v>
                </c:pt>
                <c:pt idx="8464">
                  <c:v>1843.9306358381505</c:v>
                </c:pt>
                <c:pt idx="8465">
                  <c:v>2277.4566473988443</c:v>
                </c:pt>
                <c:pt idx="8466">
                  <c:v>2875.7225433525996</c:v>
                </c:pt>
                <c:pt idx="8467">
                  <c:v>3401.7341040462429</c:v>
                </c:pt>
                <c:pt idx="8468">
                  <c:v>4294.7976878612717</c:v>
                </c:pt>
                <c:pt idx="8469">
                  <c:v>5031.7919075144509</c:v>
                </c:pt>
                <c:pt idx="8470">
                  <c:v>4890.1734104046245</c:v>
                </c:pt>
                <c:pt idx="8471">
                  <c:v>5046.2427745664754</c:v>
                </c:pt>
                <c:pt idx="8472">
                  <c:v>5141.6184971098546</c:v>
                </c:pt>
                <c:pt idx="8473">
                  <c:v>5416.1849710982724</c:v>
                </c:pt>
                <c:pt idx="8474">
                  <c:v>5745.6647398843934</c:v>
                </c:pt>
                <c:pt idx="8475">
                  <c:v>5395.9537572253903</c:v>
                </c:pt>
                <c:pt idx="8476">
                  <c:v>5716.7630057803472</c:v>
                </c:pt>
                <c:pt idx="8477">
                  <c:v>6465.3179190751453</c:v>
                </c:pt>
                <c:pt idx="8478">
                  <c:v>6569.3641618497441</c:v>
                </c:pt>
                <c:pt idx="8479">
                  <c:v>6361.2716763005783</c:v>
                </c:pt>
                <c:pt idx="8480">
                  <c:v>5309.2485549132925</c:v>
                </c:pt>
                <c:pt idx="8481">
                  <c:v>4254.3352601156384</c:v>
                </c:pt>
                <c:pt idx="8482">
                  <c:v>3592.4855491329481</c:v>
                </c:pt>
                <c:pt idx="8483">
                  <c:v>2760.1156069364329</c:v>
                </c:pt>
                <c:pt idx="8484">
                  <c:v>2118.4971098266001</c:v>
                </c:pt>
                <c:pt idx="8485">
                  <c:v>2011.5606936416211</c:v>
                </c:pt>
                <c:pt idx="8486">
                  <c:v>1748.5549132947979</c:v>
                </c:pt>
                <c:pt idx="8487">
                  <c:v>1731.2138728323698</c:v>
                </c:pt>
                <c:pt idx="8488">
                  <c:v>1898.8439306358257</c:v>
                </c:pt>
                <c:pt idx="8489">
                  <c:v>2164.7398843930637</c:v>
                </c:pt>
                <c:pt idx="8490">
                  <c:v>2465.3179190751666</c:v>
                </c:pt>
                <c:pt idx="8491">
                  <c:v>2968.2080924855495</c:v>
                </c:pt>
                <c:pt idx="8492">
                  <c:v>3303.4682080924858</c:v>
                </c:pt>
                <c:pt idx="8493">
                  <c:v>3309.2485549132953</c:v>
                </c:pt>
                <c:pt idx="8494">
                  <c:v>3260.1156069364329</c:v>
                </c:pt>
                <c:pt idx="8495">
                  <c:v>3580.9248554913297</c:v>
                </c:pt>
                <c:pt idx="8496">
                  <c:v>3708.092485549133</c:v>
                </c:pt>
                <c:pt idx="8497">
                  <c:v>3676.3005780346825</c:v>
                </c:pt>
                <c:pt idx="8498">
                  <c:v>3606.9364161849712</c:v>
                </c:pt>
                <c:pt idx="8499">
                  <c:v>3754.3352601156057</c:v>
                </c:pt>
                <c:pt idx="8500">
                  <c:v>3453.7572254335264</c:v>
                </c:pt>
                <c:pt idx="8501">
                  <c:v>3060.6936416184967</c:v>
                </c:pt>
                <c:pt idx="8502">
                  <c:v>2410.4046242774566</c:v>
                </c:pt>
                <c:pt idx="8503">
                  <c:v>1916.1849710982658</c:v>
                </c:pt>
                <c:pt idx="8504">
                  <c:v>1419.0751445086698</c:v>
                </c:pt>
                <c:pt idx="8505">
                  <c:v>1106.9364161849712</c:v>
                </c:pt>
                <c:pt idx="8506">
                  <c:v>800.57803468208351</c:v>
                </c:pt>
                <c:pt idx="8507">
                  <c:v>630.05780346820791</c:v>
                </c:pt>
                <c:pt idx="8508">
                  <c:v>534.68208092485554</c:v>
                </c:pt>
                <c:pt idx="8509">
                  <c:v>401.73410404624053</c:v>
                </c:pt>
                <c:pt idx="8510">
                  <c:v>378.61271676300584</c:v>
                </c:pt>
                <c:pt idx="8511">
                  <c:v>453.75722543352708</c:v>
                </c:pt>
                <c:pt idx="8512">
                  <c:v>708.0924855491379</c:v>
                </c:pt>
                <c:pt idx="8513">
                  <c:v>950.86705202312146</c:v>
                </c:pt>
                <c:pt idx="8514">
                  <c:v>1387.2832369942198</c:v>
                </c:pt>
                <c:pt idx="8515">
                  <c:v>1754.3352601156071</c:v>
                </c:pt>
                <c:pt idx="8516">
                  <c:v>1878.6127167630059</c:v>
                </c:pt>
                <c:pt idx="8517">
                  <c:v>1982.6589595375724</c:v>
                </c:pt>
                <c:pt idx="8518">
                  <c:v>2170.5202312138731</c:v>
                </c:pt>
                <c:pt idx="8519">
                  <c:v>2352.6011560693787</c:v>
                </c:pt>
                <c:pt idx="8520">
                  <c:v>2410.4046242774566</c:v>
                </c:pt>
                <c:pt idx="8521">
                  <c:v>2485.5491329479919</c:v>
                </c:pt>
                <c:pt idx="8522">
                  <c:v>2407.5144508670523</c:v>
                </c:pt>
                <c:pt idx="8523">
                  <c:v>2242.7745664739891</c:v>
                </c:pt>
                <c:pt idx="8524">
                  <c:v>2216.7630057803467</c:v>
                </c:pt>
                <c:pt idx="8525">
                  <c:v>2167.6300578034875</c:v>
                </c:pt>
                <c:pt idx="8526">
                  <c:v>2060.6936416184967</c:v>
                </c:pt>
                <c:pt idx="8527">
                  <c:v>2291.9075144508674</c:v>
                </c:pt>
                <c:pt idx="8528">
                  <c:v>2413.2947976878613</c:v>
                </c:pt>
                <c:pt idx="8529">
                  <c:v>2473.9884393063585</c:v>
                </c:pt>
                <c:pt idx="8530">
                  <c:v>2271.6763005780372</c:v>
                </c:pt>
                <c:pt idx="8531">
                  <c:v>2265.8959537572405</c:v>
                </c:pt>
                <c:pt idx="8532">
                  <c:v>2445.0867052023123</c:v>
                </c:pt>
                <c:pt idx="8533">
                  <c:v>2549.1329479768792</c:v>
                </c:pt>
                <c:pt idx="8534">
                  <c:v>2913.2947976878613</c:v>
                </c:pt>
                <c:pt idx="8535">
                  <c:v>3023.1213872832509</c:v>
                </c:pt>
                <c:pt idx="8536">
                  <c:v>3109.8265895953759</c:v>
                </c:pt>
                <c:pt idx="8537">
                  <c:v>3193.6416184971099</c:v>
                </c:pt>
                <c:pt idx="8538">
                  <c:v>3089.5953757225452</c:v>
                </c:pt>
                <c:pt idx="8539">
                  <c:v>3112.7167630057797</c:v>
                </c:pt>
                <c:pt idx="8540">
                  <c:v>3086.7052023121391</c:v>
                </c:pt>
                <c:pt idx="8541">
                  <c:v>3069.3641618497113</c:v>
                </c:pt>
                <c:pt idx="8542">
                  <c:v>2898.8439306358532</c:v>
                </c:pt>
                <c:pt idx="8543">
                  <c:v>2890.1734104046245</c:v>
                </c:pt>
                <c:pt idx="8544">
                  <c:v>2789.0173410404764</c:v>
                </c:pt>
                <c:pt idx="8545">
                  <c:v>2667.6300578034875</c:v>
                </c:pt>
                <c:pt idx="8546">
                  <c:v>2505.7803468208094</c:v>
                </c:pt>
                <c:pt idx="8547">
                  <c:v>2687.8612716763159</c:v>
                </c:pt>
                <c:pt idx="8548">
                  <c:v>2910.4046242774571</c:v>
                </c:pt>
                <c:pt idx="8549">
                  <c:v>3000</c:v>
                </c:pt>
                <c:pt idx="8550">
                  <c:v>3225.4335260115863</c:v>
                </c:pt>
                <c:pt idx="8551">
                  <c:v>3578.034682080925</c:v>
                </c:pt>
                <c:pt idx="8552">
                  <c:v>3777.4566473988443</c:v>
                </c:pt>
                <c:pt idx="8553">
                  <c:v>4147.3988439306295</c:v>
                </c:pt>
                <c:pt idx="8554">
                  <c:v>4303.4682080924858</c:v>
                </c:pt>
                <c:pt idx="8555">
                  <c:v>4421.9653179190482</c:v>
                </c:pt>
                <c:pt idx="8556">
                  <c:v>4401.7341040462425</c:v>
                </c:pt>
                <c:pt idx="8557">
                  <c:v>4725.4335260115613</c:v>
                </c:pt>
                <c:pt idx="8558">
                  <c:v>5028.9017341040462</c:v>
                </c:pt>
                <c:pt idx="8559">
                  <c:v>5442.1965317919676</c:v>
                </c:pt>
                <c:pt idx="8560">
                  <c:v>5893.0635838150292</c:v>
                </c:pt>
                <c:pt idx="8561">
                  <c:v>6153.1791907514953</c:v>
                </c:pt>
                <c:pt idx="8562">
                  <c:v>6312.1387283237</c:v>
                </c:pt>
                <c:pt idx="8563">
                  <c:v>6479.7687861271679</c:v>
                </c:pt>
                <c:pt idx="8564">
                  <c:v>6540.4624277456651</c:v>
                </c:pt>
                <c:pt idx="8565">
                  <c:v>6601.156069364195</c:v>
                </c:pt>
                <c:pt idx="8566">
                  <c:v>6832.3699421965321</c:v>
                </c:pt>
                <c:pt idx="8567">
                  <c:v>7121.3872832369925</c:v>
                </c:pt>
                <c:pt idx="8568">
                  <c:v>7329.4797687861001</c:v>
                </c:pt>
                <c:pt idx="8569">
                  <c:v>7427.7456647399185</c:v>
                </c:pt>
                <c:pt idx="8570">
                  <c:v>7317.9190751445085</c:v>
                </c:pt>
                <c:pt idx="8571">
                  <c:v>7263.0057803467917</c:v>
                </c:pt>
                <c:pt idx="8572">
                  <c:v>7338.1502890173842</c:v>
                </c:pt>
                <c:pt idx="8573">
                  <c:v>7338.1502890173842</c:v>
                </c:pt>
                <c:pt idx="8574">
                  <c:v>7471.0982658959847</c:v>
                </c:pt>
                <c:pt idx="8575">
                  <c:v>7528.9017341040471</c:v>
                </c:pt>
                <c:pt idx="8576">
                  <c:v>7447.976878612717</c:v>
                </c:pt>
                <c:pt idx="8577">
                  <c:v>7413.2947976878622</c:v>
                </c:pt>
                <c:pt idx="8578">
                  <c:v>7658.9595375722547</c:v>
                </c:pt>
                <c:pt idx="8579">
                  <c:v>7708.0924855491339</c:v>
                </c:pt>
                <c:pt idx="8580">
                  <c:v>7563.5838150288746</c:v>
                </c:pt>
                <c:pt idx="8581">
                  <c:v>7482.6589595375744</c:v>
                </c:pt>
                <c:pt idx="8582">
                  <c:v>7867.052023121425</c:v>
                </c:pt>
                <c:pt idx="8583">
                  <c:v>8046.2427745664754</c:v>
                </c:pt>
                <c:pt idx="8584">
                  <c:v>7976.8786127167605</c:v>
                </c:pt>
                <c:pt idx="8585">
                  <c:v>8008.6705202312141</c:v>
                </c:pt>
                <c:pt idx="8586">
                  <c:v>7881.5028901734113</c:v>
                </c:pt>
                <c:pt idx="8587">
                  <c:v>7586.7052023121396</c:v>
                </c:pt>
                <c:pt idx="8588">
                  <c:v>7248.5549132947981</c:v>
                </c:pt>
                <c:pt idx="8589">
                  <c:v>6884.3930635838578</c:v>
                </c:pt>
                <c:pt idx="8590">
                  <c:v>6554.9132947977259</c:v>
                </c:pt>
                <c:pt idx="8591">
                  <c:v>6268.7861271676602</c:v>
                </c:pt>
                <c:pt idx="8592">
                  <c:v>5875.7225433526291</c:v>
                </c:pt>
                <c:pt idx="8593">
                  <c:v>5439.3063583815037</c:v>
                </c:pt>
                <c:pt idx="8594">
                  <c:v>5080.9248554913302</c:v>
                </c:pt>
                <c:pt idx="8595">
                  <c:v>4774.5664739884414</c:v>
                </c:pt>
                <c:pt idx="8596">
                  <c:v>4485.5491329479773</c:v>
                </c:pt>
                <c:pt idx="8597">
                  <c:v>4309.2485549132925</c:v>
                </c:pt>
                <c:pt idx="8598">
                  <c:v>3835.2601156069368</c:v>
                </c:pt>
                <c:pt idx="8599">
                  <c:v>3777.4566473988443</c:v>
                </c:pt>
                <c:pt idx="8600">
                  <c:v>3976.8786127167632</c:v>
                </c:pt>
                <c:pt idx="8601">
                  <c:v>3878.6127167630061</c:v>
                </c:pt>
                <c:pt idx="8602">
                  <c:v>3838.1502890173397</c:v>
                </c:pt>
                <c:pt idx="8603">
                  <c:v>3511.5606936416189</c:v>
                </c:pt>
                <c:pt idx="8604">
                  <c:v>3219.6531791907519</c:v>
                </c:pt>
                <c:pt idx="8605">
                  <c:v>3121.3872832369952</c:v>
                </c:pt>
                <c:pt idx="8606">
                  <c:v>2653.1791907514462</c:v>
                </c:pt>
                <c:pt idx="8607">
                  <c:v>2413.2947976878613</c:v>
                </c:pt>
                <c:pt idx="8608">
                  <c:v>2404.6242774566326</c:v>
                </c:pt>
                <c:pt idx="8609">
                  <c:v>2421.9653179190891</c:v>
                </c:pt>
                <c:pt idx="8610">
                  <c:v>2549.1329479768792</c:v>
                </c:pt>
                <c:pt idx="8611">
                  <c:v>2869.9421965318083</c:v>
                </c:pt>
                <c:pt idx="8612">
                  <c:v>2942.1965317919057</c:v>
                </c:pt>
                <c:pt idx="8613">
                  <c:v>3002.8901734104215</c:v>
                </c:pt>
                <c:pt idx="8614">
                  <c:v>2817.9190751445112</c:v>
                </c:pt>
                <c:pt idx="8615">
                  <c:v>2742.7745664739891</c:v>
                </c:pt>
                <c:pt idx="8616">
                  <c:v>2757.2254335260118</c:v>
                </c:pt>
                <c:pt idx="8617">
                  <c:v>2505.7803468208094</c:v>
                </c:pt>
                <c:pt idx="8618">
                  <c:v>2231.2138728323916</c:v>
                </c:pt>
                <c:pt idx="8619">
                  <c:v>1930.6358381502891</c:v>
                </c:pt>
                <c:pt idx="8620">
                  <c:v>1554.913294797688</c:v>
                </c:pt>
                <c:pt idx="8621">
                  <c:v>1248.5549132947979</c:v>
                </c:pt>
                <c:pt idx="8622">
                  <c:v>947.97687861271754</c:v>
                </c:pt>
                <c:pt idx="8623">
                  <c:v>913.29479768786655</c:v>
                </c:pt>
                <c:pt idx="8624">
                  <c:v>838.15028901734115</c:v>
                </c:pt>
                <c:pt idx="8625">
                  <c:v>838.15028901734115</c:v>
                </c:pt>
                <c:pt idx="8626">
                  <c:v>768.78612716763053</c:v>
                </c:pt>
                <c:pt idx="8627">
                  <c:v>687.86127167630059</c:v>
                </c:pt>
                <c:pt idx="8628">
                  <c:v>731.21387283237459</c:v>
                </c:pt>
                <c:pt idx="8629">
                  <c:v>722.54335260115852</c:v>
                </c:pt>
                <c:pt idx="8630">
                  <c:v>780.34682080924426</c:v>
                </c:pt>
                <c:pt idx="8631">
                  <c:v>971.09826589594786</c:v>
                </c:pt>
                <c:pt idx="8632">
                  <c:v>1300.5780346820809</c:v>
                </c:pt>
                <c:pt idx="8633">
                  <c:v>1583.8150289017351</c:v>
                </c:pt>
                <c:pt idx="8634">
                  <c:v>1696.5317919075151</c:v>
                </c:pt>
                <c:pt idx="8635">
                  <c:v>1959.5375722543354</c:v>
                </c:pt>
                <c:pt idx="8636">
                  <c:v>2245.6647398843952</c:v>
                </c:pt>
                <c:pt idx="8637">
                  <c:v>2147.3988439306358</c:v>
                </c:pt>
                <c:pt idx="8638">
                  <c:v>1881.5028901734106</c:v>
                </c:pt>
                <c:pt idx="8639">
                  <c:v>1708.0924855491328</c:v>
                </c:pt>
                <c:pt idx="8640">
                  <c:v>1754.3352601156071</c:v>
                </c:pt>
                <c:pt idx="8641">
                  <c:v>1757.2254335260118</c:v>
                </c:pt>
                <c:pt idx="8642">
                  <c:v>1829.4797687861364</c:v>
                </c:pt>
                <c:pt idx="8643">
                  <c:v>1682.0809248554824</c:v>
                </c:pt>
                <c:pt idx="8644">
                  <c:v>1575.1445086705198</c:v>
                </c:pt>
                <c:pt idx="8645">
                  <c:v>1552.0231213872833</c:v>
                </c:pt>
                <c:pt idx="8646">
                  <c:v>1479.7687861271681</c:v>
                </c:pt>
                <c:pt idx="8647">
                  <c:v>1442.1965317919075</c:v>
                </c:pt>
                <c:pt idx="8648">
                  <c:v>1384.3930635838149</c:v>
                </c:pt>
                <c:pt idx="8649">
                  <c:v>1482.6589595375724</c:v>
                </c:pt>
                <c:pt idx="8650">
                  <c:v>1687.8612716762998</c:v>
                </c:pt>
                <c:pt idx="8651">
                  <c:v>1702.3121387283156</c:v>
                </c:pt>
                <c:pt idx="8652">
                  <c:v>1647.3988439306358</c:v>
                </c:pt>
                <c:pt idx="8653">
                  <c:v>1835.2601156069366</c:v>
                </c:pt>
                <c:pt idx="8654">
                  <c:v>2066.4739884393066</c:v>
                </c:pt>
                <c:pt idx="8655">
                  <c:v>2176.3005780346821</c:v>
                </c:pt>
                <c:pt idx="8656">
                  <c:v>2000.0000000000002</c:v>
                </c:pt>
                <c:pt idx="8657">
                  <c:v>2225.4335260115863</c:v>
                </c:pt>
                <c:pt idx="8658">
                  <c:v>2514.4508670520231</c:v>
                </c:pt>
                <c:pt idx="8659">
                  <c:v>2930.6358381502891</c:v>
                </c:pt>
                <c:pt idx="8660">
                  <c:v>3112.7167630057797</c:v>
                </c:pt>
                <c:pt idx="8661">
                  <c:v>3182.0809248554915</c:v>
                </c:pt>
                <c:pt idx="8662">
                  <c:v>3054.9132947976882</c:v>
                </c:pt>
                <c:pt idx="8663">
                  <c:v>2375.7225433525996</c:v>
                </c:pt>
                <c:pt idx="8664">
                  <c:v>1653.1791907514448</c:v>
                </c:pt>
                <c:pt idx="8665">
                  <c:v>1369.942196531792</c:v>
                </c:pt>
                <c:pt idx="8666">
                  <c:v>1280.3468208092486</c:v>
                </c:pt>
                <c:pt idx="8667">
                  <c:v>1326.5895953757231</c:v>
                </c:pt>
                <c:pt idx="8668">
                  <c:v>1416.1849710982658</c:v>
                </c:pt>
                <c:pt idx="8669">
                  <c:v>1534.6820809248486</c:v>
                </c:pt>
                <c:pt idx="8670">
                  <c:v>1875.7225433526014</c:v>
                </c:pt>
                <c:pt idx="8671">
                  <c:v>2263.0057803468208</c:v>
                </c:pt>
                <c:pt idx="8672">
                  <c:v>2395.953757225458</c:v>
                </c:pt>
                <c:pt idx="8673">
                  <c:v>2482.6589595375726</c:v>
                </c:pt>
                <c:pt idx="8674">
                  <c:v>2378.6127167630061</c:v>
                </c:pt>
                <c:pt idx="8675">
                  <c:v>2317.9190751445112</c:v>
                </c:pt>
                <c:pt idx="8676">
                  <c:v>2153.1791907514462</c:v>
                </c:pt>
                <c:pt idx="8677">
                  <c:v>2028.9017341040465</c:v>
                </c:pt>
                <c:pt idx="8678">
                  <c:v>2095.3757225433828</c:v>
                </c:pt>
                <c:pt idx="8679">
                  <c:v>2231.2138728323916</c:v>
                </c:pt>
                <c:pt idx="8680">
                  <c:v>2375.7225433525996</c:v>
                </c:pt>
                <c:pt idx="8681">
                  <c:v>2708.092485549133</c:v>
                </c:pt>
                <c:pt idx="8682">
                  <c:v>2760.1156069364329</c:v>
                </c:pt>
                <c:pt idx="8683">
                  <c:v>2705.2023121387292</c:v>
                </c:pt>
                <c:pt idx="8684">
                  <c:v>2482.6589595375726</c:v>
                </c:pt>
                <c:pt idx="8685">
                  <c:v>2502.8901734104215</c:v>
                </c:pt>
                <c:pt idx="8686">
                  <c:v>2349.7109826589599</c:v>
                </c:pt>
                <c:pt idx="8687">
                  <c:v>2303.4682080924858</c:v>
                </c:pt>
                <c:pt idx="8688">
                  <c:v>2320.8092485549141</c:v>
                </c:pt>
                <c:pt idx="8689">
                  <c:v>2147.3988439306358</c:v>
                </c:pt>
                <c:pt idx="8690">
                  <c:v>1936.4161849710983</c:v>
                </c:pt>
                <c:pt idx="8691">
                  <c:v>1656.06936416185</c:v>
                </c:pt>
                <c:pt idx="8692">
                  <c:v>1442.1965317919075</c:v>
                </c:pt>
                <c:pt idx="8693">
                  <c:v>1358.3815028901736</c:v>
                </c:pt>
                <c:pt idx="8694">
                  <c:v>1355.4913294797689</c:v>
                </c:pt>
                <c:pt idx="8695">
                  <c:v>1268.7861271676311</c:v>
                </c:pt>
                <c:pt idx="8696">
                  <c:v>1196.5317919075151</c:v>
                </c:pt>
                <c:pt idx="8697">
                  <c:v>1109.8265895953757</c:v>
                </c:pt>
                <c:pt idx="8698">
                  <c:v>997.10982658959551</c:v>
                </c:pt>
                <c:pt idx="8699">
                  <c:v>739.88439306358384</c:v>
                </c:pt>
                <c:pt idx="8700">
                  <c:v>578.03468208092249</c:v>
                </c:pt>
                <c:pt idx="8701">
                  <c:v>482.65895953757229</c:v>
                </c:pt>
                <c:pt idx="8702">
                  <c:v>442.19653179190669</c:v>
                </c:pt>
                <c:pt idx="8703">
                  <c:v>436.41618497109505</c:v>
                </c:pt>
                <c:pt idx="8704">
                  <c:v>502.89017341040369</c:v>
                </c:pt>
                <c:pt idx="8705">
                  <c:v>526.0115606936414</c:v>
                </c:pt>
                <c:pt idx="8706">
                  <c:v>473.98843930635843</c:v>
                </c:pt>
                <c:pt idx="8707">
                  <c:v>-398.84393063584048</c:v>
                </c:pt>
                <c:pt idx="8708">
                  <c:v>326.58959537572258</c:v>
                </c:pt>
                <c:pt idx="8709">
                  <c:v>265.89595375722263</c:v>
                </c:pt>
                <c:pt idx="8710">
                  <c:v>210.98265895953764</c:v>
                </c:pt>
                <c:pt idx="8711">
                  <c:v>164.73988439306248</c:v>
                </c:pt>
                <c:pt idx="8712">
                  <c:v>156.06936416184757</c:v>
                </c:pt>
                <c:pt idx="8713">
                  <c:v>158.95953757225467</c:v>
                </c:pt>
                <c:pt idx="8714">
                  <c:v>147.3988439306373</c:v>
                </c:pt>
                <c:pt idx="8715">
                  <c:v>138.72832369942196</c:v>
                </c:pt>
                <c:pt idx="8716">
                  <c:v>138.72832369942196</c:v>
                </c:pt>
                <c:pt idx="8717">
                  <c:v>132.94797687861404</c:v>
                </c:pt>
                <c:pt idx="8718">
                  <c:v>124.27745664739886</c:v>
                </c:pt>
                <c:pt idx="8719">
                  <c:v>147.3988439306373</c:v>
                </c:pt>
                <c:pt idx="8720">
                  <c:v>179.19075144508673</c:v>
                </c:pt>
                <c:pt idx="8721">
                  <c:v>219.65317919075056</c:v>
                </c:pt>
                <c:pt idx="8722">
                  <c:v>184.97109826589596</c:v>
                </c:pt>
                <c:pt idx="8723">
                  <c:v>199.42196531792041</c:v>
                </c:pt>
                <c:pt idx="8724">
                  <c:v>228.32369942196533</c:v>
                </c:pt>
                <c:pt idx="8725">
                  <c:v>277.45664739884398</c:v>
                </c:pt>
                <c:pt idx="8726">
                  <c:v>251.44508670520233</c:v>
                </c:pt>
                <c:pt idx="8727">
                  <c:v>317.91907514450867</c:v>
                </c:pt>
                <c:pt idx="8728">
                  <c:v>413.29479768786132</c:v>
                </c:pt>
                <c:pt idx="8729">
                  <c:v>572.25433526012262</c:v>
                </c:pt>
                <c:pt idx="8730">
                  <c:v>742.77456647398844</c:v>
                </c:pt>
                <c:pt idx="8731">
                  <c:v>1017.3410404624274</c:v>
                </c:pt>
                <c:pt idx="8732">
                  <c:v>1225.4335260115608</c:v>
                </c:pt>
                <c:pt idx="8733">
                  <c:v>1523.121387283237</c:v>
                </c:pt>
                <c:pt idx="8734">
                  <c:v>1950.8670520231215</c:v>
                </c:pt>
                <c:pt idx="8735">
                  <c:v>2352.6011560693787</c:v>
                </c:pt>
                <c:pt idx="8736">
                  <c:v>2612.7167630057797</c:v>
                </c:pt>
                <c:pt idx="8737">
                  <c:v>2919.0751445086712</c:v>
                </c:pt>
                <c:pt idx="8738">
                  <c:v>3239.8843930635862</c:v>
                </c:pt>
                <c:pt idx="8739">
                  <c:v>3520.2312138728539</c:v>
                </c:pt>
                <c:pt idx="8740">
                  <c:v>3968.2080924855495</c:v>
                </c:pt>
                <c:pt idx="8741">
                  <c:v>4398.8439306358414</c:v>
                </c:pt>
                <c:pt idx="8742">
                  <c:v>4725.4335260115613</c:v>
                </c:pt>
                <c:pt idx="8743">
                  <c:v>4580.9248554913302</c:v>
                </c:pt>
                <c:pt idx="8744">
                  <c:v>4028.9017341040471</c:v>
                </c:pt>
                <c:pt idx="8745">
                  <c:v>4049.1329479768792</c:v>
                </c:pt>
                <c:pt idx="8746">
                  <c:v>4135.8381502890179</c:v>
                </c:pt>
                <c:pt idx="8747">
                  <c:v>4115.6069364162186</c:v>
                </c:pt>
                <c:pt idx="8748">
                  <c:v>4231.2138728323371</c:v>
                </c:pt>
                <c:pt idx="8749">
                  <c:v>3985.5491329479923</c:v>
                </c:pt>
                <c:pt idx="8750">
                  <c:v>3965.3179190751666</c:v>
                </c:pt>
                <c:pt idx="8751">
                  <c:v>3953.7572254335264</c:v>
                </c:pt>
                <c:pt idx="8752">
                  <c:v>3982.6589595375726</c:v>
                </c:pt>
                <c:pt idx="8753">
                  <c:v>4144.5086705202311</c:v>
                </c:pt>
                <c:pt idx="8754">
                  <c:v>4580.9248554913302</c:v>
                </c:pt>
                <c:pt idx="8755">
                  <c:v>4884.3930635838578</c:v>
                </c:pt>
                <c:pt idx="8756">
                  <c:v>5494.2196531791924</c:v>
                </c:pt>
                <c:pt idx="8757">
                  <c:v>6381.5028901734113</c:v>
                </c:pt>
                <c:pt idx="8758">
                  <c:v>7554.9132947977259</c:v>
                </c:pt>
                <c:pt idx="8759">
                  <c:v>8872.832369942189</c:v>
                </c:pt>
              </c:numCache>
            </c:numRef>
          </c:val>
          <c:smooth val="0"/>
        </c:ser>
        <c:ser>
          <c:idx val="2"/>
          <c:order val="1"/>
          <c:tx>
            <c:strRef>
              <c:f>Tabelle1!$G$1</c:f>
              <c:strCache>
                <c:ptCount val="1"/>
                <c:pt idx="0">
                  <c:v>Installed capacity</c:v>
                </c:pt>
              </c:strCache>
            </c:strRef>
          </c:tx>
          <c:spPr>
            <a:ln w="25400">
              <a:solidFill>
                <a:srgbClr val="FF0000"/>
              </a:solidFill>
              <a:prstDash val="solid"/>
            </a:ln>
          </c:spPr>
          <c:marker>
            <c:symbol val="none"/>
          </c:marker>
          <c:cat>
            <c:numRef>
              <c:f>Tabelle1!$D$2:$D$8785</c:f>
              <c:numCache>
                <c:formatCode>0</c:formatCode>
                <c:ptCount val="878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7200</c:v>
                </c:pt>
                <c:pt idx="7177">
                  <c:v>7201</c:v>
                </c:pt>
                <c:pt idx="7178">
                  <c:v>7202</c:v>
                </c:pt>
                <c:pt idx="7179">
                  <c:v>7203</c:v>
                </c:pt>
                <c:pt idx="7180">
                  <c:v>7204</c:v>
                </c:pt>
                <c:pt idx="7181">
                  <c:v>7205</c:v>
                </c:pt>
                <c:pt idx="7182">
                  <c:v>7206</c:v>
                </c:pt>
                <c:pt idx="7183">
                  <c:v>7207</c:v>
                </c:pt>
                <c:pt idx="7184">
                  <c:v>7208</c:v>
                </c:pt>
                <c:pt idx="7185">
                  <c:v>7209</c:v>
                </c:pt>
                <c:pt idx="7186">
                  <c:v>7210</c:v>
                </c:pt>
                <c:pt idx="7187">
                  <c:v>7211</c:v>
                </c:pt>
                <c:pt idx="7188">
                  <c:v>7212</c:v>
                </c:pt>
                <c:pt idx="7189">
                  <c:v>7213</c:v>
                </c:pt>
                <c:pt idx="7190">
                  <c:v>7214</c:v>
                </c:pt>
                <c:pt idx="7191">
                  <c:v>7215</c:v>
                </c:pt>
                <c:pt idx="7192">
                  <c:v>7216</c:v>
                </c:pt>
                <c:pt idx="7193">
                  <c:v>7217</c:v>
                </c:pt>
                <c:pt idx="7194">
                  <c:v>7218</c:v>
                </c:pt>
                <c:pt idx="7195">
                  <c:v>7219</c:v>
                </c:pt>
                <c:pt idx="7196">
                  <c:v>7220</c:v>
                </c:pt>
                <c:pt idx="7197">
                  <c:v>7221</c:v>
                </c:pt>
                <c:pt idx="7198">
                  <c:v>7222</c:v>
                </c:pt>
                <c:pt idx="7199">
                  <c:v>7223</c:v>
                </c:pt>
                <c:pt idx="7200">
                  <c:v>7224</c:v>
                </c:pt>
                <c:pt idx="7201">
                  <c:v>7225</c:v>
                </c:pt>
                <c:pt idx="7202">
                  <c:v>7226</c:v>
                </c:pt>
                <c:pt idx="7203">
                  <c:v>7227</c:v>
                </c:pt>
                <c:pt idx="7204">
                  <c:v>7228</c:v>
                </c:pt>
                <c:pt idx="7205">
                  <c:v>7229</c:v>
                </c:pt>
                <c:pt idx="7206">
                  <c:v>7230</c:v>
                </c:pt>
                <c:pt idx="7207">
                  <c:v>7231</c:v>
                </c:pt>
                <c:pt idx="7208">
                  <c:v>7232</c:v>
                </c:pt>
                <c:pt idx="7209">
                  <c:v>7233</c:v>
                </c:pt>
                <c:pt idx="7210">
                  <c:v>7234</c:v>
                </c:pt>
                <c:pt idx="7211">
                  <c:v>7235</c:v>
                </c:pt>
                <c:pt idx="7212">
                  <c:v>7236</c:v>
                </c:pt>
                <c:pt idx="7213">
                  <c:v>7237</c:v>
                </c:pt>
                <c:pt idx="7214">
                  <c:v>7238</c:v>
                </c:pt>
                <c:pt idx="7215">
                  <c:v>7239</c:v>
                </c:pt>
                <c:pt idx="7216">
                  <c:v>7240</c:v>
                </c:pt>
                <c:pt idx="7217">
                  <c:v>7241</c:v>
                </c:pt>
                <c:pt idx="7218">
                  <c:v>7242</c:v>
                </c:pt>
                <c:pt idx="7219">
                  <c:v>7243</c:v>
                </c:pt>
                <c:pt idx="7220">
                  <c:v>7244</c:v>
                </c:pt>
                <c:pt idx="7221">
                  <c:v>7245</c:v>
                </c:pt>
                <c:pt idx="7222">
                  <c:v>7246</c:v>
                </c:pt>
                <c:pt idx="7223">
                  <c:v>7247</c:v>
                </c:pt>
                <c:pt idx="7224">
                  <c:v>7248</c:v>
                </c:pt>
                <c:pt idx="7225">
                  <c:v>7249</c:v>
                </c:pt>
                <c:pt idx="7226">
                  <c:v>7250</c:v>
                </c:pt>
                <c:pt idx="7227">
                  <c:v>7251</c:v>
                </c:pt>
                <c:pt idx="7228">
                  <c:v>7252</c:v>
                </c:pt>
                <c:pt idx="7229">
                  <c:v>7253</c:v>
                </c:pt>
                <c:pt idx="7230">
                  <c:v>7254</c:v>
                </c:pt>
                <c:pt idx="7231">
                  <c:v>7255</c:v>
                </c:pt>
                <c:pt idx="7232">
                  <c:v>7256</c:v>
                </c:pt>
                <c:pt idx="7233">
                  <c:v>7257</c:v>
                </c:pt>
                <c:pt idx="7234">
                  <c:v>7258</c:v>
                </c:pt>
                <c:pt idx="7235">
                  <c:v>7259</c:v>
                </c:pt>
                <c:pt idx="7236">
                  <c:v>7260</c:v>
                </c:pt>
                <c:pt idx="7237">
                  <c:v>7261</c:v>
                </c:pt>
                <c:pt idx="7238">
                  <c:v>7262</c:v>
                </c:pt>
                <c:pt idx="7239">
                  <c:v>7263</c:v>
                </c:pt>
                <c:pt idx="7240">
                  <c:v>7264</c:v>
                </c:pt>
                <c:pt idx="7241">
                  <c:v>7265</c:v>
                </c:pt>
                <c:pt idx="7242">
                  <c:v>7266</c:v>
                </c:pt>
                <c:pt idx="7243">
                  <c:v>7267</c:v>
                </c:pt>
                <c:pt idx="7244">
                  <c:v>7268</c:v>
                </c:pt>
                <c:pt idx="7245">
                  <c:v>7269</c:v>
                </c:pt>
                <c:pt idx="7246">
                  <c:v>7270</c:v>
                </c:pt>
                <c:pt idx="7247">
                  <c:v>7271</c:v>
                </c:pt>
                <c:pt idx="7248">
                  <c:v>7272</c:v>
                </c:pt>
                <c:pt idx="7249">
                  <c:v>7273</c:v>
                </c:pt>
                <c:pt idx="7250">
                  <c:v>7274</c:v>
                </c:pt>
                <c:pt idx="7251">
                  <c:v>7275</c:v>
                </c:pt>
                <c:pt idx="7252">
                  <c:v>7276</c:v>
                </c:pt>
                <c:pt idx="7253">
                  <c:v>7277</c:v>
                </c:pt>
                <c:pt idx="7254">
                  <c:v>7278</c:v>
                </c:pt>
                <c:pt idx="7255">
                  <c:v>7279</c:v>
                </c:pt>
                <c:pt idx="7256">
                  <c:v>7280</c:v>
                </c:pt>
                <c:pt idx="7257">
                  <c:v>7281</c:v>
                </c:pt>
                <c:pt idx="7258">
                  <c:v>7282</c:v>
                </c:pt>
                <c:pt idx="7259">
                  <c:v>7283</c:v>
                </c:pt>
                <c:pt idx="7260">
                  <c:v>7284</c:v>
                </c:pt>
                <c:pt idx="7261">
                  <c:v>7285</c:v>
                </c:pt>
                <c:pt idx="7262">
                  <c:v>7286</c:v>
                </c:pt>
                <c:pt idx="7263">
                  <c:v>7287</c:v>
                </c:pt>
                <c:pt idx="7264">
                  <c:v>7288</c:v>
                </c:pt>
                <c:pt idx="7265">
                  <c:v>7289</c:v>
                </c:pt>
                <c:pt idx="7266">
                  <c:v>7290</c:v>
                </c:pt>
                <c:pt idx="7267">
                  <c:v>7291</c:v>
                </c:pt>
                <c:pt idx="7268">
                  <c:v>7292</c:v>
                </c:pt>
                <c:pt idx="7269">
                  <c:v>7293</c:v>
                </c:pt>
                <c:pt idx="7270">
                  <c:v>7294</c:v>
                </c:pt>
                <c:pt idx="7271">
                  <c:v>7295</c:v>
                </c:pt>
                <c:pt idx="7272">
                  <c:v>7296</c:v>
                </c:pt>
                <c:pt idx="7273">
                  <c:v>7297</c:v>
                </c:pt>
                <c:pt idx="7274">
                  <c:v>7298</c:v>
                </c:pt>
                <c:pt idx="7275">
                  <c:v>7299</c:v>
                </c:pt>
                <c:pt idx="7276">
                  <c:v>7300</c:v>
                </c:pt>
                <c:pt idx="7277">
                  <c:v>7301</c:v>
                </c:pt>
                <c:pt idx="7278">
                  <c:v>7302</c:v>
                </c:pt>
                <c:pt idx="7279">
                  <c:v>7303</c:v>
                </c:pt>
                <c:pt idx="7280">
                  <c:v>7304</c:v>
                </c:pt>
                <c:pt idx="7281">
                  <c:v>7305</c:v>
                </c:pt>
                <c:pt idx="7282">
                  <c:v>7306</c:v>
                </c:pt>
                <c:pt idx="7283">
                  <c:v>7307</c:v>
                </c:pt>
                <c:pt idx="7284">
                  <c:v>7308</c:v>
                </c:pt>
                <c:pt idx="7285">
                  <c:v>7309</c:v>
                </c:pt>
                <c:pt idx="7286">
                  <c:v>7310</c:v>
                </c:pt>
                <c:pt idx="7287">
                  <c:v>7311</c:v>
                </c:pt>
                <c:pt idx="7288">
                  <c:v>7312</c:v>
                </c:pt>
                <c:pt idx="7289">
                  <c:v>7313</c:v>
                </c:pt>
                <c:pt idx="7290">
                  <c:v>7314</c:v>
                </c:pt>
                <c:pt idx="7291">
                  <c:v>7315</c:v>
                </c:pt>
                <c:pt idx="7292">
                  <c:v>7316</c:v>
                </c:pt>
                <c:pt idx="7293">
                  <c:v>7317</c:v>
                </c:pt>
                <c:pt idx="7294">
                  <c:v>7318</c:v>
                </c:pt>
                <c:pt idx="7295">
                  <c:v>7319</c:v>
                </c:pt>
                <c:pt idx="7296">
                  <c:v>7320</c:v>
                </c:pt>
                <c:pt idx="7297">
                  <c:v>7321</c:v>
                </c:pt>
                <c:pt idx="7298">
                  <c:v>7322</c:v>
                </c:pt>
                <c:pt idx="7299">
                  <c:v>7323</c:v>
                </c:pt>
                <c:pt idx="7300">
                  <c:v>7324</c:v>
                </c:pt>
                <c:pt idx="7301">
                  <c:v>7325</c:v>
                </c:pt>
                <c:pt idx="7302">
                  <c:v>7326</c:v>
                </c:pt>
                <c:pt idx="7303">
                  <c:v>7327</c:v>
                </c:pt>
                <c:pt idx="7304">
                  <c:v>7328</c:v>
                </c:pt>
                <c:pt idx="7305">
                  <c:v>7329</c:v>
                </c:pt>
                <c:pt idx="7306">
                  <c:v>7330</c:v>
                </c:pt>
                <c:pt idx="7307">
                  <c:v>7331</c:v>
                </c:pt>
                <c:pt idx="7308">
                  <c:v>7332</c:v>
                </c:pt>
                <c:pt idx="7309">
                  <c:v>7333</c:v>
                </c:pt>
                <c:pt idx="7310">
                  <c:v>7334</c:v>
                </c:pt>
                <c:pt idx="7311">
                  <c:v>7335</c:v>
                </c:pt>
                <c:pt idx="7312">
                  <c:v>7336</c:v>
                </c:pt>
                <c:pt idx="7313">
                  <c:v>7337</c:v>
                </c:pt>
                <c:pt idx="7314">
                  <c:v>7338</c:v>
                </c:pt>
                <c:pt idx="7315">
                  <c:v>7339</c:v>
                </c:pt>
                <c:pt idx="7316">
                  <c:v>7340</c:v>
                </c:pt>
                <c:pt idx="7317">
                  <c:v>7341</c:v>
                </c:pt>
                <c:pt idx="7318">
                  <c:v>7342</c:v>
                </c:pt>
                <c:pt idx="7319">
                  <c:v>7343</c:v>
                </c:pt>
                <c:pt idx="7320">
                  <c:v>7344</c:v>
                </c:pt>
                <c:pt idx="7321">
                  <c:v>7345</c:v>
                </c:pt>
                <c:pt idx="7322">
                  <c:v>7346</c:v>
                </c:pt>
                <c:pt idx="7323">
                  <c:v>7347</c:v>
                </c:pt>
                <c:pt idx="7324">
                  <c:v>7348</c:v>
                </c:pt>
                <c:pt idx="7325">
                  <c:v>7349</c:v>
                </c:pt>
                <c:pt idx="7326">
                  <c:v>7350</c:v>
                </c:pt>
                <c:pt idx="7327">
                  <c:v>7351</c:v>
                </c:pt>
                <c:pt idx="7328">
                  <c:v>7352</c:v>
                </c:pt>
                <c:pt idx="7329">
                  <c:v>7353</c:v>
                </c:pt>
                <c:pt idx="7330">
                  <c:v>7354</c:v>
                </c:pt>
                <c:pt idx="7331">
                  <c:v>7355</c:v>
                </c:pt>
                <c:pt idx="7332">
                  <c:v>7356</c:v>
                </c:pt>
                <c:pt idx="7333">
                  <c:v>7357</c:v>
                </c:pt>
                <c:pt idx="7334">
                  <c:v>7358</c:v>
                </c:pt>
                <c:pt idx="7335">
                  <c:v>7359</c:v>
                </c:pt>
                <c:pt idx="7336">
                  <c:v>7360</c:v>
                </c:pt>
                <c:pt idx="7337">
                  <c:v>7361</c:v>
                </c:pt>
                <c:pt idx="7338">
                  <c:v>7362</c:v>
                </c:pt>
                <c:pt idx="7339">
                  <c:v>7363</c:v>
                </c:pt>
                <c:pt idx="7340">
                  <c:v>7364</c:v>
                </c:pt>
                <c:pt idx="7341">
                  <c:v>7365</c:v>
                </c:pt>
                <c:pt idx="7342">
                  <c:v>7366</c:v>
                </c:pt>
                <c:pt idx="7343">
                  <c:v>7367</c:v>
                </c:pt>
                <c:pt idx="7344">
                  <c:v>7368</c:v>
                </c:pt>
                <c:pt idx="7345">
                  <c:v>7369</c:v>
                </c:pt>
                <c:pt idx="7346">
                  <c:v>7370</c:v>
                </c:pt>
                <c:pt idx="7347">
                  <c:v>7371</c:v>
                </c:pt>
                <c:pt idx="7348">
                  <c:v>7372</c:v>
                </c:pt>
                <c:pt idx="7349">
                  <c:v>7373</c:v>
                </c:pt>
                <c:pt idx="7350">
                  <c:v>7374</c:v>
                </c:pt>
                <c:pt idx="7351">
                  <c:v>7375</c:v>
                </c:pt>
                <c:pt idx="7352">
                  <c:v>7376</c:v>
                </c:pt>
                <c:pt idx="7353">
                  <c:v>7377</c:v>
                </c:pt>
                <c:pt idx="7354">
                  <c:v>7378</c:v>
                </c:pt>
                <c:pt idx="7355">
                  <c:v>7379</c:v>
                </c:pt>
                <c:pt idx="7356">
                  <c:v>7380</c:v>
                </c:pt>
                <c:pt idx="7357">
                  <c:v>7381</c:v>
                </c:pt>
                <c:pt idx="7358">
                  <c:v>7382</c:v>
                </c:pt>
                <c:pt idx="7359">
                  <c:v>7383</c:v>
                </c:pt>
                <c:pt idx="7360">
                  <c:v>7384</c:v>
                </c:pt>
                <c:pt idx="7361">
                  <c:v>7385</c:v>
                </c:pt>
                <c:pt idx="7362">
                  <c:v>7386</c:v>
                </c:pt>
                <c:pt idx="7363">
                  <c:v>7387</c:v>
                </c:pt>
                <c:pt idx="7364">
                  <c:v>7388</c:v>
                </c:pt>
                <c:pt idx="7365">
                  <c:v>7389</c:v>
                </c:pt>
                <c:pt idx="7366">
                  <c:v>7390</c:v>
                </c:pt>
                <c:pt idx="7367">
                  <c:v>7391</c:v>
                </c:pt>
                <c:pt idx="7368">
                  <c:v>7392</c:v>
                </c:pt>
                <c:pt idx="7369">
                  <c:v>7393</c:v>
                </c:pt>
                <c:pt idx="7370">
                  <c:v>7394</c:v>
                </c:pt>
                <c:pt idx="7371">
                  <c:v>7395</c:v>
                </c:pt>
                <c:pt idx="7372">
                  <c:v>7396</c:v>
                </c:pt>
                <c:pt idx="7373">
                  <c:v>7397</c:v>
                </c:pt>
                <c:pt idx="7374">
                  <c:v>7398</c:v>
                </c:pt>
                <c:pt idx="7375">
                  <c:v>7399</c:v>
                </c:pt>
                <c:pt idx="7376">
                  <c:v>7400</c:v>
                </c:pt>
                <c:pt idx="7377">
                  <c:v>7401</c:v>
                </c:pt>
                <c:pt idx="7378">
                  <c:v>7402</c:v>
                </c:pt>
                <c:pt idx="7379">
                  <c:v>7403</c:v>
                </c:pt>
                <c:pt idx="7380">
                  <c:v>7404</c:v>
                </c:pt>
                <c:pt idx="7381">
                  <c:v>7405</c:v>
                </c:pt>
                <c:pt idx="7382">
                  <c:v>7406</c:v>
                </c:pt>
                <c:pt idx="7383">
                  <c:v>7407</c:v>
                </c:pt>
                <c:pt idx="7384">
                  <c:v>7408</c:v>
                </c:pt>
                <c:pt idx="7385">
                  <c:v>7409</c:v>
                </c:pt>
                <c:pt idx="7386">
                  <c:v>7410</c:v>
                </c:pt>
                <c:pt idx="7387">
                  <c:v>7411</c:v>
                </c:pt>
                <c:pt idx="7388">
                  <c:v>7412</c:v>
                </c:pt>
                <c:pt idx="7389">
                  <c:v>7413</c:v>
                </c:pt>
                <c:pt idx="7390">
                  <c:v>7414</c:v>
                </c:pt>
                <c:pt idx="7391">
                  <c:v>7415</c:v>
                </c:pt>
                <c:pt idx="7392">
                  <c:v>7416</c:v>
                </c:pt>
                <c:pt idx="7393">
                  <c:v>7417</c:v>
                </c:pt>
                <c:pt idx="7394">
                  <c:v>7418</c:v>
                </c:pt>
                <c:pt idx="7395">
                  <c:v>7419</c:v>
                </c:pt>
                <c:pt idx="7396">
                  <c:v>7420</c:v>
                </c:pt>
                <c:pt idx="7397">
                  <c:v>7421</c:v>
                </c:pt>
                <c:pt idx="7398">
                  <c:v>7422</c:v>
                </c:pt>
                <c:pt idx="7399">
                  <c:v>7423</c:v>
                </c:pt>
                <c:pt idx="7400">
                  <c:v>7424</c:v>
                </c:pt>
                <c:pt idx="7401">
                  <c:v>7425</c:v>
                </c:pt>
                <c:pt idx="7402">
                  <c:v>7426</c:v>
                </c:pt>
                <c:pt idx="7403">
                  <c:v>7427</c:v>
                </c:pt>
                <c:pt idx="7404">
                  <c:v>7428</c:v>
                </c:pt>
                <c:pt idx="7405">
                  <c:v>7429</c:v>
                </c:pt>
                <c:pt idx="7406">
                  <c:v>7430</c:v>
                </c:pt>
                <c:pt idx="7407">
                  <c:v>7431</c:v>
                </c:pt>
                <c:pt idx="7408">
                  <c:v>7432</c:v>
                </c:pt>
                <c:pt idx="7409">
                  <c:v>7433</c:v>
                </c:pt>
                <c:pt idx="7410">
                  <c:v>7434</c:v>
                </c:pt>
                <c:pt idx="7411">
                  <c:v>7435</c:v>
                </c:pt>
                <c:pt idx="7412">
                  <c:v>7436</c:v>
                </c:pt>
                <c:pt idx="7413">
                  <c:v>7437</c:v>
                </c:pt>
                <c:pt idx="7414">
                  <c:v>7438</c:v>
                </c:pt>
                <c:pt idx="7415">
                  <c:v>7439</c:v>
                </c:pt>
                <c:pt idx="7416">
                  <c:v>7440</c:v>
                </c:pt>
                <c:pt idx="7417">
                  <c:v>7441</c:v>
                </c:pt>
                <c:pt idx="7418">
                  <c:v>7442</c:v>
                </c:pt>
                <c:pt idx="7419">
                  <c:v>7443</c:v>
                </c:pt>
                <c:pt idx="7420">
                  <c:v>7444</c:v>
                </c:pt>
                <c:pt idx="7421">
                  <c:v>7445</c:v>
                </c:pt>
                <c:pt idx="7422">
                  <c:v>7446</c:v>
                </c:pt>
                <c:pt idx="7423">
                  <c:v>7447</c:v>
                </c:pt>
                <c:pt idx="7424">
                  <c:v>7448</c:v>
                </c:pt>
                <c:pt idx="7425">
                  <c:v>7449</c:v>
                </c:pt>
                <c:pt idx="7426">
                  <c:v>7450</c:v>
                </c:pt>
                <c:pt idx="7427">
                  <c:v>7451</c:v>
                </c:pt>
                <c:pt idx="7428">
                  <c:v>7452</c:v>
                </c:pt>
                <c:pt idx="7429">
                  <c:v>7453</c:v>
                </c:pt>
                <c:pt idx="7430">
                  <c:v>7454</c:v>
                </c:pt>
                <c:pt idx="7431">
                  <c:v>7455</c:v>
                </c:pt>
                <c:pt idx="7432">
                  <c:v>7456</c:v>
                </c:pt>
                <c:pt idx="7433">
                  <c:v>7457</c:v>
                </c:pt>
                <c:pt idx="7434">
                  <c:v>7458</c:v>
                </c:pt>
                <c:pt idx="7435">
                  <c:v>7459</c:v>
                </c:pt>
                <c:pt idx="7436">
                  <c:v>7460</c:v>
                </c:pt>
                <c:pt idx="7437">
                  <c:v>7461</c:v>
                </c:pt>
                <c:pt idx="7438">
                  <c:v>7462</c:v>
                </c:pt>
                <c:pt idx="7439">
                  <c:v>7463</c:v>
                </c:pt>
                <c:pt idx="7440">
                  <c:v>7464</c:v>
                </c:pt>
                <c:pt idx="7441">
                  <c:v>7465</c:v>
                </c:pt>
                <c:pt idx="7442">
                  <c:v>7466</c:v>
                </c:pt>
                <c:pt idx="7443">
                  <c:v>7467</c:v>
                </c:pt>
                <c:pt idx="7444">
                  <c:v>7468</c:v>
                </c:pt>
                <c:pt idx="7445">
                  <c:v>7469</c:v>
                </c:pt>
                <c:pt idx="7446">
                  <c:v>7470</c:v>
                </c:pt>
                <c:pt idx="7447">
                  <c:v>7471</c:v>
                </c:pt>
                <c:pt idx="7448">
                  <c:v>7472</c:v>
                </c:pt>
                <c:pt idx="7449">
                  <c:v>7473</c:v>
                </c:pt>
                <c:pt idx="7450">
                  <c:v>7474</c:v>
                </c:pt>
                <c:pt idx="7451">
                  <c:v>7475</c:v>
                </c:pt>
                <c:pt idx="7452">
                  <c:v>7476</c:v>
                </c:pt>
                <c:pt idx="7453">
                  <c:v>7477</c:v>
                </c:pt>
                <c:pt idx="7454">
                  <c:v>7478</c:v>
                </c:pt>
                <c:pt idx="7455">
                  <c:v>7479</c:v>
                </c:pt>
                <c:pt idx="7456">
                  <c:v>7480</c:v>
                </c:pt>
                <c:pt idx="7457">
                  <c:v>7481</c:v>
                </c:pt>
                <c:pt idx="7458">
                  <c:v>7482</c:v>
                </c:pt>
                <c:pt idx="7459">
                  <c:v>7483</c:v>
                </c:pt>
                <c:pt idx="7460">
                  <c:v>7484</c:v>
                </c:pt>
                <c:pt idx="7461">
                  <c:v>7485</c:v>
                </c:pt>
                <c:pt idx="7462">
                  <c:v>7486</c:v>
                </c:pt>
                <c:pt idx="7463">
                  <c:v>7487</c:v>
                </c:pt>
                <c:pt idx="7464">
                  <c:v>7488</c:v>
                </c:pt>
                <c:pt idx="7465">
                  <c:v>7489</c:v>
                </c:pt>
                <c:pt idx="7466">
                  <c:v>7490</c:v>
                </c:pt>
                <c:pt idx="7467">
                  <c:v>7491</c:v>
                </c:pt>
                <c:pt idx="7468">
                  <c:v>7492</c:v>
                </c:pt>
                <c:pt idx="7469">
                  <c:v>7493</c:v>
                </c:pt>
                <c:pt idx="7470">
                  <c:v>7494</c:v>
                </c:pt>
                <c:pt idx="7471">
                  <c:v>7495</c:v>
                </c:pt>
                <c:pt idx="7472">
                  <c:v>7496</c:v>
                </c:pt>
                <c:pt idx="7473">
                  <c:v>7497</c:v>
                </c:pt>
                <c:pt idx="7474">
                  <c:v>7498</c:v>
                </c:pt>
                <c:pt idx="7475">
                  <c:v>7499</c:v>
                </c:pt>
                <c:pt idx="7476">
                  <c:v>7500</c:v>
                </c:pt>
                <c:pt idx="7477">
                  <c:v>7501</c:v>
                </c:pt>
                <c:pt idx="7478">
                  <c:v>7502</c:v>
                </c:pt>
                <c:pt idx="7479">
                  <c:v>7503</c:v>
                </c:pt>
                <c:pt idx="7480">
                  <c:v>7504</c:v>
                </c:pt>
                <c:pt idx="7481">
                  <c:v>7505</c:v>
                </c:pt>
                <c:pt idx="7482">
                  <c:v>7506</c:v>
                </c:pt>
                <c:pt idx="7483">
                  <c:v>7507</c:v>
                </c:pt>
                <c:pt idx="7484">
                  <c:v>7508</c:v>
                </c:pt>
                <c:pt idx="7485">
                  <c:v>7509</c:v>
                </c:pt>
                <c:pt idx="7486">
                  <c:v>7510</c:v>
                </c:pt>
                <c:pt idx="7487">
                  <c:v>7511</c:v>
                </c:pt>
                <c:pt idx="7488">
                  <c:v>7512</c:v>
                </c:pt>
                <c:pt idx="7489">
                  <c:v>7513</c:v>
                </c:pt>
                <c:pt idx="7490">
                  <c:v>7514</c:v>
                </c:pt>
                <c:pt idx="7491">
                  <c:v>7515</c:v>
                </c:pt>
                <c:pt idx="7492">
                  <c:v>7516</c:v>
                </c:pt>
                <c:pt idx="7493">
                  <c:v>7517</c:v>
                </c:pt>
                <c:pt idx="7494">
                  <c:v>7518</c:v>
                </c:pt>
                <c:pt idx="7495">
                  <c:v>7519</c:v>
                </c:pt>
                <c:pt idx="7496">
                  <c:v>7520</c:v>
                </c:pt>
                <c:pt idx="7497">
                  <c:v>7521</c:v>
                </c:pt>
                <c:pt idx="7498">
                  <c:v>7522</c:v>
                </c:pt>
                <c:pt idx="7499">
                  <c:v>7523</c:v>
                </c:pt>
                <c:pt idx="7500">
                  <c:v>7524</c:v>
                </c:pt>
                <c:pt idx="7501">
                  <c:v>7525</c:v>
                </c:pt>
                <c:pt idx="7502">
                  <c:v>7526</c:v>
                </c:pt>
                <c:pt idx="7503">
                  <c:v>7527</c:v>
                </c:pt>
                <c:pt idx="7504">
                  <c:v>7528</c:v>
                </c:pt>
                <c:pt idx="7505">
                  <c:v>7529</c:v>
                </c:pt>
                <c:pt idx="7506">
                  <c:v>7530</c:v>
                </c:pt>
                <c:pt idx="7507">
                  <c:v>7531</c:v>
                </c:pt>
                <c:pt idx="7508">
                  <c:v>7532</c:v>
                </c:pt>
                <c:pt idx="7509">
                  <c:v>7533</c:v>
                </c:pt>
                <c:pt idx="7510">
                  <c:v>7534</c:v>
                </c:pt>
                <c:pt idx="7511">
                  <c:v>7535</c:v>
                </c:pt>
                <c:pt idx="7512">
                  <c:v>7536</c:v>
                </c:pt>
                <c:pt idx="7513">
                  <c:v>7537</c:v>
                </c:pt>
                <c:pt idx="7514">
                  <c:v>7538</c:v>
                </c:pt>
                <c:pt idx="7515">
                  <c:v>7539</c:v>
                </c:pt>
                <c:pt idx="7516">
                  <c:v>7540</c:v>
                </c:pt>
                <c:pt idx="7517">
                  <c:v>7541</c:v>
                </c:pt>
                <c:pt idx="7518">
                  <c:v>7542</c:v>
                </c:pt>
                <c:pt idx="7519">
                  <c:v>7543</c:v>
                </c:pt>
                <c:pt idx="7520">
                  <c:v>7544</c:v>
                </c:pt>
                <c:pt idx="7521">
                  <c:v>7545</c:v>
                </c:pt>
                <c:pt idx="7522">
                  <c:v>7546</c:v>
                </c:pt>
                <c:pt idx="7523">
                  <c:v>7547</c:v>
                </c:pt>
                <c:pt idx="7524">
                  <c:v>7548</c:v>
                </c:pt>
                <c:pt idx="7525">
                  <c:v>7549</c:v>
                </c:pt>
                <c:pt idx="7526">
                  <c:v>7550</c:v>
                </c:pt>
                <c:pt idx="7527">
                  <c:v>7551</c:v>
                </c:pt>
                <c:pt idx="7528">
                  <c:v>7552</c:v>
                </c:pt>
                <c:pt idx="7529">
                  <c:v>7553</c:v>
                </c:pt>
                <c:pt idx="7530">
                  <c:v>7554</c:v>
                </c:pt>
                <c:pt idx="7531">
                  <c:v>7555</c:v>
                </c:pt>
                <c:pt idx="7532">
                  <c:v>7556</c:v>
                </c:pt>
                <c:pt idx="7533">
                  <c:v>7557</c:v>
                </c:pt>
                <c:pt idx="7534">
                  <c:v>7558</c:v>
                </c:pt>
                <c:pt idx="7535">
                  <c:v>7559</c:v>
                </c:pt>
                <c:pt idx="7536">
                  <c:v>7560</c:v>
                </c:pt>
                <c:pt idx="7537">
                  <c:v>7561</c:v>
                </c:pt>
                <c:pt idx="7538">
                  <c:v>7562</c:v>
                </c:pt>
                <c:pt idx="7539">
                  <c:v>7563</c:v>
                </c:pt>
                <c:pt idx="7540">
                  <c:v>7564</c:v>
                </c:pt>
                <c:pt idx="7541">
                  <c:v>7565</c:v>
                </c:pt>
                <c:pt idx="7542">
                  <c:v>7566</c:v>
                </c:pt>
                <c:pt idx="7543">
                  <c:v>7567</c:v>
                </c:pt>
                <c:pt idx="7544">
                  <c:v>7568</c:v>
                </c:pt>
                <c:pt idx="7545">
                  <c:v>7569</c:v>
                </c:pt>
                <c:pt idx="7546">
                  <c:v>7570</c:v>
                </c:pt>
                <c:pt idx="7547">
                  <c:v>7571</c:v>
                </c:pt>
                <c:pt idx="7548">
                  <c:v>7572</c:v>
                </c:pt>
                <c:pt idx="7549">
                  <c:v>7573</c:v>
                </c:pt>
                <c:pt idx="7550">
                  <c:v>7574</c:v>
                </c:pt>
                <c:pt idx="7551">
                  <c:v>7575</c:v>
                </c:pt>
                <c:pt idx="7552">
                  <c:v>7576</c:v>
                </c:pt>
                <c:pt idx="7553">
                  <c:v>7577</c:v>
                </c:pt>
                <c:pt idx="7554">
                  <c:v>7578</c:v>
                </c:pt>
                <c:pt idx="7555">
                  <c:v>7579</c:v>
                </c:pt>
                <c:pt idx="7556">
                  <c:v>7580</c:v>
                </c:pt>
                <c:pt idx="7557">
                  <c:v>7581</c:v>
                </c:pt>
                <c:pt idx="7558">
                  <c:v>7582</c:v>
                </c:pt>
                <c:pt idx="7559">
                  <c:v>7583</c:v>
                </c:pt>
                <c:pt idx="7560">
                  <c:v>7584</c:v>
                </c:pt>
                <c:pt idx="7561">
                  <c:v>7585</c:v>
                </c:pt>
                <c:pt idx="7562">
                  <c:v>7586</c:v>
                </c:pt>
                <c:pt idx="7563">
                  <c:v>7587</c:v>
                </c:pt>
                <c:pt idx="7564">
                  <c:v>7588</c:v>
                </c:pt>
                <c:pt idx="7565">
                  <c:v>7589</c:v>
                </c:pt>
                <c:pt idx="7566">
                  <c:v>7590</c:v>
                </c:pt>
                <c:pt idx="7567">
                  <c:v>7591</c:v>
                </c:pt>
                <c:pt idx="7568">
                  <c:v>7592</c:v>
                </c:pt>
                <c:pt idx="7569">
                  <c:v>7593</c:v>
                </c:pt>
                <c:pt idx="7570">
                  <c:v>7594</c:v>
                </c:pt>
                <c:pt idx="7571">
                  <c:v>7595</c:v>
                </c:pt>
                <c:pt idx="7572">
                  <c:v>7596</c:v>
                </c:pt>
                <c:pt idx="7573">
                  <c:v>7597</c:v>
                </c:pt>
                <c:pt idx="7574">
                  <c:v>7598</c:v>
                </c:pt>
                <c:pt idx="7575">
                  <c:v>7599</c:v>
                </c:pt>
                <c:pt idx="7576">
                  <c:v>7600</c:v>
                </c:pt>
                <c:pt idx="7577">
                  <c:v>7601</c:v>
                </c:pt>
                <c:pt idx="7578">
                  <c:v>7602</c:v>
                </c:pt>
                <c:pt idx="7579">
                  <c:v>7603</c:v>
                </c:pt>
                <c:pt idx="7580">
                  <c:v>7604</c:v>
                </c:pt>
                <c:pt idx="7581">
                  <c:v>7605</c:v>
                </c:pt>
                <c:pt idx="7582">
                  <c:v>7606</c:v>
                </c:pt>
                <c:pt idx="7583">
                  <c:v>7607</c:v>
                </c:pt>
                <c:pt idx="7584">
                  <c:v>7608</c:v>
                </c:pt>
                <c:pt idx="7585">
                  <c:v>7609</c:v>
                </c:pt>
                <c:pt idx="7586">
                  <c:v>7610</c:v>
                </c:pt>
                <c:pt idx="7587">
                  <c:v>7611</c:v>
                </c:pt>
                <c:pt idx="7588">
                  <c:v>7612</c:v>
                </c:pt>
                <c:pt idx="7589">
                  <c:v>7613</c:v>
                </c:pt>
                <c:pt idx="7590">
                  <c:v>7614</c:v>
                </c:pt>
                <c:pt idx="7591">
                  <c:v>7615</c:v>
                </c:pt>
                <c:pt idx="7592">
                  <c:v>7616</c:v>
                </c:pt>
                <c:pt idx="7593">
                  <c:v>7617</c:v>
                </c:pt>
                <c:pt idx="7594">
                  <c:v>7618</c:v>
                </c:pt>
                <c:pt idx="7595">
                  <c:v>7619</c:v>
                </c:pt>
                <c:pt idx="7596">
                  <c:v>7620</c:v>
                </c:pt>
                <c:pt idx="7597">
                  <c:v>7621</c:v>
                </c:pt>
                <c:pt idx="7598">
                  <c:v>7622</c:v>
                </c:pt>
                <c:pt idx="7599">
                  <c:v>7623</c:v>
                </c:pt>
                <c:pt idx="7600">
                  <c:v>7624</c:v>
                </c:pt>
                <c:pt idx="7601">
                  <c:v>7625</c:v>
                </c:pt>
                <c:pt idx="7602">
                  <c:v>7626</c:v>
                </c:pt>
                <c:pt idx="7603">
                  <c:v>7627</c:v>
                </c:pt>
                <c:pt idx="7604">
                  <c:v>7628</c:v>
                </c:pt>
                <c:pt idx="7605">
                  <c:v>7629</c:v>
                </c:pt>
                <c:pt idx="7606">
                  <c:v>7630</c:v>
                </c:pt>
                <c:pt idx="7607">
                  <c:v>7631</c:v>
                </c:pt>
                <c:pt idx="7608">
                  <c:v>7632</c:v>
                </c:pt>
                <c:pt idx="7609">
                  <c:v>7633</c:v>
                </c:pt>
                <c:pt idx="7610">
                  <c:v>7634</c:v>
                </c:pt>
                <c:pt idx="7611">
                  <c:v>7635</c:v>
                </c:pt>
                <c:pt idx="7612">
                  <c:v>7636</c:v>
                </c:pt>
                <c:pt idx="7613">
                  <c:v>7637</c:v>
                </c:pt>
                <c:pt idx="7614">
                  <c:v>7638</c:v>
                </c:pt>
                <c:pt idx="7615">
                  <c:v>7639</c:v>
                </c:pt>
                <c:pt idx="7616">
                  <c:v>7640</c:v>
                </c:pt>
                <c:pt idx="7617">
                  <c:v>7641</c:v>
                </c:pt>
                <c:pt idx="7618">
                  <c:v>7642</c:v>
                </c:pt>
                <c:pt idx="7619">
                  <c:v>7643</c:v>
                </c:pt>
                <c:pt idx="7620">
                  <c:v>7644</c:v>
                </c:pt>
                <c:pt idx="7621">
                  <c:v>7645</c:v>
                </c:pt>
                <c:pt idx="7622">
                  <c:v>7646</c:v>
                </c:pt>
                <c:pt idx="7623">
                  <c:v>7647</c:v>
                </c:pt>
                <c:pt idx="7624">
                  <c:v>7648</c:v>
                </c:pt>
                <c:pt idx="7625">
                  <c:v>7649</c:v>
                </c:pt>
                <c:pt idx="7626">
                  <c:v>7650</c:v>
                </c:pt>
                <c:pt idx="7627">
                  <c:v>7651</c:v>
                </c:pt>
                <c:pt idx="7628">
                  <c:v>7652</c:v>
                </c:pt>
                <c:pt idx="7629">
                  <c:v>7653</c:v>
                </c:pt>
                <c:pt idx="7630">
                  <c:v>7654</c:v>
                </c:pt>
                <c:pt idx="7631">
                  <c:v>7655</c:v>
                </c:pt>
                <c:pt idx="7632">
                  <c:v>7656</c:v>
                </c:pt>
                <c:pt idx="7633">
                  <c:v>7657</c:v>
                </c:pt>
                <c:pt idx="7634">
                  <c:v>7658</c:v>
                </c:pt>
                <c:pt idx="7635">
                  <c:v>7659</c:v>
                </c:pt>
                <c:pt idx="7636">
                  <c:v>7660</c:v>
                </c:pt>
                <c:pt idx="7637">
                  <c:v>7661</c:v>
                </c:pt>
                <c:pt idx="7638">
                  <c:v>7662</c:v>
                </c:pt>
                <c:pt idx="7639">
                  <c:v>7663</c:v>
                </c:pt>
                <c:pt idx="7640">
                  <c:v>7664</c:v>
                </c:pt>
                <c:pt idx="7641">
                  <c:v>7665</c:v>
                </c:pt>
                <c:pt idx="7642">
                  <c:v>7666</c:v>
                </c:pt>
                <c:pt idx="7643">
                  <c:v>7667</c:v>
                </c:pt>
                <c:pt idx="7644">
                  <c:v>7668</c:v>
                </c:pt>
                <c:pt idx="7645">
                  <c:v>7669</c:v>
                </c:pt>
                <c:pt idx="7646">
                  <c:v>7670</c:v>
                </c:pt>
                <c:pt idx="7647">
                  <c:v>7671</c:v>
                </c:pt>
                <c:pt idx="7648">
                  <c:v>7672</c:v>
                </c:pt>
                <c:pt idx="7649">
                  <c:v>7673</c:v>
                </c:pt>
                <c:pt idx="7650">
                  <c:v>7674</c:v>
                </c:pt>
                <c:pt idx="7651">
                  <c:v>7675</c:v>
                </c:pt>
                <c:pt idx="7652">
                  <c:v>7676</c:v>
                </c:pt>
                <c:pt idx="7653">
                  <c:v>7677</c:v>
                </c:pt>
                <c:pt idx="7654">
                  <c:v>7678</c:v>
                </c:pt>
                <c:pt idx="7655">
                  <c:v>7679</c:v>
                </c:pt>
                <c:pt idx="7656">
                  <c:v>7680</c:v>
                </c:pt>
                <c:pt idx="7657">
                  <c:v>7681</c:v>
                </c:pt>
                <c:pt idx="7658">
                  <c:v>7682</c:v>
                </c:pt>
                <c:pt idx="7659">
                  <c:v>7683</c:v>
                </c:pt>
                <c:pt idx="7660">
                  <c:v>7684</c:v>
                </c:pt>
                <c:pt idx="7661">
                  <c:v>7685</c:v>
                </c:pt>
                <c:pt idx="7662">
                  <c:v>7686</c:v>
                </c:pt>
                <c:pt idx="7663">
                  <c:v>7687</c:v>
                </c:pt>
                <c:pt idx="7664">
                  <c:v>7688</c:v>
                </c:pt>
                <c:pt idx="7665">
                  <c:v>7689</c:v>
                </c:pt>
                <c:pt idx="7666">
                  <c:v>7690</c:v>
                </c:pt>
                <c:pt idx="7667">
                  <c:v>7691</c:v>
                </c:pt>
                <c:pt idx="7668">
                  <c:v>7692</c:v>
                </c:pt>
                <c:pt idx="7669">
                  <c:v>7693</c:v>
                </c:pt>
                <c:pt idx="7670">
                  <c:v>7694</c:v>
                </c:pt>
                <c:pt idx="7671">
                  <c:v>7695</c:v>
                </c:pt>
                <c:pt idx="7672">
                  <c:v>7696</c:v>
                </c:pt>
                <c:pt idx="7673">
                  <c:v>7697</c:v>
                </c:pt>
                <c:pt idx="7674">
                  <c:v>7698</c:v>
                </c:pt>
                <c:pt idx="7675">
                  <c:v>7699</c:v>
                </c:pt>
                <c:pt idx="7676">
                  <c:v>7700</c:v>
                </c:pt>
                <c:pt idx="7677">
                  <c:v>7701</c:v>
                </c:pt>
                <c:pt idx="7678">
                  <c:v>7702</c:v>
                </c:pt>
                <c:pt idx="7679">
                  <c:v>7703</c:v>
                </c:pt>
                <c:pt idx="7680">
                  <c:v>7704</c:v>
                </c:pt>
                <c:pt idx="7681">
                  <c:v>7705</c:v>
                </c:pt>
                <c:pt idx="7682">
                  <c:v>7706</c:v>
                </c:pt>
                <c:pt idx="7683">
                  <c:v>7707</c:v>
                </c:pt>
                <c:pt idx="7684">
                  <c:v>7708</c:v>
                </c:pt>
                <c:pt idx="7685">
                  <c:v>7709</c:v>
                </c:pt>
                <c:pt idx="7686">
                  <c:v>7710</c:v>
                </c:pt>
                <c:pt idx="7687">
                  <c:v>7711</c:v>
                </c:pt>
                <c:pt idx="7688">
                  <c:v>7712</c:v>
                </c:pt>
                <c:pt idx="7689">
                  <c:v>7713</c:v>
                </c:pt>
                <c:pt idx="7690">
                  <c:v>7714</c:v>
                </c:pt>
                <c:pt idx="7691">
                  <c:v>7715</c:v>
                </c:pt>
                <c:pt idx="7692">
                  <c:v>7716</c:v>
                </c:pt>
                <c:pt idx="7693">
                  <c:v>7717</c:v>
                </c:pt>
                <c:pt idx="7694">
                  <c:v>7718</c:v>
                </c:pt>
                <c:pt idx="7695">
                  <c:v>7719</c:v>
                </c:pt>
                <c:pt idx="7696">
                  <c:v>7720</c:v>
                </c:pt>
                <c:pt idx="7697">
                  <c:v>7721</c:v>
                </c:pt>
                <c:pt idx="7698">
                  <c:v>7722</c:v>
                </c:pt>
                <c:pt idx="7699">
                  <c:v>7723</c:v>
                </c:pt>
                <c:pt idx="7700">
                  <c:v>7724</c:v>
                </c:pt>
                <c:pt idx="7701">
                  <c:v>7725</c:v>
                </c:pt>
                <c:pt idx="7702">
                  <c:v>7726</c:v>
                </c:pt>
                <c:pt idx="7703">
                  <c:v>7727</c:v>
                </c:pt>
                <c:pt idx="7704">
                  <c:v>7728</c:v>
                </c:pt>
                <c:pt idx="7705">
                  <c:v>7729</c:v>
                </c:pt>
                <c:pt idx="7706">
                  <c:v>7730</c:v>
                </c:pt>
                <c:pt idx="7707">
                  <c:v>7731</c:v>
                </c:pt>
                <c:pt idx="7708">
                  <c:v>7732</c:v>
                </c:pt>
                <c:pt idx="7709">
                  <c:v>7733</c:v>
                </c:pt>
                <c:pt idx="7710">
                  <c:v>7734</c:v>
                </c:pt>
                <c:pt idx="7711">
                  <c:v>7735</c:v>
                </c:pt>
                <c:pt idx="7712">
                  <c:v>7736</c:v>
                </c:pt>
                <c:pt idx="7713">
                  <c:v>7737</c:v>
                </c:pt>
                <c:pt idx="7714">
                  <c:v>7738</c:v>
                </c:pt>
                <c:pt idx="7715">
                  <c:v>7739</c:v>
                </c:pt>
                <c:pt idx="7716">
                  <c:v>7740</c:v>
                </c:pt>
                <c:pt idx="7717">
                  <c:v>7741</c:v>
                </c:pt>
                <c:pt idx="7718">
                  <c:v>7742</c:v>
                </c:pt>
                <c:pt idx="7719">
                  <c:v>7743</c:v>
                </c:pt>
                <c:pt idx="7720">
                  <c:v>7744</c:v>
                </c:pt>
                <c:pt idx="7721">
                  <c:v>7745</c:v>
                </c:pt>
                <c:pt idx="7722">
                  <c:v>7746</c:v>
                </c:pt>
                <c:pt idx="7723">
                  <c:v>7747</c:v>
                </c:pt>
                <c:pt idx="7724">
                  <c:v>7748</c:v>
                </c:pt>
                <c:pt idx="7725">
                  <c:v>7749</c:v>
                </c:pt>
                <c:pt idx="7726">
                  <c:v>7750</c:v>
                </c:pt>
                <c:pt idx="7727">
                  <c:v>7751</c:v>
                </c:pt>
                <c:pt idx="7728">
                  <c:v>7752</c:v>
                </c:pt>
                <c:pt idx="7729">
                  <c:v>7753</c:v>
                </c:pt>
                <c:pt idx="7730">
                  <c:v>7754</c:v>
                </c:pt>
                <c:pt idx="7731">
                  <c:v>7755</c:v>
                </c:pt>
                <c:pt idx="7732">
                  <c:v>7756</c:v>
                </c:pt>
                <c:pt idx="7733">
                  <c:v>7757</c:v>
                </c:pt>
                <c:pt idx="7734">
                  <c:v>7758</c:v>
                </c:pt>
                <c:pt idx="7735">
                  <c:v>7759</c:v>
                </c:pt>
                <c:pt idx="7736">
                  <c:v>7760</c:v>
                </c:pt>
                <c:pt idx="7737">
                  <c:v>7761</c:v>
                </c:pt>
                <c:pt idx="7738">
                  <c:v>7762</c:v>
                </c:pt>
                <c:pt idx="7739">
                  <c:v>7763</c:v>
                </c:pt>
                <c:pt idx="7740">
                  <c:v>7764</c:v>
                </c:pt>
                <c:pt idx="7741">
                  <c:v>7765</c:v>
                </c:pt>
                <c:pt idx="7742">
                  <c:v>7766</c:v>
                </c:pt>
                <c:pt idx="7743">
                  <c:v>7767</c:v>
                </c:pt>
                <c:pt idx="7744">
                  <c:v>7768</c:v>
                </c:pt>
                <c:pt idx="7745">
                  <c:v>7769</c:v>
                </c:pt>
                <c:pt idx="7746">
                  <c:v>7770</c:v>
                </c:pt>
                <c:pt idx="7747">
                  <c:v>7771</c:v>
                </c:pt>
                <c:pt idx="7748">
                  <c:v>7772</c:v>
                </c:pt>
                <c:pt idx="7749">
                  <c:v>7773</c:v>
                </c:pt>
                <c:pt idx="7750">
                  <c:v>7774</c:v>
                </c:pt>
                <c:pt idx="7751">
                  <c:v>7775</c:v>
                </c:pt>
                <c:pt idx="7752">
                  <c:v>7776</c:v>
                </c:pt>
                <c:pt idx="7753">
                  <c:v>7777</c:v>
                </c:pt>
                <c:pt idx="7754">
                  <c:v>7778</c:v>
                </c:pt>
                <c:pt idx="7755">
                  <c:v>7779</c:v>
                </c:pt>
                <c:pt idx="7756">
                  <c:v>7780</c:v>
                </c:pt>
                <c:pt idx="7757">
                  <c:v>7781</c:v>
                </c:pt>
                <c:pt idx="7758">
                  <c:v>7782</c:v>
                </c:pt>
                <c:pt idx="7759">
                  <c:v>7783</c:v>
                </c:pt>
                <c:pt idx="7760">
                  <c:v>7784</c:v>
                </c:pt>
                <c:pt idx="7761">
                  <c:v>7785</c:v>
                </c:pt>
                <c:pt idx="7762">
                  <c:v>7786</c:v>
                </c:pt>
                <c:pt idx="7763">
                  <c:v>7787</c:v>
                </c:pt>
                <c:pt idx="7764">
                  <c:v>7788</c:v>
                </c:pt>
                <c:pt idx="7765">
                  <c:v>7789</c:v>
                </c:pt>
                <c:pt idx="7766">
                  <c:v>7790</c:v>
                </c:pt>
                <c:pt idx="7767">
                  <c:v>7791</c:v>
                </c:pt>
                <c:pt idx="7768">
                  <c:v>7792</c:v>
                </c:pt>
                <c:pt idx="7769">
                  <c:v>7793</c:v>
                </c:pt>
                <c:pt idx="7770">
                  <c:v>7794</c:v>
                </c:pt>
                <c:pt idx="7771">
                  <c:v>7795</c:v>
                </c:pt>
                <c:pt idx="7772">
                  <c:v>7796</c:v>
                </c:pt>
                <c:pt idx="7773">
                  <c:v>7797</c:v>
                </c:pt>
                <c:pt idx="7774">
                  <c:v>7798</c:v>
                </c:pt>
                <c:pt idx="7775">
                  <c:v>7799</c:v>
                </c:pt>
                <c:pt idx="7776">
                  <c:v>7800</c:v>
                </c:pt>
                <c:pt idx="7777">
                  <c:v>7801</c:v>
                </c:pt>
                <c:pt idx="7778">
                  <c:v>7802</c:v>
                </c:pt>
                <c:pt idx="7779">
                  <c:v>7803</c:v>
                </c:pt>
                <c:pt idx="7780">
                  <c:v>7804</c:v>
                </c:pt>
                <c:pt idx="7781">
                  <c:v>7805</c:v>
                </c:pt>
                <c:pt idx="7782">
                  <c:v>7806</c:v>
                </c:pt>
                <c:pt idx="7783">
                  <c:v>7807</c:v>
                </c:pt>
                <c:pt idx="7784">
                  <c:v>7808</c:v>
                </c:pt>
                <c:pt idx="7785">
                  <c:v>7809</c:v>
                </c:pt>
                <c:pt idx="7786">
                  <c:v>7810</c:v>
                </c:pt>
                <c:pt idx="7787">
                  <c:v>7811</c:v>
                </c:pt>
                <c:pt idx="7788">
                  <c:v>7812</c:v>
                </c:pt>
                <c:pt idx="7789">
                  <c:v>7813</c:v>
                </c:pt>
                <c:pt idx="7790">
                  <c:v>7814</c:v>
                </c:pt>
                <c:pt idx="7791">
                  <c:v>7815</c:v>
                </c:pt>
                <c:pt idx="7792">
                  <c:v>7816</c:v>
                </c:pt>
                <c:pt idx="7793">
                  <c:v>7817</c:v>
                </c:pt>
                <c:pt idx="7794">
                  <c:v>7818</c:v>
                </c:pt>
                <c:pt idx="7795">
                  <c:v>7819</c:v>
                </c:pt>
                <c:pt idx="7796">
                  <c:v>7820</c:v>
                </c:pt>
                <c:pt idx="7797">
                  <c:v>7821</c:v>
                </c:pt>
                <c:pt idx="7798">
                  <c:v>7822</c:v>
                </c:pt>
                <c:pt idx="7799">
                  <c:v>7823</c:v>
                </c:pt>
                <c:pt idx="7800">
                  <c:v>7824</c:v>
                </c:pt>
                <c:pt idx="7801">
                  <c:v>7825</c:v>
                </c:pt>
                <c:pt idx="7802">
                  <c:v>7826</c:v>
                </c:pt>
                <c:pt idx="7803">
                  <c:v>7827</c:v>
                </c:pt>
                <c:pt idx="7804">
                  <c:v>7828</c:v>
                </c:pt>
                <c:pt idx="7805">
                  <c:v>7829</c:v>
                </c:pt>
                <c:pt idx="7806">
                  <c:v>7830</c:v>
                </c:pt>
                <c:pt idx="7807">
                  <c:v>7831</c:v>
                </c:pt>
                <c:pt idx="7808">
                  <c:v>7832</c:v>
                </c:pt>
                <c:pt idx="7809">
                  <c:v>7833</c:v>
                </c:pt>
                <c:pt idx="7810">
                  <c:v>7834</c:v>
                </c:pt>
                <c:pt idx="7811">
                  <c:v>7835</c:v>
                </c:pt>
                <c:pt idx="7812">
                  <c:v>7836</c:v>
                </c:pt>
                <c:pt idx="7813">
                  <c:v>7837</c:v>
                </c:pt>
                <c:pt idx="7814">
                  <c:v>7838</c:v>
                </c:pt>
                <c:pt idx="7815">
                  <c:v>7839</c:v>
                </c:pt>
                <c:pt idx="7816">
                  <c:v>7840</c:v>
                </c:pt>
                <c:pt idx="7817">
                  <c:v>7841</c:v>
                </c:pt>
                <c:pt idx="7818">
                  <c:v>7842</c:v>
                </c:pt>
                <c:pt idx="7819">
                  <c:v>7843</c:v>
                </c:pt>
                <c:pt idx="7820">
                  <c:v>7844</c:v>
                </c:pt>
                <c:pt idx="7821">
                  <c:v>7845</c:v>
                </c:pt>
                <c:pt idx="7822">
                  <c:v>7846</c:v>
                </c:pt>
                <c:pt idx="7823">
                  <c:v>7847</c:v>
                </c:pt>
                <c:pt idx="7824">
                  <c:v>7848</c:v>
                </c:pt>
                <c:pt idx="7825">
                  <c:v>7849</c:v>
                </c:pt>
                <c:pt idx="7826">
                  <c:v>7850</c:v>
                </c:pt>
                <c:pt idx="7827">
                  <c:v>7851</c:v>
                </c:pt>
                <c:pt idx="7828">
                  <c:v>7852</c:v>
                </c:pt>
                <c:pt idx="7829">
                  <c:v>7853</c:v>
                </c:pt>
                <c:pt idx="7830">
                  <c:v>7854</c:v>
                </c:pt>
                <c:pt idx="7831">
                  <c:v>7855</c:v>
                </c:pt>
                <c:pt idx="7832">
                  <c:v>7856</c:v>
                </c:pt>
                <c:pt idx="7833">
                  <c:v>7857</c:v>
                </c:pt>
                <c:pt idx="7834">
                  <c:v>7858</c:v>
                </c:pt>
                <c:pt idx="7835">
                  <c:v>7859</c:v>
                </c:pt>
                <c:pt idx="7836">
                  <c:v>7860</c:v>
                </c:pt>
                <c:pt idx="7837">
                  <c:v>7861</c:v>
                </c:pt>
                <c:pt idx="7838">
                  <c:v>7862</c:v>
                </c:pt>
                <c:pt idx="7839">
                  <c:v>7863</c:v>
                </c:pt>
                <c:pt idx="7840">
                  <c:v>7864</c:v>
                </c:pt>
                <c:pt idx="7841">
                  <c:v>7865</c:v>
                </c:pt>
                <c:pt idx="7842">
                  <c:v>7866</c:v>
                </c:pt>
                <c:pt idx="7843">
                  <c:v>7867</c:v>
                </c:pt>
                <c:pt idx="7844">
                  <c:v>7868</c:v>
                </c:pt>
                <c:pt idx="7845">
                  <c:v>7869</c:v>
                </c:pt>
                <c:pt idx="7846">
                  <c:v>7870</c:v>
                </c:pt>
                <c:pt idx="7847">
                  <c:v>7871</c:v>
                </c:pt>
                <c:pt idx="7848">
                  <c:v>7872</c:v>
                </c:pt>
                <c:pt idx="7849">
                  <c:v>7873</c:v>
                </c:pt>
                <c:pt idx="7850">
                  <c:v>7874</c:v>
                </c:pt>
                <c:pt idx="7851">
                  <c:v>7875</c:v>
                </c:pt>
                <c:pt idx="7852">
                  <c:v>7876</c:v>
                </c:pt>
                <c:pt idx="7853">
                  <c:v>7877</c:v>
                </c:pt>
                <c:pt idx="7854">
                  <c:v>7878</c:v>
                </c:pt>
                <c:pt idx="7855">
                  <c:v>7879</c:v>
                </c:pt>
                <c:pt idx="7856">
                  <c:v>7880</c:v>
                </c:pt>
                <c:pt idx="7857">
                  <c:v>7881</c:v>
                </c:pt>
                <c:pt idx="7858">
                  <c:v>7882</c:v>
                </c:pt>
                <c:pt idx="7859">
                  <c:v>7883</c:v>
                </c:pt>
                <c:pt idx="7860">
                  <c:v>7884</c:v>
                </c:pt>
                <c:pt idx="7861">
                  <c:v>7885</c:v>
                </c:pt>
                <c:pt idx="7862">
                  <c:v>7886</c:v>
                </c:pt>
                <c:pt idx="7863">
                  <c:v>7887</c:v>
                </c:pt>
                <c:pt idx="7864">
                  <c:v>7888</c:v>
                </c:pt>
                <c:pt idx="7865">
                  <c:v>7889</c:v>
                </c:pt>
                <c:pt idx="7866">
                  <c:v>7890</c:v>
                </c:pt>
                <c:pt idx="7867">
                  <c:v>7891</c:v>
                </c:pt>
                <c:pt idx="7868">
                  <c:v>7892</c:v>
                </c:pt>
                <c:pt idx="7869">
                  <c:v>7893</c:v>
                </c:pt>
                <c:pt idx="7870">
                  <c:v>7894</c:v>
                </c:pt>
                <c:pt idx="7871">
                  <c:v>7895</c:v>
                </c:pt>
                <c:pt idx="7872">
                  <c:v>7896</c:v>
                </c:pt>
                <c:pt idx="7873">
                  <c:v>7897</c:v>
                </c:pt>
                <c:pt idx="7874">
                  <c:v>7898</c:v>
                </c:pt>
                <c:pt idx="7875">
                  <c:v>7899</c:v>
                </c:pt>
                <c:pt idx="7876">
                  <c:v>7900</c:v>
                </c:pt>
                <c:pt idx="7877">
                  <c:v>7901</c:v>
                </c:pt>
                <c:pt idx="7878">
                  <c:v>7902</c:v>
                </c:pt>
                <c:pt idx="7879">
                  <c:v>7903</c:v>
                </c:pt>
                <c:pt idx="7880">
                  <c:v>7904</c:v>
                </c:pt>
                <c:pt idx="7881">
                  <c:v>7905</c:v>
                </c:pt>
                <c:pt idx="7882">
                  <c:v>7906</c:v>
                </c:pt>
                <c:pt idx="7883">
                  <c:v>7907</c:v>
                </c:pt>
                <c:pt idx="7884">
                  <c:v>7908</c:v>
                </c:pt>
                <c:pt idx="7885">
                  <c:v>7909</c:v>
                </c:pt>
                <c:pt idx="7886">
                  <c:v>7910</c:v>
                </c:pt>
                <c:pt idx="7887">
                  <c:v>7911</c:v>
                </c:pt>
                <c:pt idx="7888">
                  <c:v>7912</c:v>
                </c:pt>
                <c:pt idx="7889">
                  <c:v>7913</c:v>
                </c:pt>
                <c:pt idx="7890">
                  <c:v>7914</c:v>
                </c:pt>
                <c:pt idx="7891">
                  <c:v>7915</c:v>
                </c:pt>
                <c:pt idx="7892">
                  <c:v>7916</c:v>
                </c:pt>
                <c:pt idx="7893">
                  <c:v>7917</c:v>
                </c:pt>
                <c:pt idx="7894">
                  <c:v>7918</c:v>
                </c:pt>
                <c:pt idx="7895">
                  <c:v>7919</c:v>
                </c:pt>
                <c:pt idx="7896">
                  <c:v>7920</c:v>
                </c:pt>
                <c:pt idx="7897">
                  <c:v>7921</c:v>
                </c:pt>
                <c:pt idx="7898">
                  <c:v>7922</c:v>
                </c:pt>
                <c:pt idx="7899">
                  <c:v>7923</c:v>
                </c:pt>
                <c:pt idx="7900">
                  <c:v>7924</c:v>
                </c:pt>
                <c:pt idx="7901">
                  <c:v>7925</c:v>
                </c:pt>
                <c:pt idx="7902">
                  <c:v>7926</c:v>
                </c:pt>
                <c:pt idx="7903">
                  <c:v>7927</c:v>
                </c:pt>
                <c:pt idx="7904">
                  <c:v>7928</c:v>
                </c:pt>
                <c:pt idx="7905">
                  <c:v>7929</c:v>
                </c:pt>
                <c:pt idx="7906">
                  <c:v>7930</c:v>
                </c:pt>
                <c:pt idx="7907">
                  <c:v>7931</c:v>
                </c:pt>
                <c:pt idx="7908">
                  <c:v>7932</c:v>
                </c:pt>
                <c:pt idx="7909">
                  <c:v>7933</c:v>
                </c:pt>
                <c:pt idx="7910">
                  <c:v>7934</c:v>
                </c:pt>
                <c:pt idx="7911">
                  <c:v>7935</c:v>
                </c:pt>
                <c:pt idx="7912">
                  <c:v>7936</c:v>
                </c:pt>
                <c:pt idx="7913">
                  <c:v>7937</c:v>
                </c:pt>
                <c:pt idx="7914">
                  <c:v>7938</c:v>
                </c:pt>
                <c:pt idx="7915">
                  <c:v>7939</c:v>
                </c:pt>
                <c:pt idx="7916">
                  <c:v>7940</c:v>
                </c:pt>
                <c:pt idx="7917">
                  <c:v>7941</c:v>
                </c:pt>
                <c:pt idx="7918">
                  <c:v>7942</c:v>
                </c:pt>
                <c:pt idx="7919">
                  <c:v>7943</c:v>
                </c:pt>
                <c:pt idx="7920">
                  <c:v>7944</c:v>
                </c:pt>
                <c:pt idx="7921">
                  <c:v>7945</c:v>
                </c:pt>
                <c:pt idx="7922">
                  <c:v>7946</c:v>
                </c:pt>
                <c:pt idx="7923">
                  <c:v>7947</c:v>
                </c:pt>
                <c:pt idx="7924">
                  <c:v>7948</c:v>
                </c:pt>
                <c:pt idx="7925">
                  <c:v>7949</c:v>
                </c:pt>
                <c:pt idx="7926">
                  <c:v>7950</c:v>
                </c:pt>
                <c:pt idx="7927">
                  <c:v>7951</c:v>
                </c:pt>
                <c:pt idx="7928">
                  <c:v>7952</c:v>
                </c:pt>
                <c:pt idx="7929">
                  <c:v>7953</c:v>
                </c:pt>
                <c:pt idx="7930">
                  <c:v>7954</c:v>
                </c:pt>
                <c:pt idx="7931">
                  <c:v>7955</c:v>
                </c:pt>
                <c:pt idx="7932">
                  <c:v>7956</c:v>
                </c:pt>
                <c:pt idx="7933">
                  <c:v>7957</c:v>
                </c:pt>
                <c:pt idx="7934">
                  <c:v>7958</c:v>
                </c:pt>
                <c:pt idx="7935">
                  <c:v>7959</c:v>
                </c:pt>
                <c:pt idx="7936">
                  <c:v>7960</c:v>
                </c:pt>
                <c:pt idx="7937">
                  <c:v>7961</c:v>
                </c:pt>
                <c:pt idx="7938">
                  <c:v>7962</c:v>
                </c:pt>
                <c:pt idx="7939">
                  <c:v>7963</c:v>
                </c:pt>
                <c:pt idx="7940">
                  <c:v>7964</c:v>
                </c:pt>
                <c:pt idx="7941">
                  <c:v>7965</c:v>
                </c:pt>
                <c:pt idx="7942">
                  <c:v>7966</c:v>
                </c:pt>
                <c:pt idx="7943">
                  <c:v>7967</c:v>
                </c:pt>
                <c:pt idx="7944">
                  <c:v>7968</c:v>
                </c:pt>
                <c:pt idx="7945">
                  <c:v>7969</c:v>
                </c:pt>
                <c:pt idx="7946">
                  <c:v>7970</c:v>
                </c:pt>
                <c:pt idx="7947">
                  <c:v>7971</c:v>
                </c:pt>
                <c:pt idx="7948">
                  <c:v>7972</c:v>
                </c:pt>
                <c:pt idx="7949">
                  <c:v>7973</c:v>
                </c:pt>
                <c:pt idx="7950">
                  <c:v>7974</c:v>
                </c:pt>
                <c:pt idx="7951">
                  <c:v>7975</c:v>
                </c:pt>
                <c:pt idx="7952">
                  <c:v>7976</c:v>
                </c:pt>
                <c:pt idx="7953">
                  <c:v>7977</c:v>
                </c:pt>
                <c:pt idx="7954">
                  <c:v>7978</c:v>
                </c:pt>
                <c:pt idx="7955">
                  <c:v>7979</c:v>
                </c:pt>
                <c:pt idx="7956">
                  <c:v>7980</c:v>
                </c:pt>
                <c:pt idx="7957">
                  <c:v>7981</c:v>
                </c:pt>
                <c:pt idx="7958">
                  <c:v>7982</c:v>
                </c:pt>
                <c:pt idx="7959">
                  <c:v>7983</c:v>
                </c:pt>
                <c:pt idx="7960">
                  <c:v>7984</c:v>
                </c:pt>
                <c:pt idx="7961">
                  <c:v>7985</c:v>
                </c:pt>
                <c:pt idx="7962">
                  <c:v>7986</c:v>
                </c:pt>
                <c:pt idx="7963">
                  <c:v>7987</c:v>
                </c:pt>
                <c:pt idx="7964">
                  <c:v>7988</c:v>
                </c:pt>
                <c:pt idx="7965">
                  <c:v>7989</c:v>
                </c:pt>
                <c:pt idx="7966">
                  <c:v>7990</c:v>
                </c:pt>
                <c:pt idx="7967">
                  <c:v>7991</c:v>
                </c:pt>
                <c:pt idx="7968">
                  <c:v>7992</c:v>
                </c:pt>
                <c:pt idx="7969">
                  <c:v>7993</c:v>
                </c:pt>
                <c:pt idx="7970">
                  <c:v>7994</c:v>
                </c:pt>
                <c:pt idx="7971">
                  <c:v>7995</c:v>
                </c:pt>
                <c:pt idx="7972">
                  <c:v>7996</c:v>
                </c:pt>
                <c:pt idx="7973">
                  <c:v>7997</c:v>
                </c:pt>
                <c:pt idx="7974">
                  <c:v>7998</c:v>
                </c:pt>
                <c:pt idx="7975">
                  <c:v>7999</c:v>
                </c:pt>
                <c:pt idx="7976">
                  <c:v>8000</c:v>
                </c:pt>
                <c:pt idx="7977">
                  <c:v>8001</c:v>
                </c:pt>
                <c:pt idx="7978">
                  <c:v>8002</c:v>
                </c:pt>
                <c:pt idx="7979">
                  <c:v>8003</c:v>
                </c:pt>
                <c:pt idx="7980">
                  <c:v>8004</c:v>
                </c:pt>
                <c:pt idx="7981">
                  <c:v>8005</c:v>
                </c:pt>
                <c:pt idx="7982">
                  <c:v>8006</c:v>
                </c:pt>
                <c:pt idx="7983">
                  <c:v>8007</c:v>
                </c:pt>
                <c:pt idx="7984">
                  <c:v>8008</c:v>
                </c:pt>
                <c:pt idx="7985">
                  <c:v>8009</c:v>
                </c:pt>
                <c:pt idx="7986">
                  <c:v>8010</c:v>
                </c:pt>
                <c:pt idx="7987">
                  <c:v>8011</c:v>
                </c:pt>
                <c:pt idx="7988">
                  <c:v>8012</c:v>
                </c:pt>
                <c:pt idx="7989">
                  <c:v>8013</c:v>
                </c:pt>
                <c:pt idx="7990">
                  <c:v>8014</c:v>
                </c:pt>
                <c:pt idx="7991">
                  <c:v>8015</c:v>
                </c:pt>
                <c:pt idx="7992">
                  <c:v>8016</c:v>
                </c:pt>
                <c:pt idx="7993">
                  <c:v>8017</c:v>
                </c:pt>
                <c:pt idx="7994">
                  <c:v>8018</c:v>
                </c:pt>
                <c:pt idx="7995">
                  <c:v>8019</c:v>
                </c:pt>
                <c:pt idx="7996">
                  <c:v>8020</c:v>
                </c:pt>
                <c:pt idx="7997">
                  <c:v>8021</c:v>
                </c:pt>
                <c:pt idx="7998">
                  <c:v>8022</c:v>
                </c:pt>
                <c:pt idx="7999">
                  <c:v>8023</c:v>
                </c:pt>
                <c:pt idx="8000">
                  <c:v>8024</c:v>
                </c:pt>
                <c:pt idx="8001">
                  <c:v>8025</c:v>
                </c:pt>
                <c:pt idx="8002">
                  <c:v>8026</c:v>
                </c:pt>
                <c:pt idx="8003">
                  <c:v>8027</c:v>
                </c:pt>
                <c:pt idx="8004">
                  <c:v>8028</c:v>
                </c:pt>
                <c:pt idx="8005">
                  <c:v>8029</c:v>
                </c:pt>
                <c:pt idx="8006">
                  <c:v>8030</c:v>
                </c:pt>
                <c:pt idx="8007">
                  <c:v>8031</c:v>
                </c:pt>
                <c:pt idx="8008">
                  <c:v>8032</c:v>
                </c:pt>
                <c:pt idx="8009">
                  <c:v>8033</c:v>
                </c:pt>
                <c:pt idx="8010">
                  <c:v>8034</c:v>
                </c:pt>
                <c:pt idx="8011">
                  <c:v>8035</c:v>
                </c:pt>
                <c:pt idx="8012">
                  <c:v>8036</c:v>
                </c:pt>
                <c:pt idx="8013">
                  <c:v>8037</c:v>
                </c:pt>
                <c:pt idx="8014">
                  <c:v>8038</c:v>
                </c:pt>
                <c:pt idx="8015">
                  <c:v>8039</c:v>
                </c:pt>
                <c:pt idx="8016">
                  <c:v>8040</c:v>
                </c:pt>
                <c:pt idx="8017">
                  <c:v>8041</c:v>
                </c:pt>
                <c:pt idx="8018">
                  <c:v>8042</c:v>
                </c:pt>
                <c:pt idx="8019">
                  <c:v>8043</c:v>
                </c:pt>
                <c:pt idx="8020">
                  <c:v>8044</c:v>
                </c:pt>
                <c:pt idx="8021">
                  <c:v>8045</c:v>
                </c:pt>
                <c:pt idx="8022">
                  <c:v>8046</c:v>
                </c:pt>
                <c:pt idx="8023">
                  <c:v>8047</c:v>
                </c:pt>
                <c:pt idx="8024">
                  <c:v>8048</c:v>
                </c:pt>
                <c:pt idx="8025">
                  <c:v>8049</c:v>
                </c:pt>
                <c:pt idx="8026">
                  <c:v>8050</c:v>
                </c:pt>
                <c:pt idx="8027">
                  <c:v>8051</c:v>
                </c:pt>
                <c:pt idx="8028">
                  <c:v>8052</c:v>
                </c:pt>
                <c:pt idx="8029">
                  <c:v>8053</c:v>
                </c:pt>
                <c:pt idx="8030">
                  <c:v>8054</c:v>
                </c:pt>
                <c:pt idx="8031">
                  <c:v>8055</c:v>
                </c:pt>
                <c:pt idx="8032">
                  <c:v>8056</c:v>
                </c:pt>
                <c:pt idx="8033">
                  <c:v>8057</c:v>
                </c:pt>
                <c:pt idx="8034">
                  <c:v>8058</c:v>
                </c:pt>
                <c:pt idx="8035">
                  <c:v>8059</c:v>
                </c:pt>
                <c:pt idx="8036">
                  <c:v>8060</c:v>
                </c:pt>
                <c:pt idx="8037">
                  <c:v>8061</c:v>
                </c:pt>
                <c:pt idx="8038">
                  <c:v>8062</c:v>
                </c:pt>
                <c:pt idx="8039">
                  <c:v>8063</c:v>
                </c:pt>
                <c:pt idx="8040">
                  <c:v>8064</c:v>
                </c:pt>
                <c:pt idx="8041">
                  <c:v>8065</c:v>
                </c:pt>
                <c:pt idx="8042">
                  <c:v>8066</c:v>
                </c:pt>
                <c:pt idx="8043">
                  <c:v>8067</c:v>
                </c:pt>
                <c:pt idx="8044">
                  <c:v>8068</c:v>
                </c:pt>
                <c:pt idx="8045">
                  <c:v>8069</c:v>
                </c:pt>
                <c:pt idx="8046">
                  <c:v>8070</c:v>
                </c:pt>
                <c:pt idx="8047">
                  <c:v>8071</c:v>
                </c:pt>
                <c:pt idx="8048">
                  <c:v>8072</c:v>
                </c:pt>
                <c:pt idx="8049">
                  <c:v>8073</c:v>
                </c:pt>
                <c:pt idx="8050">
                  <c:v>8074</c:v>
                </c:pt>
                <c:pt idx="8051">
                  <c:v>8075</c:v>
                </c:pt>
                <c:pt idx="8052">
                  <c:v>8076</c:v>
                </c:pt>
                <c:pt idx="8053">
                  <c:v>8077</c:v>
                </c:pt>
                <c:pt idx="8054">
                  <c:v>8078</c:v>
                </c:pt>
                <c:pt idx="8055">
                  <c:v>8079</c:v>
                </c:pt>
                <c:pt idx="8056">
                  <c:v>8080</c:v>
                </c:pt>
                <c:pt idx="8057">
                  <c:v>8081</c:v>
                </c:pt>
                <c:pt idx="8058">
                  <c:v>8082</c:v>
                </c:pt>
                <c:pt idx="8059">
                  <c:v>8083</c:v>
                </c:pt>
                <c:pt idx="8060">
                  <c:v>8084</c:v>
                </c:pt>
                <c:pt idx="8061">
                  <c:v>8085</c:v>
                </c:pt>
                <c:pt idx="8062">
                  <c:v>8086</c:v>
                </c:pt>
                <c:pt idx="8063">
                  <c:v>8087</c:v>
                </c:pt>
                <c:pt idx="8064">
                  <c:v>8088</c:v>
                </c:pt>
                <c:pt idx="8065">
                  <c:v>8089</c:v>
                </c:pt>
                <c:pt idx="8066">
                  <c:v>8090</c:v>
                </c:pt>
                <c:pt idx="8067">
                  <c:v>8091</c:v>
                </c:pt>
                <c:pt idx="8068">
                  <c:v>8092</c:v>
                </c:pt>
                <c:pt idx="8069">
                  <c:v>8093</c:v>
                </c:pt>
                <c:pt idx="8070">
                  <c:v>8094</c:v>
                </c:pt>
                <c:pt idx="8071">
                  <c:v>8095</c:v>
                </c:pt>
                <c:pt idx="8072">
                  <c:v>8096</c:v>
                </c:pt>
                <c:pt idx="8073">
                  <c:v>8097</c:v>
                </c:pt>
                <c:pt idx="8074">
                  <c:v>8098</c:v>
                </c:pt>
                <c:pt idx="8075">
                  <c:v>8099</c:v>
                </c:pt>
                <c:pt idx="8076">
                  <c:v>8100</c:v>
                </c:pt>
                <c:pt idx="8077">
                  <c:v>8101</c:v>
                </c:pt>
                <c:pt idx="8078">
                  <c:v>8102</c:v>
                </c:pt>
                <c:pt idx="8079">
                  <c:v>8103</c:v>
                </c:pt>
                <c:pt idx="8080">
                  <c:v>8104</c:v>
                </c:pt>
                <c:pt idx="8081">
                  <c:v>8105</c:v>
                </c:pt>
                <c:pt idx="8082">
                  <c:v>8106</c:v>
                </c:pt>
                <c:pt idx="8083">
                  <c:v>8107</c:v>
                </c:pt>
                <c:pt idx="8084">
                  <c:v>8108</c:v>
                </c:pt>
                <c:pt idx="8085">
                  <c:v>8109</c:v>
                </c:pt>
                <c:pt idx="8086">
                  <c:v>8110</c:v>
                </c:pt>
                <c:pt idx="8087">
                  <c:v>8111</c:v>
                </c:pt>
                <c:pt idx="8088">
                  <c:v>8112</c:v>
                </c:pt>
                <c:pt idx="8089">
                  <c:v>8113</c:v>
                </c:pt>
                <c:pt idx="8090">
                  <c:v>8114</c:v>
                </c:pt>
                <c:pt idx="8091">
                  <c:v>8115</c:v>
                </c:pt>
                <c:pt idx="8092">
                  <c:v>8116</c:v>
                </c:pt>
                <c:pt idx="8093">
                  <c:v>8117</c:v>
                </c:pt>
                <c:pt idx="8094">
                  <c:v>8118</c:v>
                </c:pt>
                <c:pt idx="8095">
                  <c:v>8119</c:v>
                </c:pt>
                <c:pt idx="8096">
                  <c:v>8120</c:v>
                </c:pt>
                <c:pt idx="8097">
                  <c:v>8121</c:v>
                </c:pt>
                <c:pt idx="8098">
                  <c:v>8122</c:v>
                </c:pt>
                <c:pt idx="8099">
                  <c:v>8123</c:v>
                </c:pt>
                <c:pt idx="8100">
                  <c:v>8124</c:v>
                </c:pt>
                <c:pt idx="8101">
                  <c:v>8125</c:v>
                </c:pt>
                <c:pt idx="8102">
                  <c:v>8126</c:v>
                </c:pt>
                <c:pt idx="8103">
                  <c:v>8127</c:v>
                </c:pt>
                <c:pt idx="8104">
                  <c:v>8128</c:v>
                </c:pt>
                <c:pt idx="8105">
                  <c:v>8129</c:v>
                </c:pt>
                <c:pt idx="8106">
                  <c:v>8130</c:v>
                </c:pt>
                <c:pt idx="8107">
                  <c:v>8131</c:v>
                </c:pt>
                <c:pt idx="8108">
                  <c:v>8132</c:v>
                </c:pt>
                <c:pt idx="8109">
                  <c:v>8133</c:v>
                </c:pt>
                <c:pt idx="8110">
                  <c:v>8134</c:v>
                </c:pt>
                <c:pt idx="8111">
                  <c:v>8135</c:v>
                </c:pt>
                <c:pt idx="8112">
                  <c:v>8136</c:v>
                </c:pt>
                <c:pt idx="8113">
                  <c:v>8137</c:v>
                </c:pt>
                <c:pt idx="8114">
                  <c:v>8138</c:v>
                </c:pt>
                <c:pt idx="8115">
                  <c:v>8139</c:v>
                </c:pt>
                <c:pt idx="8116">
                  <c:v>8140</c:v>
                </c:pt>
                <c:pt idx="8117">
                  <c:v>8141</c:v>
                </c:pt>
                <c:pt idx="8118">
                  <c:v>8142</c:v>
                </c:pt>
                <c:pt idx="8119">
                  <c:v>8143</c:v>
                </c:pt>
                <c:pt idx="8120">
                  <c:v>8144</c:v>
                </c:pt>
                <c:pt idx="8121">
                  <c:v>8145</c:v>
                </c:pt>
                <c:pt idx="8122">
                  <c:v>8146</c:v>
                </c:pt>
                <c:pt idx="8123">
                  <c:v>8147</c:v>
                </c:pt>
                <c:pt idx="8124">
                  <c:v>8148</c:v>
                </c:pt>
                <c:pt idx="8125">
                  <c:v>8149</c:v>
                </c:pt>
                <c:pt idx="8126">
                  <c:v>8150</c:v>
                </c:pt>
                <c:pt idx="8127">
                  <c:v>8151</c:v>
                </c:pt>
                <c:pt idx="8128">
                  <c:v>8152</c:v>
                </c:pt>
                <c:pt idx="8129">
                  <c:v>8153</c:v>
                </c:pt>
                <c:pt idx="8130">
                  <c:v>8154</c:v>
                </c:pt>
                <c:pt idx="8131">
                  <c:v>8155</c:v>
                </c:pt>
                <c:pt idx="8132">
                  <c:v>8156</c:v>
                </c:pt>
                <c:pt idx="8133">
                  <c:v>8157</c:v>
                </c:pt>
                <c:pt idx="8134">
                  <c:v>8158</c:v>
                </c:pt>
                <c:pt idx="8135">
                  <c:v>8159</c:v>
                </c:pt>
                <c:pt idx="8136">
                  <c:v>8160</c:v>
                </c:pt>
                <c:pt idx="8137">
                  <c:v>8161</c:v>
                </c:pt>
                <c:pt idx="8138">
                  <c:v>8162</c:v>
                </c:pt>
                <c:pt idx="8139">
                  <c:v>8163</c:v>
                </c:pt>
                <c:pt idx="8140">
                  <c:v>8164</c:v>
                </c:pt>
                <c:pt idx="8141">
                  <c:v>8165</c:v>
                </c:pt>
                <c:pt idx="8142">
                  <c:v>8166</c:v>
                </c:pt>
                <c:pt idx="8143">
                  <c:v>8167</c:v>
                </c:pt>
                <c:pt idx="8144">
                  <c:v>8168</c:v>
                </c:pt>
                <c:pt idx="8145">
                  <c:v>8169</c:v>
                </c:pt>
                <c:pt idx="8146">
                  <c:v>8170</c:v>
                </c:pt>
                <c:pt idx="8147">
                  <c:v>8171</c:v>
                </c:pt>
                <c:pt idx="8148">
                  <c:v>8172</c:v>
                </c:pt>
                <c:pt idx="8149">
                  <c:v>8173</c:v>
                </c:pt>
                <c:pt idx="8150">
                  <c:v>8174</c:v>
                </c:pt>
                <c:pt idx="8151">
                  <c:v>8175</c:v>
                </c:pt>
                <c:pt idx="8152">
                  <c:v>8176</c:v>
                </c:pt>
                <c:pt idx="8153">
                  <c:v>8177</c:v>
                </c:pt>
                <c:pt idx="8154">
                  <c:v>8178</c:v>
                </c:pt>
                <c:pt idx="8155">
                  <c:v>8179</c:v>
                </c:pt>
                <c:pt idx="8156">
                  <c:v>8180</c:v>
                </c:pt>
                <c:pt idx="8157">
                  <c:v>8181</c:v>
                </c:pt>
                <c:pt idx="8158">
                  <c:v>8182</c:v>
                </c:pt>
                <c:pt idx="8159">
                  <c:v>8183</c:v>
                </c:pt>
                <c:pt idx="8160">
                  <c:v>8184</c:v>
                </c:pt>
                <c:pt idx="8161">
                  <c:v>8185</c:v>
                </c:pt>
                <c:pt idx="8162">
                  <c:v>8186</c:v>
                </c:pt>
                <c:pt idx="8163">
                  <c:v>8187</c:v>
                </c:pt>
                <c:pt idx="8164">
                  <c:v>8188</c:v>
                </c:pt>
                <c:pt idx="8165">
                  <c:v>8189</c:v>
                </c:pt>
                <c:pt idx="8166">
                  <c:v>8190</c:v>
                </c:pt>
                <c:pt idx="8167">
                  <c:v>8191</c:v>
                </c:pt>
                <c:pt idx="8168">
                  <c:v>8192</c:v>
                </c:pt>
                <c:pt idx="8169">
                  <c:v>8193</c:v>
                </c:pt>
                <c:pt idx="8170">
                  <c:v>8194</c:v>
                </c:pt>
                <c:pt idx="8171">
                  <c:v>8195</c:v>
                </c:pt>
                <c:pt idx="8172">
                  <c:v>8196</c:v>
                </c:pt>
                <c:pt idx="8173">
                  <c:v>8197</c:v>
                </c:pt>
                <c:pt idx="8174">
                  <c:v>8198</c:v>
                </c:pt>
                <c:pt idx="8175">
                  <c:v>8199</c:v>
                </c:pt>
                <c:pt idx="8176">
                  <c:v>8200</c:v>
                </c:pt>
                <c:pt idx="8177">
                  <c:v>8201</c:v>
                </c:pt>
                <c:pt idx="8178">
                  <c:v>8202</c:v>
                </c:pt>
                <c:pt idx="8179">
                  <c:v>8203</c:v>
                </c:pt>
                <c:pt idx="8180">
                  <c:v>8204</c:v>
                </c:pt>
                <c:pt idx="8181">
                  <c:v>8205</c:v>
                </c:pt>
                <c:pt idx="8182">
                  <c:v>8206</c:v>
                </c:pt>
                <c:pt idx="8183">
                  <c:v>8207</c:v>
                </c:pt>
                <c:pt idx="8184">
                  <c:v>8208</c:v>
                </c:pt>
                <c:pt idx="8185">
                  <c:v>8209</c:v>
                </c:pt>
                <c:pt idx="8186">
                  <c:v>8210</c:v>
                </c:pt>
                <c:pt idx="8187">
                  <c:v>8211</c:v>
                </c:pt>
                <c:pt idx="8188">
                  <c:v>8212</c:v>
                </c:pt>
                <c:pt idx="8189">
                  <c:v>8213</c:v>
                </c:pt>
                <c:pt idx="8190">
                  <c:v>8214</c:v>
                </c:pt>
                <c:pt idx="8191">
                  <c:v>8215</c:v>
                </c:pt>
                <c:pt idx="8192">
                  <c:v>8216</c:v>
                </c:pt>
                <c:pt idx="8193">
                  <c:v>8217</c:v>
                </c:pt>
                <c:pt idx="8194">
                  <c:v>8218</c:v>
                </c:pt>
                <c:pt idx="8195">
                  <c:v>8219</c:v>
                </c:pt>
                <c:pt idx="8196">
                  <c:v>8220</c:v>
                </c:pt>
                <c:pt idx="8197">
                  <c:v>8221</c:v>
                </c:pt>
                <c:pt idx="8198">
                  <c:v>8222</c:v>
                </c:pt>
                <c:pt idx="8199">
                  <c:v>8223</c:v>
                </c:pt>
                <c:pt idx="8200">
                  <c:v>8224</c:v>
                </c:pt>
                <c:pt idx="8201">
                  <c:v>8225</c:v>
                </c:pt>
                <c:pt idx="8202">
                  <c:v>8226</c:v>
                </c:pt>
                <c:pt idx="8203">
                  <c:v>8227</c:v>
                </c:pt>
                <c:pt idx="8204">
                  <c:v>8228</c:v>
                </c:pt>
                <c:pt idx="8205">
                  <c:v>8229</c:v>
                </c:pt>
                <c:pt idx="8206">
                  <c:v>8230</c:v>
                </c:pt>
                <c:pt idx="8207">
                  <c:v>8231</c:v>
                </c:pt>
                <c:pt idx="8208">
                  <c:v>8232</c:v>
                </c:pt>
                <c:pt idx="8209">
                  <c:v>8233</c:v>
                </c:pt>
                <c:pt idx="8210">
                  <c:v>8234</c:v>
                </c:pt>
                <c:pt idx="8211">
                  <c:v>8235</c:v>
                </c:pt>
                <c:pt idx="8212">
                  <c:v>8236</c:v>
                </c:pt>
                <c:pt idx="8213">
                  <c:v>8237</c:v>
                </c:pt>
                <c:pt idx="8214">
                  <c:v>8238</c:v>
                </c:pt>
                <c:pt idx="8215">
                  <c:v>8239</c:v>
                </c:pt>
                <c:pt idx="8216">
                  <c:v>8240</c:v>
                </c:pt>
                <c:pt idx="8217">
                  <c:v>8241</c:v>
                </c:pt>
                <c:pt idx="8218">
                  <c:v>8242</c:v>
                </c:pt>
                <c:pt idx="8219">
                  <c:v>8243</c:v>
                </c:pt>
                <c:pt idx="8220">
                  <c:v>8244</c:v>
                </c:pt>
                <c:pt idx="8221">
                  <c:v>8245</c:v>
                </c:pt>
                <c:pt idx="8222">
                  <c:v>8246</c:v>
                </c:pt>
                <c:pt idx="8223">
                  <c:v>8247</c:v>
                </c:pt>
                <c:pt idx="8224">
                  <c:v>8248</c:v>
                </c:pt>
                <c:pt idx="8225">
                  <c:v>8249</c:v>
                </c:pt>
                <c:pt idx="8226">
                  <c:v>8250</c:v>
                </c:pt>
                <c:pt idx="8227">
                  <c:v>8251</c:v>
                </c:pt>
                <c:pt idx="8228">
                  <c:v>8252</c:v>
                </c:pt>
                <c:pt idx="8229">
                  <c:v>8253</c:v>
                </c:pt>
                <c:pt idx="8230">
                  <c:v>8254</c:v>
                </c:pt>
                <c:pt idx="8231">
                  <c:v>8255</c:v>
                </c:pt>
                <c:pt idx="8232">
                  <c:v>8256</c:v>
                </c:pt>
                <c:pt idx="8233">
                  <c:v>8257</c:v>
                </c:pt>
                <c:pt idx="8234">
                  <c:v>8258</c:v>
                </c:pt>
                <c:pt idx="8235">
                  <c:v>8259</c:v>
                </c:pt>
                <c:pt idx="8236">
                  <c:v>8260</c:v>
                </c:pt>
                <c:pt idx="8237">
                  <c:v>8261</c:v>
                </c:pt>
                <c:pt idx="8238">
                  <c:v>8262</c:v>
                </c:pt>
                <c:pt idx="8239">
                  <c:v>8263</c:v>
                </c:pt>
                <c:pt idx="8240">
                  <c:v>8264</c:v>
                </c:pt>
                <c:pt idx="8241">
                  <c:v>8265</c:v>
                </c:pt>
                <c:pt idx="8242">
                  <c:v>8266</c:v>
                </c:pt>
                <c:pt idx="8243">
                  <c:v>8267</c:v>
                </c:pt>
                <c:pt idx="8244">
                  <c:v>8268</c:v>
                </c:pt>
                <c:pt idx="8245">
                  <c:v>8269</c:v>
                </c:pt>
                <c:pt idx="8246">
                  <c:v>8270</c:v>
                </c:pt>
                <c:pt idx="8247">
                  <c:v>8271</c:v>
                </c:pt>
                <c:pt idx="8248">
                  <c:v>8272</c:v>
                </c:pt>
                <c:pt idx="8249">
                  <c:v>8273</c:v>
                </c:pt>
                <c:pt idx="8250">
                  <c:v>8274</c:v>
                </c:pt>
                <c:pt idx="8251">
                  <c:v>8275</c:v>
                </c:pt>
                <c:pt idx="8252">
                  <c:v>8276</c:v>
                </c:pt>
                <c:pt idx="8253">
                  <c:v>8277</c:v>
                </c:pt>
                <c:pt idx="8254">
                  <c:v>8278</c:v>
                </c:pt>
                <c:pt idx="8255">
                  <c:v>8279</c:v>
                </c:pt>
                <c:pt idx="8256">
                  <c:v>8280</c:v>
                </c:pt>
                <c:pt idx="8257">
                  <c:v>8281</c:v>
                </c:pt>
                <c:pt idx="8258">
                  <c:v>8282</c:v>
                </c:pt>
                <c:pt idx="8259">
                  <c:v>8283</c:v>
                </c:pt>
                <c:pt idx="8260">
                  <c:v>8284</c:v>
                </c:pt>
                <c:pt idx="8261">
                  <c:v>8285</c:v>
                </c:pt>
                <c:pt idx="8262">
                  <c:v>8286</c:v>
                </c:pt>
                <c:pt idx="8263">
                  <c:v>8287</c:v>
                </c:pt>
                <c:pt idx="8264">
                  <c:v>8288</c:v>
                </c:pt>
                <c:pt idx="8265">
                  <c:v>8289</c:v>
                </c:pt>
                <c:pt idx="8266">
                  <c:v>8290</c:v>
                </c:pt>
                <c:pt idx="8267">
                  <c:v>8291</c:v>
                </c:pt>
                <c:pt idx="8268">
                  <c:v>8292</c:v>
                </c:pt>
                <c:pt idx="8269">
                  <c:v>8293</c:v>
                </c:pt>
                <c:pt idx="8270">
                  <c:v>8294</c:v>
                </c:pt>
                <c:pt idx="8271">
                  <c:v>8295</c:v>
                </c:pt>
                <c:pt idx="8272">
                  <c:v>8296</c:v>
                </c:pt>
                <c:pt idx="8273">
                  <c:v>8297</c:v>
                </c:pt>
                <c:pt idx="8274">
                  <c:v>8298</c:v>
                </c:pt>
                <c:pt idx="8275">
                  <c:v>8299</c:v>
                </c:pt>
                <c:pt idx="8276">
                  <c:v>8300</c:v>
                </c:pt>
                <c:pt idx="8277">
                  <c:v>8301</c:v>
                </c:pt>
                <c:pt idx="8278">
                  <c:v>8302</c:v>
                </c:pt>
                <c:pt idx="8279">
                  <c:v>8303</c:v>
                </c:pt>
                <c:pt idx="8280">
                  <c:v>8304</c:v>
                </c:pt>
                <c:pt idx="8281">
                  <c:v>8305</c:v>
                </c:pt>
                <c:pt idx="8282">
                  <c:v>8306</c:v>
                </c:pt>
                <c:pt idx="8283">
                  <c:v>8307</c:v>
                </c:pt>
                <c:pt idx="8284">
                  <c:v>8308</c:v>
                </c:pt>
                <c:pt idx="8285">
                  <c:v>8309</c:v>
                </c:pt>
                <c:pt idx="8286">
                  <c:v>8310</c:v>
                </c:pt>
                <c:pt idx="8287">
                  <c:v>8311</c:v>
                </c:pt>
                <c:pt idx="8288">
                  <c:v>8312</c:v>
                </c:pt>
                <c:pt idx="8289">
                  <c:v>8313</c:v>
                </c:pt>
                <c:pt idx="8290">
                  <c:v>8314</c:v>
                </c:pt>
                <c:pt idx="8291">
                  <c:v>8315</c:v>
                </c:pt>
                <c:pt idx="8292">
                  <c:v>8316</c:v>
                </c:pt>
                <c:pt idx="8293">
                  <c:v>8317</c:v>
                </c:pt>
                <c:pt idx="8294">
                  <c:v>8318</c:v>
                </c:pt>
                <c:pt idx="8295">
                  <c:v>8319</c:v>
                </c:pt>
                <c:pt idx="8296">
                  <c:v>8320</c:v>
                </c:pt>
                <c:pt idx="8297">
                  <c:v>8321</c:v>
                </c:pt>
                <c:pt idx="8298">
                  <c:v>8322</c:v>
                </c:pt>
                <c:pt idx="8299">
                  <c:v>8323</c:v>
                </c:pt>
                <c:pt idx="8300">
                  <c:v>8324</c:v>
                </c:pt>
                <c:pt idx="8301">
                  <c:v>8325</c:v>
                </c:pt>
                <c:pt idx="8302">
                  <c:v>8326</c:v>
                </c:pt>
                <c:pt idx="8303">
                  <c:v>8327</c:v>
                </c:pt>
                <c:pt idx="8304">
                  <c:v>8328</c:v>
                </c:pt>
                <c:pt idx="8305">
                  <c:v>8329</c:v>
                </c:pt>
                <c:pt idx="8306">
                  <c:v>8330</c:v>
                </c:pt>
                <c:pt idx="8307">
                  <c:v>8331</c:v>
                </c:pt>
                <c:pt idx="8308">
                  <c:v>8332</c:v>
                </c:pt>
                <c:pt idx="8309">
                  <c:v>8333</c:v>
                </c:pt>
                <c:pt idx="8310">
                  <c:v>8334</c:v>
                </c:pt>
                <c:pt idx="8311">
                  <c:v>8335</c:v>
                </c:pt>
                <c:pt idx="8312">
                  <c:v>8336</c:v>
                </c:pt>
                <c:pt idx="8313">
                  <c:v>8337</c:v>
                </c:pt>
                <c:pt idx="8314">
                  <c:v>8338</c:v>
                </c:pt>
                <c:pt idx="8315">
                  <c:v>8339</c:v>
                </c:pt>
                <c:pt idx="8316">
                  <c:v>8340</c:v>
                </c:pt>
                <c:pt idx="8317">
                  <c:v>8341</c:v>
                </c:pt>
                <c:pt idx="8318">
                  <c:v>8342</c:v>
                </c:pt>
                <c:pt idx="8319">
                  <c:v>8343</c:v>
                </c:pt>
                <c:pt idx="8320">
                  <c:v>8344</c:v>
                </c:pt>
                <c:pt idx="8321">
                  <c:v>8345</c:v>
                </c:pt>
                <c:pt idx="8322">
                  <c:v>8346</c:v>
                </c:pt>
                <c:pt idx="8323">
                  <c:v>8347</c:v>
                </c:pt>
                <c:pt idx="8324">
                  <c:v>8348</c:v>
                </c:pt>
                <c:pt idx="8325">
                  <c:v>8349</c:v>
                </c:pt>
                <c:pt idx="8326">
                  <c:v>8350</c:v>
                </c:pt>
                <c:pt idx="8327">
                  <c:v>8351</c:v>
                </c:pt>
                <c:pt idx="8328">
                  <c:v>8352</c:v>
                </c:pt>
                <c:pt idx="8329">
                  <c:v>8353</c:v>
                </c:pt>
                <c:pt idx="8330">
                  <c:v>8354</c:v>
                </c:pt>
                <c:pt idx="8331">
                  <c:v>8355</c:v>
                </c:pt>
                <c:pt idx="8332">
                  <c:v>8356</c:v>
                </c:pt>
                <c:pt idx="8333">
                  <c:v>8357</c:v>
                </c:pt>
                <c:pt idx="8334">
                  <c:v>8358</c:v>
                </c:pt>
                <c:pt idx="8335">
                  <c:v>8359</c:v>
                </c:pt>
                <c:pt idx="8336">
                  <c:v>8360</c:v>
                </c:pt>
                <c:pt idx="8337">
                  <c:v>8361</c:v>
                </c:pt>
                <c:pt idx="8338">
                  <c:v>8362</c:v>
                </c:pt>
                <c:pt idx="8339">
                  <c:v>8363</c:v>
                </c:pt>
                <c:pt idx="8340">
                  <c:v>8364</c:v>
                </c:pt>
                <c:pt idx="8341">
                  <c:v>8365</c:v>
                </c:pt>
                <c:pt idx="8342">
                  <c:v>8366</c:v>
                </c:pt>
                <c:pt idx="8343">
                  <c:v>8367</c:v>
                </c:pt>
                <c:pt idx="8344">
                  <c:v>8368</c:v>
                </c:pt>
                <c:pt idx="8345">
                  <c:v>8369</c:v>
                </c:pt>
                <c:pt idx="8346">
                  <c:v>8370</c:v>
                </c:pt>
                <c:pt idx="8347">
                  <c:v>8371</c:v>
                </c:pt>
                <c:pt idx="8348">
                  <c:v>8372</c:v>
                </c:pt>
                <c:pt idx="8349">
                  <c:v>8373</c:v>
                </c:pt>
                <c:pt idx="8350">
                  <c:v>8374</c:v>
                </c:pt>
                <c:pt idx="8351">
                  <c:v>8375</c:v>
                </c:pt>
                <c:pt idx="8352">
                  <c:v>8376</c:v>
                </c:pt>
                <c:pt idx="8353">
                  <c:v>8377</c:v>
                </c:pt>
                <c:pt idx="8354">
                  <c:v>8378</c:v>
                </c:pt>
                <c:pt idx="8355">
                  <c:v>8379</c:v>
                </c:pt>
                <c:pt idx="8356">
                  <c:v>8380</c:v>
                </c:pt>
                <c:pt idx="8357">
                  <c:v>8381</c:v>
                </c:pt>
                <c:pt idx="8358">
                  <c:v>8382</c:v>
                </c:pt>
                <c:pt idx="8359">
                  <c:v>8383</c:v>
                </c:pt>
                <c:pt idx="8360">
                  <c:v>8384</c:v>
                </c:pt>
                <c:pt idx="8361">
                  <c:v>8385</c:v>
                </c:pt>
                <c:pt idx="8362">
                  <c:v>8386</c:v>
                </c:pt>
                <c:pt idx="8363">
                  <c:v>8387</c:v>
                </c:pt>
                <c:pt idx="8364">
                  <c:v>8388</c:v>
                </c:pt>
                <c:pt idx="8365">
                  <c:v>8389</c:v>
                </c:pt>
                <c:pt idx="8366">
                  <c:v>8390</c:v>
                </c:pt>
                <c:pt idx="8367">
                  <c:v>8391</c:v>
                </c:pt>
                <c:pt idx="8368">
                  <c:v>8392</c:v>
                </c:pt>
                <c:pt idx="8369">
                  <c:v>8393</c:v>
                </c:pt>
                <c:pt idx="8370">
                  <c:v>8394</c:v>
                </c:pt>
                <c:pt idx="8371">
                  <c:v>8395</c:v>
                </c:pt>
                <c:pt idx="8372">
                  <c:v>8396</c:v>
                </c:pt>
                <c:pt idx="8373">
                  <c:v>8397</c:v>
                </c:pt>
                <c:pt idx="8374">
                  <c:v>8398</c:v>
                </c:pt>
                <c:pt idx="8375">
                  <c:v>8399</c:v>
                </c:pt>
                <c:pt idx="8376">
                  <c:v>8400</c:v>
                </c:pt>
                <c:pt idx="8377">
                  <c:v>8401</c:v>
                </c:pt>
                <c:pt idx="8378">
                  <c:v>8402</c:v>
                </c:pt>
                <c:pt idx="8379">
                  <c:v>8403</c:v>
                </c:pt>
                <c:pt idx="8380">
                  <c:v>8404</c:v>
                </c:pt>
                <c:pt idx="8381">
                  <c:v>8405</c:v>
                </c:pt>
                <c:pt idx="8382">
                  <c:v>8406</c:v>
                </c:pt>
                <c:pt idx="8383">
                  <c:v>8407</c:v>
                </c:pt>
                <c:pt idx="8384">
                  <c:v>8408</c:v>
                </c:pt>
                <c:pt idx="8385">
                  <c:v>8409</c:v>
                </c:pt>
                <c:pt idx="8386">
                  <c:v>8410</c:v>
                </c:pt>
                <c:pt idx="8387">
                  <c:v>8411</c:v>
                </c:pt>
                <c:pt idx="8388">
                  <c:v>8412</c:v>
                </c:pt>
                <c:pt idx="8389">
                  <c:v>8413</c:v>
                </c:pt>
                <c:pt idx="8390">
                  <c:v>8414</c:v>
                </c:pt>
                <c:pt idx="8391">
                  <c:v>8415</c:v>
                </c:pt>
                <c:pt idx="8392">
                  <c:v>8416</c:v>
                </c:pt>
                <c:pt idx="8393">
                  <c:v>8417</c:v>
                </c:pt>
                <c:pt idx="8394">
                  <c:v>8418</c:v>
                </c:pt>
                <c:pt idx="8395">
                  <c:v>8419</c:v>
                </c:pt>
                <c:pt idx="8396">
                  <c:v>8420</c:v>
                </c:pt>
                <c:pt idx="8397">
                  <c:v>8421</c:v>
                </c:pt>
                <c:pt idx="8398">
                  <c:v>8422</c:v>
                </c:pt>
                <c:pt idx="8399">
                  <c:v>8423</c:v>
                </c:pt>
                <c:pt idx="8400">
                  <c:v>8424</c:v>
                </c:pt>
                <c:pt idx="8401">
                  <c:v>8425</c:v>
                </c:pt>
                <c:pt idx="8402">
                  <c:v>8426</c:v>
                </c:pt>
                <c:pt idx="8403">
                  <c:v>8427</c:v>
                </c:pt>
                <c:pt idx="8404">
                  <c:v>8428</c:v>
                </c:pt>
                <c:pt idx="8405">
                  <c:v>8429</c:v>
                </c:pt>
                <c:pt idx="8406">
                  <c:v>8430</c:v>
                </c:pt>
                <c:pt idx="8407">
                  <c:v>8431</c:v>
                </c:pt>
                <c:pt idx="8408">
                  <c:v>8432</c:v>
                </c:pt>
                <c:pt idx="8409">
                  <c:v>8433</c:v>
                </c:pt>
                <c:pt idx="8410">
                  <c:v>8434</c:v>
                </c:pt>
                <c:pt idx="8411">
                  <c:v>8435</c:v>
                </c:pt>
                <c:pt idx="8412">
                  <c:v>8436</c:v>
                </c:pt>
                <c:pt idx="8413">
                  <c:v>8437</c:v>
                </c:pt>
                <c:pt idx="8414">
                  <c:v>8438</c:v>
                </c:pt>
                <c:pt idx="8415">
                  <c:v>8439</c:v>
                </c:pt>
                <c:pt idx="8416">
                  <c:v>8440</c:v>
                </c:pt>
                <c:pt idx="8417">
                  <c:v>8441</c:v>
                </c:pt>
                <c:pt idx="8418">
                  <c:v>8442</c:v>
                </c:pt>
                <c:pt idx="8419">
                  <c:v>8443</c:v>
                </c:pt>
                <c:pt idx="8420">
                  <c:v>8444</c:v>
                </c:pt>
                <c:pt idx="8421">
                  <c:v>8445</c:v>
                </c:pt>
                <c:pt idx="8422">
                  <c:v>8446</c:v>
                </c:pt>
                <c:pt idx="8423">
                  <c:v>8447</c:v>
                </c:pt>
                <c:pt idx="8424">
                  <c:v>8448</c:v>
                </c:pt>
                <c:pt idx="8425">
                  <c:v>8449</c:v>
                </c:pt>
                <c:pt idx="8426">
                  <c:v>8450</c:v>
                </c:pt>
                <c:pt idx="8427">
                  <c:v>8451</c:v>
                </c:pt>
                <c:pt idx="8428">
                  <c:v>8452</c:v>
                </c:pt>
                <c:pt idx="8429">
                  <c:v>8453</c:v>
                </c:pt>
                <c:pt idx="8430">
                  <c:v>8454</c:v>
                </c:pt>
                <c:pt idx="8431">
                  <c:v>8455</c:v>
                </c:pt>
                <c:pt idx="8432">
                  <c:v>8456</c:v>
                </c:pt>
                <c:pt idx="8433">
                  <c:v>8457</c:v>
                </c:pt>
                <c:pt idx="8434">
                  <c:v>8458</c:v>
                </c:pt>
                <c:pt idx="8435">
                  <c:v>8459</c:v>
                </c:pt>
                <c:pt idx="8436">
                  <c:v>8460</c:v>
                </c:pt>
                <c:pt idx="8437">
                  <c:v>8461</c:v>
                </c:pt>
                <c:pt idx="8438">
                  <c:v>8462</c:v>
                </c:pt>
                <c:pt idx="8439">
                  <c:v>8463</c:v>
                </c:pt>
                <c:pt idx="8440">
                  <c:v>8464</c:v>
                </c:pt>
                <c:pt idx="8441">
                  <c:v>8465</c:v>
                </c:pt>
                <c:pt idx="8442">
                  <c:v>8466</c:v>
                </c:pt>
                <c:pt idx="8443">
                  <c:v>8467</c:v>
                </c:pt>
                <c:pt idx="8444">
                  <c:v>8468</c:v>
                </c:pt>
                <c:pt idx="8445">
                  <c:v>8469</c:v>
                </c:pt>
                <c:pt idx="8446">
                  <c:v>8470</c:v>
                </c:pt>
                <c:pt idx="8447">
                  <c:v>8471</c:v>
                </c:pt>
                <c:pt idx="8448">
                  <c:v>8472</c:v>
                </c:pt>
                <c:pt idx="8449">
                  <c:v>8473</c:v>
                </c:pt>
                <c:pt idx="8450">
                  <c:v>8474</c:v>
                </c:pt>
                <c:pt idx="8451">
                  <c:v>8475</c:v>
                </c:pt>
                <c:pt idx="8452">
                  <c:v>8476</c:v>
                </c:pt>
                <c:pt idx="8453">
                  <c:v>8477</c:v>
                </c:pt>
                <c:pt idx="8454">
                  <c:v>8478</c:v>
                </c:pt>
                <c:pt idx="8455">
                  <c:v>8479</c:v>
                </c:pt>
                <c:pt idx="8456">
                  <c:v>8480</c:v>
                </c:pt>
                <c:pt idx="8457">
                  <c:v>8481</c:v>
                </c:pt>
                <c:pt idx="8458">
                  <c:v>8482</c:v>
                </c:pt>
                <c:pt idx="8459">
                  <c:v>8483</c:v>
                </c:pt>
                <c:pt idx="8460">
                  <c:v>8484</c:v>
                </c:pt>
                <c:pt idx="8461">
                  <c:v>8485</c:v>
                </c:pt>
                <c:pt idx="8462">
                  <c:v>8486</c:v>
                </c:pt>
                <c:pt idx="8463">
                  <c:v>8487</c:v>
                </c:pt>
                <c:pt idx="8464">
                  <c:v>8488</c:v>
                </c:pt>
                <c:pt idx="8465">
                  <c:v>8489</c:v>
                </c:pt>
                <c:pt idx="8466">
                  <c:v>8490</c:v>
                </c:pt>
                <c:pt idx="8467">
                  <c:v>8491</c:v>
                </c:pt>
                <c:pt idx="8468">
                  <c:v>8492</c:v>
                </c:pt>
                <c:pt idx="8469">
                  <c:v>8493</c:v>
                </c:pt>
                <c:pt idx="8470">
                  <c:v>8494</c:v>
                </c:pt>
                <c:pt idx="8471">
                  <c:v>8495</c:v>
                </c:pt>
                <c:pt idx="8472">
                  <c:v>8496</c:v>
                </c:pt>
                <c:pt idx="8473">
                  <c:v>8497</c:v>
                </c:pt>
                <c:pt idx="8474">
                  <c:v>8498</c:v>
                </c:pt>
                <c:pt idx="8475">
                  <c:v>8499</c:v>
                </c:pt>
                <c:pt idx="8476">
                  <c:v>8500</c:v>
                </c:pt>
                <c:pt idx="8477">
                  <c:v>8501</c:v>
                </c:pt>
                <c:pt idx="8478">
                  <c:v>8502</c:v>
                </c:pt>
                <c:pt idx="8479">
                  <c:v>8503</c:v>
                </c:pt>
                <c:pt idx="8480">
                  <c:v>8504</c:v>
                </c:pt>
                <c:pt idx="8481">
                  <c:v>8505</c:v>
                </c:pt>
                <c:pt idx="8482">
                  <c:v>8506</c:v>
                </c:pt>
                <c:pt idx="8483">
                  <c:v>8507</c:v>
                </c:pt>
                <c:pt idx="8484">
                  <c:v>8508</c:v>
                </c:pt>
                <c:pt idx="8485">
                  <c:v>8509</c:v>
                </c:pt>
                <c:pt idx="8486">
                  <c:v>8510</c:v>
                </c:pt>
                <c:pt idx="8487">
                  <c:v>8511</c:v>
                </c:pt>
                <c:pt idx="8488">
                  <c:v>8512</c:v>
                </c:pt>
                <c:pt idx="8489">
                  <c:v>8513</c:v>
                </c:pt>
                <c:pt idx="8490">
                  <c:v>8514</c:v>
                </c:pt>
                <c:pt idx="8491">
                  <c:v>8515</c:v>
                </c:pt>
                <c:pt idx="8492">
                  <c:v>8516</c:v>
                </c:pt>
                <c:pt idx="8493">
                  <c:v>8517</c:v>
                </c:pt>
                <c:pt idx="8494">
                  <c:v>8518</c:v>
                </c:pt>
                <c:pt idx="8495">
                  <c:v>8519</c:v>
                </c:pt>
                <c:pt idx="8496">
                  <c:v>8520</c:v>
                </c:pt>
                <c:pt idx="8497">
                  <c:v>8521</c:v>
                </c:pt>
                <c:pt idx="8498">
                  <c:v>8522</c:v>
                </c:pt>
                <c:pt idx="8499">
                  <c:v>8523</c:v>
                </c:pt>
                <c:pt idx="8500">
                  <c:v>8524</c:v>
                </c:pt>
                <c:pt idx="8501">
                  <c:v>8525</c:v>
                </c:pt>
                <c:pt idx="8502">
                  <c:v>8526</c:v>
                </c:pt>
                <c:pt idx="8503">
                  <c:v>8527</c:v>
                </c:pt>
                <c:pt idx="8504">
                  <c:v>8528</c:v>
                </c:pt>
                <c:pt idx="8505">
                  <c:v>8529</c:v>
                </c:pt>
                <c:pt idx="8506">
                  <c:v>8530</c:v>
                </c:pt>
                <c:pt idx="8507">
                  <c:v>8531</c:v>
                </c:pt>
                <c:pt idx="8508">
                  <c:v>8532</c:v>
                </c:pt>
                <c:pt idx="8509">
                  <c:v>8533</c:v>
                </c:pt>
                <c:pt idx="8510">
                  <c:v>8534</c:v>
                </c:pt>
                <c:pt idx="8511">
                  <c:v>8535</c:v>
                </c:pt>
                <c:pt idx="8512">
                  <c:v>8536</c:v>
                </c:pt>
                <c:pt idx="8513">
                  <c:v>8537</c:v>
                </c:pt>
                <c:pt idx="8514">
                  <c:v>8538</c:v>
                </c:pt>
                <c:pt idx="8515">
                  <c:v>8539</c:v>
                </c:pt>
                <c:pt idx="8516">
                  <c:v>8540</c:v>
                </c:pt>
                <c:pt idx="8517">
                  <c:v>8541</c:v>
                </c:pt>
                <c:pt idx="8518">
                  <c:v>8542</c:v>
                </c:pt>
                <c:pt idx="8519">
                  <c:v>8543</c:v>
                </c:pt>
                <c:pt idx="8520">
                  <c:v>8544</c:v>
                </c:pt>
                <c:pt idx="8521">
                  <c:v>8545</c:v>
                </c:pt>
                <c:pt idx="8522">
                  <c:v>8546</c:v>
                </c:pt>
                <c:pt idx="8523">
                  <c:v>8547</c:v>
                </c:pt>
                <c:pt idx="8524">
                  <c:v>8548</c:v>
                </c:pt>
                <c:pt idx="8525">
                  <c:v>8549</c:v>
                </c:pt>
                <c:pt idx="8526">
                  <c:v>8550</c:v>
                </c:pt>
                <c:pt idx="8527">
                  <c:v>8551</c:v>
                </c:pt>
                <c:pt idx="8528">
                  <c:v>8552</c:v>
                </c:pt>
                <c:pt idx="8529">
                  <c:v>8553</c:v>
                </c:pt>
                <c:pt idx="8530">
                  <c:v>8554</c:v>
                </c:pt>
                <c:pt idx="8531">
                  <c:v>8555</c:v>
                </c:pt>
                <c:pt idx="8532">
                  <c:v>8556</c:v>
                </c:pt>
                <c:pt idx="8533">
                  <c:v>8557</c:v>
                </c:pt>
                <c:pt idx="8534">
                  <c:v>8558</c:v>
                </c:pt>
                <c:pt idx="8535">
                  <c:v>8559</c:v>
                </c:pt>
                <c:pt idx="8536">
                  <c:v>8560</c:v>
                </c:pt>
                <c:pt idx="8537">
                  <c:v>8561</c:v>
                </c:pt>
                <c:pt idx="8538">
                  <c:v>8562</c:v>
                </c:pt>
                <c:pt idx="8539">
                  <c:v>8563</c:v>
                </c:pt>
                <c:pt idx="8540">
                  <c:v>8564</c:v>
                </c:pt>
                <c:pt idx="8541">
                  <c:v>8565</c:v>
                </c:pt>
                <c:pt idx="8542">
                  <c:v>8566</c:v>
                </c:pt>
                <c:pt idx="8543">
                  <c:v>8567</c:v>
                </c:pt>
                <c:pt idx="8544">
                  <c:v>8568</c:v>
                </c:pt>
                <c:pt idx="8545">
                  <c:v>8569</c:v>
                </c:pt>
                <c:pt idx="8546">
                  <c:v>8570</c:v>
                </c:pt>
                <c:pt idx="8547">
                  <c:v>8571</c:v>
                </c:pt>
                <c:pt idx="8548">
                  <c:v>8572</c:v>
                </c:pt>
                <c:pt idx="8549">
                  <c:v>8573</c:v>
                </c:pt>
                <c:pt idx="8550">
                  <c:v>8574</c:v>
                </c:pt>
                <c:pt idx="8551">
                  <c:v>8575</c:v>
                </c:pt>
                <c:pt idx="8552">
                  <c:v>8576</c:v>
                </c:pt>
                <c:pt idx="8553">
                  <c:v>8577</c:v>
                </c:pt>
                <c:pt idx="8554">
                  <c:v>8578</c:v>
                </c:pt>
                <c:pt idx="8555">
                  <c:v>8579</c:v>
                </c:pt>
                <c:pt idx="8556">
                  <c:v>8580</c:v>
                </c:pt>
                <c:pt idx="8557">
                  <c:v>8581</c:v>
                </c:pt>
                <c:pt idx="8558">
                  <c:v>8582</c:v>
                </c:pt>
                <c:pt idx="8559">
                  <c:v>8583</c:v>
                </c:pt>
                <c:pt idx="8560">
                  <c:v>8584</c:v>
                </c:pt>
                <c:pt idx="8561">
                  <c:v>8585</c:v>
                </c:pt>
                <c:pt idx="8562">
                  <c:v>8586</c:v>
                </c:pt>
                <c:pt idx="8563">
                  <c:v>8587</c:v>
                </c:pt>
                <c:pt idx="8564">
                  <c:v>8588</c:v>
                </c:pt>
                <c:pt idx="8565">
                  <c:v>8589</c:v>
                </c:pt>
                <c:pt idx="8566">
                  <c:v>8590</c:v>
                </c:pt>
                <c:pt idx="8567">
                  <c:v>8591</c:v>
                </c:pt>
                <c:pt idx="8568">
                  <c:v>8592</c:v>
                </c:pt>
                <c:pt idx="8569">
                  <c:v>8593</c:v>
                </c:pt>
                <c:pt idx="8570">
                  <c:v>8594</c:v>
                </c:pt>
                <c:pt idx="8571">
                  <c:v>8595</c:v>
                </c:pt>
                <c:pt idx="8572">
                  <c:v>8596</c:v>
                </c:pt>
                <c:pt idx="8573">
                  <c:v>8597</c:v>
                </c:pt>
                <c:pt idx="8574">
                  <c:v>8598</c:v>
                </c:pt>
                <c:pt idx="8575">
                  <c:v>8599</c:v>
                </c:pt>
                <c:pt idx="8576">
                  <c:v>8600</c:v>
                </c:pt>
                <c:pt idx="8577">
                  <c:v>8601</c:v>
                </c:pt>
                <c:pt idx="8578">
                  <c:v>8602</c:v>
                </c:pt>
                <c:pt idx="8579">
                  <c:v>8603</c:v>
                </c:pt>
                <c:pt idx="8580">
                  <c:v>8604</c:v>
                </c:pt>
                <c:pt idx="8581">
                  <c:v>8605</c:v>
                </c:pt>
                <c:pt idx="8582">
                  <c:v>8606</c:v>
                </c:pt>
                <c:pt idx="8583">
                  <c:v>8607</c:v>
                </c:pt>
                <c:pt idx="8584">
                  <c:v>8608</c:v>
                </c:pt>
                <c:pt idx="8585">
                  <c:v>8609</c:v>
                </c:pt>
                <c:pt idx="8586">
                  <c:v>8610</c:v>
                </c:pt>
                <c:pt idx="8587">
                  <c:v>8611</c:v>
                </c:pt>
                <c:pt idx="8588">
                  <c:v>8612</c:v>
                </c:pt>
                <c:pt idx="8589">
                  <c:v>8613</c:v>
                </c:pt>
                <c:pt idx="8590">
                  <c:v>8614</c:v>
                </c:pt>
                <c:pt idx="8591">
                  <c:v>8615</c:v>
                </c:pt>
                <c:pt idx="8592">
                  <c:v>8616</c:v>
                </c:pt>
                <c:pt idx="8593">
                  <c:v>8617</c:v>
                </c:pt>
                <c:pt idx="8594">
                  <c:v>8618</c:v>
                </c:pt>
                <c:pt idx="8595">
                  <c:v>8619</c:v>
                </c:pt>
                <c:pt idx="8596">
                  <c:v>8620</c:v>
                </c:pt>
                <c:pt idx="8597">
                  <c:v>8621</c:v>
                </c:pt>
                <c:pt idx="8598">
                  <c:v>8622</c:v>
                </c:pt>
                <c:pt idx="8599">
                  <c:v>8623</c:v>
                </c:pt>
                <c:pt idx="8600">
                  <c:v>8624</c:v>
                </c:pt>
                <c:pt idx="8601">
                  <c:v>8625</c:v>
                </c:pt>
                <c:pt idx="8602">
                  <c:v>8626</c:v>
                </c:pt>
                <c:pt idx="8603">
                  <c:v>8627</c:v>
                </c:pt>
                <c:pt idx="8604">
                  <c:v>8628</c:v>
                </c:pt>
                <c:pt idx="8605">
                  <c:v>8629</c:v>
                </c:pt>
                <c:pt idx="8606">
                  <c:v>8630</c:v>
                </c:pt>
                <c:pt idx="8607">
                  <c:v>8631</c:v>
                </c:pt>
                <c:pt idx="8608">
                  <c:v>8632</c:v>
                </c:pt>
                <c:pt idx="8609">
                  <c:v>8633</c:v>
                </c:pt>
                <c:pt idx="8610">
                  <c:v>8634</c:v>
                </c:pt>
                <c:pt idx="8611">
                  <c:v>8635</c:v>
                </c:pt>
                <c:pt idx="8612">
                  <c:v>8636</c:v>
                </c:pt>
                <c:pt idx="8613">
                  <c:v>8637</c:v>
                </c:pt>
                <c:pt idx="8614">
                  <c:v>8638</c:v>
                </c:pt>
                <c:pt idx="8615">
                  <c:v>8639</c:v>
                </c:pt>
                <c:pt idx="8616">
                  <c:v>8640</c:v>
                </c:pt>
                <c:pt idx="8617">
                  <c:v>8641</c:v>
                </c:pt>
                <c:pt idx="8618">
                  <c:v>8642</c:v>
                </c:pt>
                <c:pt idx="8619">
                  <c:v>8643</c:v>
                </c:pt>
                <c:pt idx="8620">
                  <c:v>8644</c:v>
                </c:pt>
                <c:pt idx="8621">
                  <c:v>8645</c:v>
                </c:pt>
                <c:pt idx="8622">
                  <c:v>8646</c:v>
                </c:pt>
                <c:pt idx="8623">
                  <c:v>8647</c:v>
                </c:pt>
                <c:pt idx="8624">
                  <c:v>8648</c:v>
                </c:pt>
                <c:pt idx="8625">
                  <c:v>8649</c:v>
                </c:pt>
                <c:pt idx="8626">
                  <c:v>8650</c:v>
                </c:pt>
                <c:pt idx="8627">
                  <c:v>8651</c:v>
                </c:pt>
                <c:pt idx="8628">
                  <c:v>8652</c:v>
                </c:pt>
                <c:pt idx="8629">
                  <c:v>8653</c:v>
                </c:pt>
                <c:pt idx="8630">
                  <c:v>8654</c:v>
                </c:pt>
                <c:pt idx="8631">
                  <c:v>8655</c:v>
                </c:pt>
                <c:pt idx="8632">
                  <c:v>8656</c:v>
                </c:pt>
                <c:pt idx="8633">
                  <c:v>8657</c:v>
                </c:pt>
                <c:pt idx="8634">
                  <c:v>8658</c:v>
                </c:pt>
                <c:pt idx="8635">
                  <c:v>8659</c:v>
                </c:pt>
                <c:pt idx="8636">
                  <c:v>8660</c:v>
                </c:pt>
                <c:pt idx="8637">
                  <c:v>8661</c:v>
                </c:pt>
                <c:pt idx="8638">
                  <c:v>8662</c:v>
                </c:pt>
                <c:pt idx="8639">
                  <c:v>8663</c:v>
                </c:pt>
                <c:pt idx="8640">
                  <c:v>8664</c:v>
                </c:pt>
                <c:pt idx="8641">
                  <c:v>8665</c:v>
                </c:pt>
                <c:pt idx="8642">
                  <c:v>8666</c:v>
                </c:pt>
                <c:pt idx="8643">
                  <c:v>8667</c:v>
                </c:pt>
                <c:pt idx="8644">
                  <c:v>8668</c:v>
                </c:pt>
                <c:pt idx="8645">
                  <c:v>8669</c:v>
                </c:pt>
                <c:pt idx="8646">
                  <c:v>8670</c:v>
                </c:pt>
                <c:pt idx="8647">
                  <c:v>8671</c:v>
                </c:pt>
                <c:pt idx="8648">
                  <c:v>8672</c:v>
                </c:pt>
                <c:pt idx="8649">
                  <c:v>8673</c:v>
                </c:pt>
                <c:pt idx="8650">
                  <c:v>8674</c:v>
                </c:pt>
                <c:pt idx="8651">
                  <c:v>8675</c:v>
                </c:pt>
                <c:pt idx="8652">
                  <c:v>8676</c:v>
                </c:pt>
                <c:pt idx="8653">
                  <c:v>8677</c:v>
                </c:pt>
                <c:pt idx="8654">
                  <c:v>8678</c:v>
                </c:pt>
                <c:pt idx="8655">
                  <c:v>8679</c:v>
                </c:pt>
                <c:pt idx="8656">
                  <c:v>8680</c:v>
                </c:pt>
                <c:pt idx="8657">
                  <c:v>8681</c:v>
                </c:pt>
                <c:pt idx="8658">
                  <c:v>8682</c:v>
                </c:pt>
                <c:pt idx="8659">
                  <c:v>8683</c:v>
                </c:pt>
                <c:pt idx="8660">
                  <c:v>8684</c:v>
                </c:pt>
                <c:pt idx="8661">
                  <c:v>8685</c:v>
                </c:pt>
                <c:pt idx="8662">
                  <c:v>8686</c:v>
                </c:pt>
                <c:pt idx="8663">
                  <c:v>8687</c:v>
                </c:pt>
                <c:pt idx="8664">
                  <c:v>8688</c:v>
                </c:pt>
                <c:pt idx="8665">
                  <c:v>8689</c:v>
                </c:pt>
                <c:pt idx="8666">
                  <c:v>8690</c:v>
                </c:pt>
                <c:pt idx="8667">
                  <c:v>8691</c:v>
                </c:pt>
                <c:pt idx="8668">
                  <c:v>8692</c:v>
                </c:pt>
                <c:pt idx="8669">
                  <c:v>8693</c:v>
                </c:pt>
                <c:pt idx="8670">
                  <c:v>8694</c:v>
                </c:pt>
                <c:pt idx="8671">
                  <c:v>8695</c:v>
                </c:pt>
                <c:pt idx="8672">
                  <c:v>8696</c:v>
                </c:pt>
                <c:pt idx="8673">
                  <c:v>8697</c:v>
                </c:pt>
                <c:pt idx="8674">
                  <c:v>8698</c:v>
                </c:pt>
                <c:pt idx="8675">
                  <c:v>8699</c:v>
                </c:pt>
                <c:pt idx="8676">
                  <c:v>8700</c:v>
                </c:pt>
                <c:pt idx="8677">
                  <c:v>8701</c:v>
                </c:pt>
                <c:pt idx="8678">
                  <c:v>8702</c:v>
                </c:pt>
                <c:pt idx="8679">
                  <c:v>8703</c:v>
                </c:pt>
                <c:pt idx="8680">
                  <c:v>8704</c:v>
                </c:pt>
                <c:pt idx="8681">
                  <c:v>8705</c:v>
                </c:pt>
                <c:pt idx="8682">
                  <c:v>8706</c:v>
                </c:pt>
                <c:pt idx="8683">
                  <c:v>8707</c:v>
                </c:pt>
                <c:pt idx="8684">
                  <c:v>8708</c:v>
                </c:pt>
                <c:pt idx="8685">
                  <c:v>8709</c:v>
                </c:pt>
                <c:pt idx="8686">
                  <c:v>8710</c:v>
                </c:pt>
                <c:pt idx="8687">
                  <c:v>8711</c:v>
                </c:pt>
                <c:pt idx="8688">
                  <c:v>8712</c:v>
                </c:pt>
                <c:pt idx="8689">
                  <c:v>8713</c:v>
                </c:pt>
                <c:pt idx="8690">
                  <c:v>8714</c:v>
                </c:pt>
                <c:pt idx="8691">
                  <c:v>8715</c:v>
                </c:pt>
                <c:pt idx="8692">
                  <c:v>8716</c:v>
                </c:pt>
                <c:pt idx="8693">
                  <c:v>8717</c:v>
                </c:pt>
                <c:pt idx="8694">
                  <c:v>8718</c:v>
                </c:pt>
                <c:pt idx="8695">
                  <c:v>8719</c:v>
                </c:pt>
                <c:pt idx="8696">
                  <c:v>8720</c:v>
                </c:pt>
                <c:pt idx="8697">
                  <c:v>8721</c:v>
                </c:pt>
                <c:pt idx="8698">
                  <c:v>8722</c:v>
                </c:pt>
                <c:pt idx="8699">
                  <c:v>8723</c:v>
                </c:pt>
                <c:pt idx="8700">
                  <c:v>8724</c:v>
                </c:pt>
                <c:pt idx="8701">
                  <c:v>8725</c:v>
                </c:pt>
                <c:pt idx="8702">
                  <c:v>8726</c:v>
                </c:pt>
                <c:pt idx="8703">
                  <c:v>8727</c:v>
                </c:pt>
                <c:pt idx="8704">
                  <c:v>8728</c:v>
                </c:pt>
                <c:pt idx="8705">
                  <c:v>8729</c:v>
                </c:pt>
                <c:pt idx="8706">
                  <c:v>8730</c:v>
                </c:pt>
                <c:pt idx="8707">
                  <c:v>8731</c:v>
                </c:pt>
                <c:pt idx="8708">
                  <c:v>8732</c:v>
                </c:pt>
                <c:pt idx="8709">
                  <c:v>8733</c:v>
                </c:pt>
                <c:pt idx="8710">
                  <c:v>8734</c:v>
                </c:pt>
                <c:pt idx="8711">
                  <c:v>8735</c:v>
                </c:pt>
                <c:pt idx="8712">
                  <c:v>8736</c:v>
                </c:pt>
                <c:pt idx="8713">
                  <c:v>8737</c:v>
                </c:pt>
                <c:pt idx="8714">
                  <c:v>8738</c:v>
                </c:pt>
                <c:pt idx="8715">
                  <c:v>8739</c:v>
                </c:pt>
                <c:pt idx="8716">
                  <c:v>8740</c:v>
                </c:pt>
                <c:pt idx="8717">
                  <c:v>8741</c:v>
                </c:pt>
                <c:pt idx="8718">
                  <c:v>8742</c:v>
                </c:pt>
                <c:pt idx="8719">
                  <c:v>8743</c:v>
                </c:pt>
                <c:pt idx="8720">
                  <c:v>8744</c:v>
                </c:pt>
                <c:pt idx="8721">
                  <c:v>8745</c:v>
                </c:pt>
                <c:pt idx="8722">
                  <c:v>8746</c:v>
                </c:pt>
                <c:pt idx="8723">
                  <c:v>8747</c:v>
                </c:pt>
                <c:pt idx="8724">
                  <c:v>8748</c:v>
                </c:pt>
                <c:pt idx="8725">
                  <c:v>8749</c:v>
                </c:pt>
                <c:pt idx="8726">
                  <c:v>8750</c:v>
                </c:pt>
                <c:pt idx="8727">
                  <c:v>8751</c:v>
                </c:pt>
                <c:pt idx="8728">
                  <c:v>8752</c:v>
                </c:pt>
                <c:pt idx="8729">
                  <c:v>8753</c:v>
                </c:pt>
                <c:pt idx="8730">
                  <c:v>8754</c:v>
                </c:pt>
                <c:pt idx="8731">
                  <c:v>8755</c:v>
                </c:pt>
                <c:pt idx="8732">
                  <c:v>8756</c:v>
                </c:pt>
                <c:pt idx="8733">
                  <c:v>8757</c:v>
                </c:pt>
                <c:pt idx="8734">
                  <c:v>8758</c:v>
                </c:pt>
                <c:pt idx="8735">
                  <c:v>8759</c:v>
                </c:pt>
                <c:pt idx="8736">
                  <c:v>8760</c:v>
                </c:pt>
                <c:pt idx="8737">
                  <c:v>8761</c:v>
                </c:pt>
                <c:pt idx="8738">
                  <c:v>8762</c:v>
                </c:pt>
                <c:pt idx="8739">
                  <c:v>8763</c:v>
                </c:pt>
                <c:pt idx="8740">
                  <c:v>8764</c:v>
                </c:pt>
                <c:pt idx="8741">
                  <c:v>8765</c:v>
                </c:pt>
                <c:pt idx="8742">
                  <c:v>8766</c:v>
                </c:pt>
                <c:pt idx="8743">
                  <c:v>8767</c:v>
                </c:pt>
                <c:pt idx="8744">
                  <c:v>8768</c:v>
                </c:pt>
                <c:pt idx="8745">
                  <c:v>8769</c:v>
                </c:pt>
                <c:pt idx="8746">
                  <c:v>8770</c:v>
                </c:pt>
                <c:pt idx="8747">
                  <c:v>8771</c:v>
                </c:pt>
                <c:pt idx="8748">
                  <c:v>8772</c:v>
                </c:pt>
                <c:pt idx="8749">
                  <c:v>8773</c:v>
                </c:pt>
                <c:pt idx="8750">
                  <c:v>8774</c:v>
                </c:pt>
                <c:pt idx="8751">
                  <c:v>8775</c:v>
                </c:pt>
                <c:pt idx="8752">
                  <c:v>8776</c:v>
                </c:pt>
                <c:pt idx="8753">
                  <c:v>8777</c:v>
                </c:pt>
                <c:pt idx="8754">
                  <c:v>8778</c:v>
                </c:pt>
                <c:pt idx="8755">
                  <c:v>8779</c:v>
                </c:pt>
                <c:pt idx="8756">
                  <c:v>8780</c:v>
                </c:pt>
                <c:pt idx="8757">
                  <c:v>8781</c:v>
                </c:pt>
                <c:pt idx="8758">
                  <c:v>8782</c:v>
                </c:pt>
                <c:pt idx="8759">
                  <c:v>8783</c:v>
                </c:pt>
                <c:pt idx="8760">
                  <c:v>8784</c:v>
                </c:pt>
                <c:pt idx="8761">
                  <c:v>8785</c:v>
                </c:pt>
                <c:pt idx="8762">
                  <c:v>8786</c:v>
                </c:pt>
                <c:pt idx="8763">
                  <c:v>8787</c:v>
                </c:pt>
                <c:pt idx="8764">
                  <c:v>8788</c:v>
                </c:pt>
                <c:pt idx="8765">
                  <c:v>8789</c:v>
                </c:pt>
                <c:pt idx="8766">
                  <c:v>8790</c:v>
                </c:pt>
                <c:pt idx="8767">
                  <c:v>8791</c:v>
                </c:pt>
                <c:pt idx="8768">
                  <c:v>8792</c:v>
                </c:pt>
                <c:pt idx="8769">
                  <c:v>8793</c:v>
                </c:pt>
                <c:pt idx="8770">
                  <c:v>8794</c:v>
                </c:pt>
                <c:pt idx="8771">
                  <c:v>8795</c:v>
                </c:pt>
                <c:pt idx="8772">
                  <c:v>8796</c:v>
                </c:pt>
                <c:pt idx="8773">
                  <c:v>8797</c:v>
                </c:pt>
                <c:pt idx="8774">
                  <c:v>8798</c:v>
                </c:pt>
                <c:pt idx="8775">
                  <c:v>8799</c:v>
                </c:pt>
                <c:pt idx="8776">
                  <c:v>8800</c:v>
                </c:pt>
                <c:pt idx="8777">
                  <c:v>8801</c:v>
                </c:pt>
                <c:pt idx="8778">
                  <c:v>8802</c:v>
                </c:pt>
                <c:pt idx="8779">
                  <c:v>8803</c:v>
                </c:pt>
                <c:pt idx="8780">
                  <c:v>8804</c:v>
                </c:pt>
                <c:pt idx="8781">
                  <c:v>8805</c:v>
                </c:pt>
                <c:pt idx="8782">
                  <c:v>8806</c:v>
                </c:pt>
                <c:pt idx="8783">
                  <c:v>8807</c:v>
                </c:pt>
              </c:numCache>
            </c:numRef>
          </c:cat>
          <c:val>
            <c:numRef>
              <c:f>Tabelle1!$G$17546:$G$26305</c:f>
              <c:numCache>
                <c:formatCode>0.000</c:formatCode>
                <c:ptCount val="8760"/>
                <c:pt idx="0">
                  <c:v>25187.975999999999</c:v>
                </c:pt>
                <c:pt idx="1">
                  <c:v>25187.975999999999</c:v>
                </c:pt>
                <c:pt idx="2">
                  <c:v>25187.975999999999</c:v>
                </c:pt>
                <c:pt idx="3">
                  <c:v>25187.975999999999</c:v>
                </c:pt>
                <c:pt idx="4">
                  <c:v>25187.975999999999</c:v>
                </c:pt>
                <c:pt idx="5">
                  <c:v>25187.975999999999</c:v>
                </c:pt>
                <c:pt idx="6">
                  <c:v>25187.975999999999</c:v>
                </c:pt>
                <c:pt idx="7">
                  <c:v>25187.975999999999</c:v>
                </c:pt>
                <c:pt idx="8">
                  <c:v>25187.975999999999</c:v>
                </c:pt>
                <c:pt idx="9">
                  <c:v>25187.975999999999</c:v>
                </c:pt>
                <c:pt idx="10">
                  <c:v>25187.975999999999</c:v>
                </c:pt>
                <c:pt idx="11">
                  <c:v>25187.975999999999</c:v>
                </c:pt>
                <c:pt idx="12">
                  <c:v>25187.975999999999</c:v>
                </c:pt>
                <c:pt idx="13">
                  <c:v>25187.975999999999</c:v>
                </c:pt>
                <c:pt idx="14">
                  <c:v>25187.975999999999</c:v>
                </c:pt>
                <c:pt idx="15">
                  <c:v>25187.975999999999</c:v>
                </c:pt>
                <c:pt idx="16">
                  <c:v>25187.975999999999</c:v>
                </c:pt>
                <c:pt idx="17">
                  <c:v>25187.975999999999</c:v>
                </c:pt>
                <c:pt idx="18">
                  <c:v>25187.975999999999</c:v>
                </c:pt>
                <c:pt idx="19">
                  <c:v>25187.975999999999</c:v>
                </c:pt>
                <c:pt idx="20">
                  <c:v>25187.975999999999</c:v>
                </c:pt>
                <c:pt idx="21">
                  <c:v>25187.975999999999</c:v>
                </c:pt>
                <c:pt idx="22">
                  <c:v>25187.975999999999</c:v>
                </c:pt>
                <c:pt idx="23">
                  <c:v>25187.975999999999</c:v>
                </c:pt>
                <c:pt idx="24">
                  <c:v>25187.975999999999</c:v>
                </c:pt>
                <c:pt idx="25">
                  <c:v>25187.975999999999</c:v>
                </c:pt>
                <c:pt idx="26">
                  <c:v>25187.975999999999</c:v>
                </c:pt>
                <c:pt idx="27">
                  <c:v>25187.975999999999</c:v>
                </c:pt>
                <c:pt idx="28">
                  <c:v>25187.975999999999</c:v>
                </c:pt>
                <c:pt idx="29">
                  <c:v>25187.975999999999</c:v>
                </c:pt>
                <c:pt idx="30">
                  <c:v>25187.975999999999</c:v>
                </c:pt>
                <c:pt idx="31">
                  <c:v>25187.975999999999</c:v>
                </c:pt>
                <c:pt idx="32">
                  <c:v>25187.975999999999</c:v>
                </c:pt>
                <c:pt idx="33">
                  <c:v>25187.975999999999</c:v>
                </c:pt>
                <c:pt idx="34">
                  <c:v>25187.975999999999</c:v>
                </c:pt>
                <c:pt idx="35">
                  <c:v>25187.975999999999</c:v>
                </c:pt>
                <c:pt idx="36">
                  <c:v>25187.975999999999</c:v>
                </c:pt>
                <c:pt idx="37">
                  <c:v>25187.975999999999</c:v>
                </c:pt>
                <c:pt idx="38">
                  <c:v>25187.975999999999</c:v>
                </c:pt>
                <c:pt idx="39">
                  <c:v>25187.975999999999</c:v>
                </c:pt>
                <c:pt idx="40">
                  <c:v>25187.975999999999</c:v>
                </c:pt>
                <c:pt idx="41">
                  <c:v>25187.975999999999</c:v>
                </c:pt>
                <c:pt idx="42">
                  <c:v>25187.975999999999</c:v>
                </c:pt>
                <c:pt idx="43">
                  <c:v>25187.975999999999</c:v>
                </c:pt>
                <c:pt idx="44">
                  <c:v>25187.975999999999</c:v>
                </c:pt>
                <c:pt idx="45">
                  <c:v>25187.975999999999</c:v>
                </c:pt>
                <c:pt idx="46">
                  <c:v>25187.975999999999</c:v>
                </c:pt>
                <c:pt idx="47">
                  <c:v>25187.975999999999</c:v>
                </c:pt>
                <c:pt idx="48">
                  <c:v>25187.975999999999</c:v>
                </c:pt>
                <c:pt idx="49">
                  <c:v>25187.975999999999</c:v>
                </c:pt>
                <c:pt idx="50">
                  <c:v>25187.975999999999</c:v>
                </c:pt>
                <c:pt idx="51">
                  <c:v>25187.975999999999</c:v>
                </c:pt>
                <c:pt idx="52">
                  <c:v>25187.975999999999</c:v>
                </c:pt>
                <c:pt idx="53">
                  <c:v>25187.975999999999</c:v>
                </c:pt>
                <c:pt idx="54">
                  <c:v>25187.975999999999</c:v>
                </c:pt>
                <c:pt idx="55">
                  <c:v>25187.975999999999</c:v>
                </c:pt>
                <c:pt idx="56">
                  <c:v>25187.975999999999</c:v>
                </c:pt>
                <c:pt idx="57">
                  <c:v>25187.975999999999</c:v>
                </c:pt>
                <c:pt idx="58">
                  <c:v>25187.975999999999</c:v>
                </c:pt>
                <c:pt idx="59">
                  <c:v>25187.975999999999</c:v>
                </c:pt>
                <c:pt idx="60">
                  <c:v>25187.975999999999</c:v>
                </c:pt>
                <c:pt idx="61">
                  <c:v>25187.975999999999</c:v>
                </c:pt>
                <c:pt idx="62">
                  <c:v>25187.975999999999</c:v>
                </c:pt>
                <c:pt idx="63">
                  <c:v>25187.975999999999</c:v>
                </c:pt>
                <c:pt idx="64">
                  <c:v>25187.975999999999</c:v>
                </c:pt>
                <c:pt idx="65">
                  <c:v>25187.975999999999</c:v>
                </c:pt>
                <c:pt idx="66">
                  <c:v>25187.975999999999</c:v>
                </c:pt>
                <c:pt idx="67">
                  <c:v>25187.975999999999</c:v>
                </c:pt>
                <c:pt idx="68">
                  <c:v>25187.975999999999</c:v>
                </c:pt>
                <c:pt idx="69">
                  <c:v>25187.975999999999</c:v>
                </c:pt>
                <c:pt idx="70">
                  <c:v>25187.975999999999</c:v>
                </c:pt>
                <c:pt idx="71">
                  <c:v>25187.975999999999</c:v>
                </c:pt>
                <c:pt idx="72">
                  <c:v>25187.975999999999</c:v>
                </c:pt>
                <c:pt idx="73">
                  <c:v>25187.975999999999</c:v>
                </c:pt>
                <c:pt idx="74">
                  <c:v>25187.975999999999</c:v>
                </c:pt>
                <c:pt idx="75">
                  <c:v>25187.975999999999</c:v>
                </c:pt>
                <c:pt idx="76">
                  <c:v>25187.975999999999</c:v>
                </c:pt>
                <c:pt idx="77">
                  <c:v>25187.975999999999</c:v>
                </c:pt>
                <c:pt idx="78">
                  <c:v>25187.975999999999</c:v>
                </c:pt>
                <c:pt idx="79">
                  <c:v>25187.975999999999</c:v>
                </c:pt>
                <c:pt idx="80">
                  <c:v>25187.975999999999</c:v>
                </c:pt>
                <c:pt idx="81">
                  <c:v>25187.975999999999</c:v>
                </c:pt>
                <c:pt idx="82">
                  <c:v>25187.975999999999</c:v>
                </c:pt>
                <c:pt idx="83">
                  <c:v>25187.975999999999</c:v>
                </c:pt>
                <c:pt idx="84">
                  <c:v>25187.975999999999</c:v>
                </c:pt>
                <c:pt idx="85">
                  <c:v>25187.975999999999</c:v>
                </c:pt>
                <c:pt idx="86">
                  <c:v>25187.975999999999</c:v>
                </c:pt>
                <c:pt idx="87">
                  <c:v>25187.975999999999</c:v>
                </c:pt>
                <c:pt idx="88">
                  <c:v>25187.975999999999</c:v>
                </c:pt>
                <c:pt idx="89">
                  <c:v>25187.975999999999</c:v>
                </c:pt>
                <c:pt idx="90">
                  <c:v>25187.975999999999</c:v>
                </c:pt>
                <c:pt idx="91">
                  <c:v>25187.975999999999</c:v>
                </c:pt>
                <c:pt idx="92">
                  <c:v>25187.975999999999</c:v>
                </c:pt>
                <c:pt idx="93">
                  <c:v>25187.975999999999</c:v>
                </c:pt>
                <c:pt idx="94">
                  <c:v>25187.975999999999</c:v>
                </c:pt>
                <c:pt idx="95">
                  <c:v>25187.975999999999</c:v>
                </c:pt>
                <c:pt idx="96">
                  <c:v>25187.975999999999</c:v>
                </c:pt>
                <c:pt idx="97">
                  <c:v>25187.975999999999</c:v>
                </c:pt>
                <c:pt idx="98">
                  <c:v>25187.975999999999</c:v>
                </c:pt>
                <c:pt idx="99">
                  <c:v>25187.975999999999</c:v>
                </c:pt>
                <c:pt idx="100">
                  <c:v>25187.975999999999</c:v>
                </c:pt>
                <c:pt idx="101">
                  <c:v>25187.975999999999</c:v>
                </c:pt>
                <c:pt idx="102">
                  <c:v>25187.975999999999</c:v>
                </c:pt>
                <c:pt idx="103">
                  <c:v>25187.975999999999</c:v>
                </c:pt>
                <c:pt idx="104">
                  <c:v>25187.975999999999</c:v>
                </c:pt>
                <c:pt idx="105">
                  <c:v>25187.975999999999</c:v>
                </c:pt>
                <c:pt idx="106">
                  <c:v>25187.975999999999</c:v>
                </c:pt>
                <c:pt idx="107">
                  <c:v>25187.975999999999</c:v>
                </c:pt>
                <c:pt idx="108">
                  <c:v>25187.975999999999</c:v>
                </c:pt>
                <c:pt idx="109">
                  <c:v>25187.975999999999</c:v>
                </c:pt>
                <c:pt idx="110">
                  <c:v>25187.975999999999</c:v>
                </c:pt>
                <c:pt idx="111">
                  <c:v>25187.975999999999</c:v>
                </c:pt>
                <c:pt idx="112">
                  <c:v>25187.975999999999</c:v>
                </c:pt>
                <c:pt idx="113">
                  <c:v>25187.975999999999</c:v>
                </c:pt>
                <c:pt idx="114">
                  <c:v>25187.975999999999</c:v>
                </c:pt>
                <c:pt idx="115">
                  <c:v>25187.975999999999</c:v>
                </c:pt>
                <c:pt idx="116">
                  <c:v>25187.975999999999</c:v>
                </c:pt>
                <c:pt idx="117">
                  <c:v>25187.975999999999</c:v>
                </c:pt>
                <c:pt idx="118">
                  <c:v>25187.975999999999</c:v>
                </c:pt>
                <c:pt idx="119">
                  <c:v>25187.975999999999</c:v>
                </c:pt>
                <c:pt idx="120">
                  <c:v>25187.975999999999</c:v>
                </c:pt>
                <c:pt idx="121">
                  <c:v>25187.975999999999</c:v>
                </c:pt>
                <c:pt idx="122">
                  <c:v>25187.975999999999</c:v>
                </c:pt>
                <c:pt idx="123">
                  <c:v>25187.975999999999</c:v>
                </c:pt>
                <c:pt idx="124">
                  <c:v>25187.975999999999</c:v>
                </c:pt>
                <c:pt idx="125">
                  <c:v>25187.975999999999</c:v>
                </c:pt>
                <c:pt idx="126">
                  <c:v>25187.975999999999</c:v>
                </c:pt>
                <c:pt idx="127">
                  <c:v>25187.975999999999</c:v>
                </c:pt>
                <c:pt idx="128">
                  <c:v>25187.975999999999</c:v>
                </c:pt>
                <c:pt idx="129">
                  <c:v>25187.975999999999</c:v>
                </c:pt>
                <c:pt idx="130">
                  <c:v>25187.975999999999</c:v>
                </c:pt>
                <c:pt idx="131">
                  <c:v>25187.975999999999</c:v>
                </c:pt>
                <c:pt idx="132">
                  <c:v>25187.975999999999</c:v>
                </c:pt>
                <c:pt idx="133">
                  <c:v>25187.975999999999</c:v>
                </c:pt>
                <c:pt idx="134">
                  <c:v>25187.975999999999</c:v>
                </c:pt>
                <c:pt idx="135">
                  <c:v>25187.975999999999</c:v>
                </c:pt>
                <c:pt idx="136">
                  <c:v>25187.975999999999</c:v>
                </c:pt>
                <c:pt idx="137">
                  <c:v>25187.975999999999</c:v>
                </c:pt>
                <c:pt idx="138">
                  <c:v>25187.975999999999</c:v>
                </c:pt>
                <c:pt idx="139">
                  <c:v>25187.975999999999</c:v>
                </c:pt>
                <c:pt idx="140">
                  <c:v>25187.975999999999</c:v>
                </c:pt>
                <c:pt idx="141">
                  <c:v>25187.975999999999</c:v>
                </c:pt>
                <c:pt idx="142">
                  <c:v>25187.975999999999</c:v>
                </c:pt>
                <c:pt idx="143">
                  <c:v>25187.975999999999</c:v>
                </c:pt>
                <c:pt idx="144">
                  <c:v>25187.975999999999</c:v>
                </c:pt>
                <c:pt idx="145">
                  <c:v>25187.975999999999</c:v>
                </c:pt>
                <c:pt idx="146">
                  <c:v>25187.975999999999</c:v>
                </c:pt>
                <c:pt idx="147">
                  <c:v>25187.975999999999</c:v>
                </c:pt>
                <c:pt idx="148">
                  <c:v>25187.975999999999</c:v>
                </c:pt>
                <c:pt idx="149">
                  <c:v>25187.975999999999</c:v>
                </c:pt>
                <c:pt idx="150">
                  <c:v>25187.975999999999</c:v>
                </c:pt>
                <c:pt idx="151">
                  <c:v>25187.975999999999</c:v>
                </c:pt>
                <c:pt idx="152">
                  <c:v>25187.975999999999</c:v>
                </c:pt>
                <c:pt idx="153">
                  <c:v>25187.975999999999</c:v>
                </c:pt>
                <c:pt idx="154">
                  <c:v>25187.975999999999</c:v>
                </c:pt>
                <c:pt idx="155">
                  <c:v>25187.975999999999</c:v>
                </c:pt>
                <c:pt idx="156">
                  <c:v>25187.975999999999</c:v>
                </c:pt>
                <c:pt idx="157">
                  <c:v>25187.975999999999</c:v>
                </c:pt>
                <c:pt idx="158">
                  <c:v>25187.975999999999</c:v>
                </c:pt>
                <c:pt idx="159">
                  <c:v>25187.975999999999</c:v>
                </c:pt>
                <c:pt idx="160">
                  <c:v>25187.975999999999</c:v>
                </c:pt>
                <c:pt idx="161">
                  <c:v>25187.975999999999</c:v>
                </c:pt>
                <c:pt idx="162">
                  <c:v>25187.975999999999</c:v>
                </c:pt>
                <c:pt idx="163">
                  <c:v>25187.975999999999</c:v>
                </c:pt>
                <c:pt idx="164">
                  <c:v>25187.975999999999</c:v>
                </c:pt>
                <c:pt idx="165">
                  <c:v>25187.975999999999</c:v>
                </c:pt>
                <c:pt idx="166">
                  <c:v>25187.975999999999</c:v>
                </c:pt>
                <c:pt idx="167">
                  <c:v>25187.975999999999</c:v>
                </c:pt>
                <c:pt idx="168">
                  <c:v>25187.975999999999</c:v>
                </c:pt>
                <c:pt idx="169">
                  <c:v>25187.975999999999</c:v>
                </c:pt>
                <c:pt idx="170">
                  <c:v>25187.975999999999</c:v>
                </c:pt>
                <c:pt idx="171">
                  <c:v>25187.975999999999</c:v>
                </c:pt>
                <c:pt idx="172">
                  <c:v>25187.975999999999</c:v>
                </c:pt>
                <c:pt idx="173">
                  <c:v>25187.975999999999</c:v>
                </c:pt>
                <c:pt idx="174">
                  <c:v>25187.975999999999</c:v>
                </c:pt>
                <c:pt idx="175">
                  <c:v>25187.975999999999</c:v>
                </c:pt>
                <c:pt idx="176">
                  <c:v>25187.975999999999</c:v>
                </c:pt>
                <c:pt idx="177">
                  <c:v>25187.975999999999</c:v>
                </c:pt>
                <c:pt idx="178">
                  <c:v>25187.975999999999</c:v>
                </c:pt>
                <c:pt idx="179">
                  <c:v>25187.975999999999</c:v>
                </c:pt>
                <c:pt idx="180">
                  <c:v>25187.975999999999</c:v>
                </c:pt>
                <c:pt idx="181">
                  <c:v>25187.975999999999</c:v>
                </c:pt>
                <c:pt idx="182">
                  <c:v>25187.975999999999</c:v>
                </c:pt>
                <c:pt idx="183">
                  <c:v>25187.975999999999</c:v>
                </c:pt>
                <c:pt idx="184">
                  <c:v>25187.975999999999</c:v>
                </c:pt>
                <c:pt idx="185">
                  <c:v>25187.975999999999</c:v>
                </c:pt>
                <c:pt idx="186">
                  <c:v>25187.975999999999</c:v>
                </c:pt>
                <c:pt idx="187">
                  <c:v>25187.975999999999</c:v>
                </c:pt>
                <c:pt idx="188">
                  <c:v>25187.975999999999</c:v>
                </c:pt>
                <c:pt idx="189">
                  <c:v>25187.975999999999</c:v>
                </c:pt>
                <c:pt idx="190">
                  <c:v>25187.975999999999</c:v>
                </c:pt>
                <c:pt idx="191">
                  <c:v>25187.975999999999</c:v>
                </c:pt>
                <c:pt idx="192">
                  <c:v>25187.975999999999</c:v>
                </c:pt>
                <c:pt idx="193">
                  <c:v>25187.975999999999</c:v>
                </c:pt>
                <c:pt idx="194">
                  <c:v>25187.975999999999</c:v>
                </c:pt>
                <c:pt idx="195">
                  <c:v>25187.975999999999</c:v>
                </c:pt>
                <c:pt idx="196">
                  <c:v>25187.975999999999</c:v>
                </c:pt>
                <c:pt idx="197">
                  <c:v>25187.975999999999</c:v>
                </c:pt>
                <c:pt idx="198">
                  <c:v>25187.975999999999</c:v>
                </c:pt>
                <c:pt idx="199">
                  <c:v>25187.975999999999</c:v>
                </c:pt>
                <c:pt idx="200">
                  <c:v>25187.975999999999</c:v>
                </c:pt>
                <c:pt idx="201">
                  <c:v>25187.975999999999</c:v>
                </c:pt>
                <c:pt idx="202">
                  <c:v>25187.975999999999</c:v>
                </c:pt>
                <c:pt idx="203">
                  <c:v>25187.975999999999</c:v>
                </c:pt>
                <c:pt idx="204">
                  <c:v>25187.975999999999</c:v>
                </c:pt>
                <c:pt idx="205">
                  <c:v>25187.975999999999</c:v>
                </c:pt>
                <c:pt idx="206">
                  <c:v>25187.975999999999</c:v>
                </c:pt>
                <c:pt idx="207">
                  <c:v>25187.975999999999</c:v>
                </c:pt>
                <c:pt idx="208">
                  <c:v>25187.975999999999</c:v>
                </c:pt>
                <c:pt idx="209">
                  <c:v>25187.975999999999</c:v>
                </c:pt>
                <c:pt idx="210">
                  <c:v>25187.975999999999</c:v>
                </c:pt>
                <c:pt idx="211">
                  <c:v>25187.975999999999</c:v>
                </c:pt>
                <c:pt idx="212">
                  <c:v>25187.975999999999</c:v>
                </c:pt>
                <c:pt idx="213">
                  <c:v>25187.975999999999</c:v>
                </c:pt>
                <c:pt idx="214">
                  <c:v>25187.975999999999</c:v>
                </c:pt>
                <c:pt idx="215">
                  <c:v>25187.975999999999</c:v>
                </c:pt>
                <c:pt idx="216">
                  <c:v>25187.975999999999</c:v>
                </c:pt>
                <c:pt idx="217">
                  <c:v>25187.975999999999</c:v>
                </c:pt>
                <c:pt idx="218">
                  <c:v>25187.975999999999</c:v>
                </c:pt>
                <c:pt idx="219">
                  <c:v>25187.975999999999</c:v>
                </c:pt>
                <c:pt idx="220">
                  <c:v>25187.975999999999</c:v>
                </c:pt>
                <c:pt idx="221">
                  <c:v>25187.975999999999</c:v>
                </c:pt>
                <c:pt idx="222">
                  <c:v>25187.975999999999</c:v>
                </c:pt>
                <c:pt idx="223">
                  <c:v>25187.975999999999</c:v>
                </c:pt>
                <c:pt idx="224">
                  <c:v>25187.975999999999</c:v>
                </c:pt>
                <c:pt idx="225">
                  <c:v>25187.975999999999</c:v>
                </c:pt>
                <c:pt idx="226">
                  <c:v>25187.975999999999</c:v>
                </c:pt>
                <c:pt idx="227">
                  <c:v>25187.975999999999</c:v>
                </c:pt>
                <c:pt idx="228">
                  <c:v>25187.975999999999</c:v>
                </c:pt>
                <c:pt idx="229">
                  <c:v>25187.975999999999</c:v>
                </c:pt>
                <c:pt idx="230">
                  <c:v>25187.975999999999</c:v>
                </c:pt>
                <c:pt idx="231">
                  <c:v>25187.975999999999</c:v>
                </c:pt>
                <c:pt idx="232">
                  <c:v>25187.975999999999</c:v>
                </c:pt>
                <c:pt idx="233">
                  <c:v>25187.975999999999</c:v>
                </c:pt>
                <c:pt idx="234">
                  <c:v>25187.975999999999</c:v>
                </c:pt>
                <c:pt idx="235">
                  <c:v>25187.975999999999</c:v>
                </c:pt>
                <c:pt idx="236">
                  <c:v>25187.975999999999</c:v>
                </c:pt>
                <c:pt idx="237">
                  <c:v>25187.975999999999</c:v>
                </c:pt>
                <c:pt idx="238">
                  <c:v>25187.975999999999</c:v>
                </c:pt>
                <c:pt idx="239">
                  <c:v>25187.975999999999</c:v>
                </c:pt>
                <c:pt idx="240">
                  <c:v>25187.975999999999</c:v>
                </c:pt>
                <c:pt idx="241">
                  <c:v>25187.975999999999</c:v>
                </c:pt>
                <c:pt idx="242">
                  <c:v>25187.975999999999</c:v>
                </c:pt>
                <c:pt idx="243">
                  <c:v>25187.975999999999</c:v>
                </c:pt>
                <c:pt idx="244">
                  <c:v>25187.975999999999</c:v>
                </c:pt>
                <c:pt idx="245">
                  <c:v>25187.975999999999</c:v>
                </c:pt>
                <c:pt idx="246">
                  <c:v>25187.975999999999</c:v>
                </c:pt>
                <c:pt idx="247">
                  <c:v>25187.975999999999</c:v>
                </c:pt>
                <c:pt idx="248">
                  <c:v>25187.975999999999</c:v>
                </c:pt>
                <c:pt idx="249">
                  <c:v>25187.975999999999</c:v>
                </c:pt>
                <c:pt idx="250">
                  <c:v>25187.975999999999</c:v>
                </c:pt>
                <c:pt idx="251">
                  <c:v>25187.975999999999</c:v>
                </c:pt>
                <c:pt idx="252">
                  <c:v>25187.975999999999</c:v>
                </c:pt>
                <c:pt idx="253">
                  <c:v>25187.975999999999</c:v>
                </c:pt>
                <c:pt idx="254">
                  <c:v>25187.975999999999</c:v>
                </c:pt>
                <c:pt idx="255">
                  <c:v>25187.975999999999</c:v>
                </c:pt>
                <c:pt idx="256">
                  <c:v>25187.975999999999</c:v>
                </c:pt>
                <c:pt idx="257">
                  <c:v>25187.975999999999</c:v>
                </c:pt>
                <c:pt idx="258">
                  <c:v>25187.975999999999</c:v>
                </c:pt>
                <c:pt idx="259">
                  <c:v>25187.975999999999</c:v>
                </c:pt>
                <c:pt idx="260">
                  <c:v>25187.975999999999</c:v>
                </c:pt>
                <c:pt idx="261">
                  <c:v>25187.975999999999</c:v>
                </c:pt>
                <c:pt idx="262">
                  <c:v>25187.975999999999</c:v>
                </c:pt>
                <c:pt idx="263">
                  <c:v>25187.975999999999</c:v>
                </c:pt>
                <c:pt idx="264">
                  <c:v>25187.975999999999</c:v>
                </c:pt>
                <c:pt idx="265">
                  <c:v>25187.975999999999</c:v>
                </c:pt>
                <c:pt idx="266">
                  <c:v>25187.975999999999</c:v>
                </c:pt>
                <c:pt idx="267">
                  <c:v>25187.975999999999</c:v>
                </c:pt>
                <c:pt idx="268">
                  <c:v>25187.975999999999</c:v>
                </c:pt>
                <c:pt idx="269">
                  <c:v>25187.975999999999</c:v>
                </c:pt>
                <c:pt idx="270">
                  <c:v>25187.975999999999</c:v>
                </c:pt>
                <c:pt idx="271">
                  <c:v>25187.975999999999</c:v>
                </c:pt>
                <c:pt idx="272">
                  <c:v>25187.975999999999</c:v>
                </c:pt>
                <c:pt idx="273">
                  <c:v>25187.975999999999</c:v>
                </c:pt>
                <c:pt idx="274">
                  <c:v>25187.975999999999</c:v>
                </c:pt>
                <c:pt idx="275">
                  <c:v>25187.975999999999</c:v>
                </c:pt>
                <c:pt idx="276">
                  <c:v>25187.975999999999</c:v>
                </c:pt>
                <c:pt idx="277">
                  <c:v>25187.975999999999</c:v>
                </c:pt>
                <c:pt idx="278">
                  <c:v>25187.975999999999</c:v>
                </c:pt>
                <c:pt idx="279">
                  <c:v>25187.975999999999</c:v>
                </c:pt>
                <c:pt idx="280">
                  <c:v>25187.975999999999</c:v>
                </c:pt>
                <c:pt idx="281">
                  <c:v>25187.975999999999</c:v>
                </c:pt>
                <c:pt idx="282">
                  <c:v>25187.975999999999</c:v>
                </c:pt>
                <c:pt idx="283">
                  <c:v>25187.975999999999</c:v>
                </c:pt>
                <c:pt idx="284">
                  <c:v>25187.975999999999</c:v>
                </c:pt>
                <c:pt idx="285">
                  <c:v>25187.975999999999</c:v>
                </c:pt>
                <c:pt idx="286">
                  <c:v>25187.975999999999</c:v>
                </c:pt>
                <c:pt idx="287">
                  <c:v>25187.975999999999</c:v>
                </c:pt>
                <c:pt idx="288">
                  <c:v>25187.975999999999</c:v>
                </c:pt>
                <c:pt idx="289">
                  <c:v>25187.975999999999</c:v>
                </c:pt>
                <c:pt idx="290">
                  <c:v>25187.975999999999</c:v>
                </c:pt>
                <c:pt idx="291">
                  <c:v>25187.975999999999</c:v>
                </c:pt>
                <c:pt idx="292">
                  <c:v>25187.975999999999</c:v>
                </c:pt>
                <c:pt idx="293">
                  <c:v>25187.975999999999</c:v>
                </c:pt>
                <c:pt idx="294">
                  <c:v>25187.975999999999</c:v>
                </c:pt>
                <c:pt idx="295">
                  <c:v>25187.975999999999</c:v>
                </c:pt>
                <c:pt idx="296">
                  <c:v>25187.975999999999</c:v>
                </c:pt>
                <c:pt idx="297">
                  <c:v>25187.975999999999</c:v>
                </c:pt>
                <c:pt idx="298">
                  <c:v>25187.975999999999</c:v>
                </c:pt>
                <c:pt idx="299">
                  <c:v>25187.975999999999</c:v>
                </c:pt>
                <c:pt idx="300">
                  <c:v>25187.975999999999</c:v>
                </c:pt>
                <c:pt idx="301">
                  <c:v>25187.975999999999</c:v>
                </c:pt>
                <c:pt idx="302">
                  <c:v>25187.975999999999</c:v>
                </c:pt>
                <c:pt idx="303">
                  <c:v>25187.975999999999</c:v>
                </c:pt>
                <c:pt idx="304">
                  <c:v>25187.975999999999</c:v>
                </c:pt>
                <c:pt idx="305">
                  <c:v>25187.975999999999</c:v>
                </c:pt>
                <c:pt idx="306">
                  <c:v>25187.975999999999</c:v>
                </c:pt>
                <c:pt idx="307">
                  <c:v>25187.975999999999</c:v>
                </c:pt>
                <c:pt idx="308">
                  <c:v>25187.975999999999</c:v>
                </c:pt>
                <c:pt idx="309">
                  <c:v>25187.975999999999</c:v>
                </c:pt>
                <c:pt idx="310">
                  <c:v>25187.975999999999</c:v>
                </c:pt>
                <c:pt idx="311">
                  <c:v>25187.975999999999</c:v>
                </c:pt>
                <c:pt idx="312">
                  <c:v>25187.975999999999</c:v>
                </c:pt>
                <c:pt idx="313">
                  <c:v>25187.975999999999</c:v>
                </c:pt>
                <c:pt idx="314">
                  <c:v>25187.975999999999</c:v>
                </c:pt>
                <c:pt idx="315">
                  <c:v>25187.975999999999</c:v>
                </c:pt>
                <c:pt idx="316">
                  <c:v>25187.975999999999</c:v>
                </c:pt>
                <c:pt idx="317">
                  <c:v>25187.975999999999</c:v>
                </c:pt>
                <c:pt idx="318">
                  <c:v>25187.975999999999</c:v>
                </c:pt>
                <c:pt idx="319">
                  <c:v>25187.975999999999</c:v>
                </c:pt>
                <c:pt idx="320">
                  <c:v>25187.975999999999</c:v>
                </c:pt>
                <c:pt idx="321">
                  <c:v>25187.975999999999</c:v>
                </c:pt>
                <c:pt idx="322">
                  <c:v>25187.975999999999</c:v>
                </c:pt>
                <c:pt idx="323">
                  <c:v>25187.975999999999</c:v>
                </c:pt>
                <c:pt idx="324">
                  <c:v>25187.975999999999</c:v>
                </c:pt>
                <c:pt idx="325">
                  <c:v>25187.975999999999</c:v>
                </c:pt>
                <c:pt idx="326">
                  <c:v>25187.975999999999</c:v>
                </c:pt>
                <c:pt idx="327">
                  <c:v>25187.975999999999</c:v>
                </c:pt>
                <c:pt idx="328">
                  <c:v>25187.975999999999</c:v>
                </c:pt>
                <c:pt idx="329">
                  <c:v>25187.975999999999</c:v>
                </c:pt>
                <c:pt idx="330">
                  <c:v>25187.975999999999</c:v>
                </c:pt>
                <c:pt idx="331">
                  <c:v>25187.975999999999</c:v>
                </c:pt>
                <c:pt idx="332">
                  <c:v>25187.975999999999</c:v>
                </c:pt>
                <c:pt idx="333">
                  <c:v>25187.975999999999</c:v>
                </c:pt>
                <c:pt idx="334">
                  <c:v>25187.975999999999</c:v>
                </c:pt>
                <c:pt idx="335">
                  <c:v>25187.975999999999</c:v>
                </c:pt>
                <c:pt idx="336">
                  <c:v>25187.975999999999</c:v>
                </c:pt>
                <c:pt idx="337">
                  <c:v>25187.975999999999</c:v>
                </c:pt>
                <c:pt idx="338">
                  <c:v>25187.975999999999</c:v>
                </c:pt>
                <c:pt idx="339">
                  <c:v>25187.975999999999</c:v>
                </c:pt>
                <c:pt idx="340">
                  <c:v>25187.975999999999</c:v>
                </c:pt>
                <c:pt idx="341">
                  <c:v>25187.975999999999</c:v>
                </c:pt>
                <c:pt idx="342">
                  <c:v>25187.975999999999</c:v>
                </c:pt>
                <c:pt idx="343">
                  <c:v>25187.975999999999</c:v>
                </c:pt>
                <c:pt idx="344">
                  <c:v>25187.975999999999</c:v>
                </c:pt>
                <c:pt idx="345">
                  <c:v>25187.975999999999</c:v>
                </c:pt>
                <c:pt idx="346">
                  <c:v>25187.975999999999</c:v>
                </c:pt>
                <c:pt idx="347">
                  <c:v>25187.975999999999</c:v>
                </c:pt>
                <c:pt idx="348">
                  <c:v>25187.975999999999</c:v>
                </c:pt>
                <c:pt idx="349">
                  <c:v>25187.975999999999</c:v>
                </c:pt>
                <c:pt idx="350">
                  <c:v>25187.975999999999</c:v>
                </c:pt>
                <c:pt idx="351">
                  <c:v>25187.975999999999</c:v>
                </c:pt>
                <c:pt idx="352">
                  <c:v>25187.975999999999</c:v>
                </c:pt>
                <c:pt idx="353">
                  <c:v>25187.975999999999</c:v>
                </c:pt>
                <c:pt idx="354">
                  <c:v>25187.975999999999</c:v>
                </c:pt>
                <c:pt idx="355">
                  <c:v>25187.975999999999</c:v>
                </c:pt>
                <c:pt idx="356">
                  <c:v>25187.975999999999</c:v>
                </c:pt>
                <c:pt idx="357">
                  <c:v>25187.975999999999</c:v>
                </c:pt>
                <c:pt idx="358">
                  <c:v>25187.975999999999</c:v>
                </c:pt>
                <c:pt idx="359">
                  <c:v>25187.975999999999</c:v>
                </c:pt>
                <c:pt idx="360">
                  <c:v>25187.975999999999</c:v>
                </c:pt>
                <c:pt idx="361">
                  <c:v>25187.975999999999</c:v>
                </c:pt>
                <c:pt idx="362">
                  <c:v>25187.975999999999</c:v>
                </c:pt>
                <c:pt idx="363">
                  <c:v>25187.975999999999</c:v>
                </c:pt>
                <c:pt idx="364">
                  <c:v>25187.975999999999</c:v>
                </c:pt>
                <c:pt idx="365">
                  <c:v>25187.975999999999</c:v>
                </c:pt>
                <c:pt idx="366">
                  <c:v>25187.975999999999</c:v>
                </c:pt>
                <c:pt idx="367">
                  <c:v>25187.975999999999</c:v>
                </c:pt>
                <c:pt idx="368">
                  <c:v>25187.975999999999</c:v>
                </c:pt>
                <c:pt idx="369">
                  <c:v>25187.975999999999</c:v>
                </c:pt>
                <c:pt idx="370">
                  <c:v>25187.975999999999</c:v>
                </c:pt>
                <c:pt idx="371">
                  <c:v>25187.975999999999</c:v>
                </c:pt>
                <c:pt idx="372">
                  <c:v>25187.975999999999</c:v>
                </c:pt>
                <c:pt idx="373">
                  <c:v>25187.975999999999</c:v>
                </c:pt>
                <c:pt idx="374">
                  <c:v>25187.975999999999</c:v>
                </c:pt>
                <c:pt idx="375">
                  <c:v>25187.975999999999</c:v>
                </c:pt>
                <c:pt idx="376">
                  <c:v>25187.975999999999</c:v>
                </c:pt>
                <c:pt idx="377">
                  <c:v>25187.975999999999</c:v>
                </c:pt>
                <c:pt idx="378">
                  <c:v>25187.975999999999</c:v>
                </c:pt>
                <c:pt idx="379">
                  <c:v>25187.975999999999</c:v>
                </c:pt>
                <c:pt idx="380">
                  <c:v>25187.975999999999</c:v>
                </c:pt>
                <c:pt idx="381">
                  <c:v>25187.975999999999</c:v>
                </c:pt>
                <c:pt idx="382">
                  <c:v>25187.975999999999</c:v>
                </c:pt>
                <c:pt idx="383">
                  <c:v>25187.975999999999</c:v>
                </c:pt>
                <c:pt idx="384">
                  <c:v>25187.975999999999</c:v>
                </c:pt>
                <c:pt idx="385">
                  <c:v>25187.975999999999</c:v>
                </c:pt>
                <c:pt idx="386">
                  <c:v>25187.975999999999</c:v>
                </c:pt>
                <c:pt idx="387">
                  <c:v>25187.975999999999</c:v>
                </c:pt>
                <c:pt idx="388">
                  <c:v>25187.975999999999</c:v>
                </c:pt>
                <c:pt idx="389">
                  <c:v>25187.975999999999</c:v>
                </c:pt>
                <c:pt idx="390">
                  <c:v>25187.975999999999</c:v>
                </c:pt>
                <c:pt idx="391">
                  <c:v>25187.975999999999</c:v>
                </c:pt>
                <c:pt idx="392">
                  <c:v>25187.975999999999</c:v>
                </c:pt>
                <c:pt idx="393">
                  <c:v>25187.975999999999</c:v>
                </c:pt>
                <c:pt idx="394">
                  <c:v>25187.975999999999</c:v>
                </c:pt>
                <c:pt idx="395">
                  <c:v>25187.975999999999</c:v>
                </c:pt>
                <c:pt idx="396">
                  <c:v>25187.975999999999</c:v>
                </c:pt>
                <c:pt idx="397">
                  <c:v>25187.975999999999</c:v>
                </c:pt>
                <c:pt idx="398">
                  <c:v>25187.975999999999</c:v>
                </c:pt>
                <c:pt idx="399">
                  <c:v>25187.975999999999</c:v>
                </c:pt>
                <c:pt idx="400">
                  <c:v>25187.975999999999</c:v>
                </c:pt>
                <c:pt idx="401">
                  <c:v>25187.975999999999</c:v>
                </c:pt>
                <c:pt idx="402">
                  <c:v>25187.975999999999</c:v>
                </c:pt>
                <c:pt idx="403">
                  <c:v>25187.975999999999</c:v>
                </c:pt>
                <c:pt idx="404">
                  <c:v>25187.975999999999</c:v>
                </c:pt>
                <c:pt idx="405">
                  <c:v>25187.975999999999</c:v>
                </c:pt>
                <c:pt idx="406">
                  <c:v>25187.975999999999</c:v>
                </c:pt>
                <c:pt idx="407">
                  <c:v>25187.975999999999</c:v>
                </c:pt>
                <c:pt idx="408">
                  <c:v>25187.975999999999</c:v>
                </c:pt>
                <c:pt idx="409">
                  <c:v>25187.975999999999</c:v>
                </c:pt>
                <c:pt idx="410">
                  <c:v>25187.975999999999</c:v>
                </c:pt>
                <c:pt idx="411">
                  <c:v>25187.975999999999</c:v>
                </c:pt>
                <c:pt idx="412">
                  <c:v>25187.975999999999</c:v>
                </c:pt>
                <c:pt idx="413">
                  <c:v>25187.975999999999</c:v>
                </c:pt>
                <c:pt idx="414">
                  <c:v>25187.975999999999</c:v>
                </c:pt>
                <c:pt idx="415">
                  <c:v>25187.975999999999</c:v>
                </c:pt>
                <c:pt idx="416">
                  <c:v>25187.975999999999</c:v>
                </c:pt>
                <c:pt idx="417">
                  <c:v>25187.975999999999</c:v>
                </c:pt>
                <c:pt idx="418">
                  <c:v>25187.975999999999</c:v>
                </c:pt>
                <c:pt idx="419">
                  <c:v>25187.975999999999</c:v>
                </c:pt>
                <c:pt idx="420">
                  <c:v>25187.975999999999</c:v>
                </c:pt>
                <c:pt idx="421">
                  <c:v>25187.975999999999</c:v>
                </c:pt>
                <c:pt idx="422">
                  <c:v>25187.975999999999</c:v>
                </c:pt>
                <c:pt idx="423">
                  <c:v>25187.975999999999</c:v>
                </c:pt>
                <c:pt idx="424">
                  <c:v>25187.975999999999</c:v>
                </c:pt>
                <c:pt idx="425">
                  <c:v>25187.975999999999</c:v>
                </c:pt>
                <c:pt idx="426">
                  <c:v>25187.975999999999</c:v>
                </c:pt>
                <c:pt idx="427">
                  <c:v>25187.975999999999</c:v>
                </c:pt>
                <c:pt idx="428">
                  <c:v>25187.975999999999</c:v>
                </c:pt>
                <c:pt idx="429">
                  <c:v>25187.975999999999</c:v>
                </c:pt>
                <c:pt idx="430">
                  <c:v>25187.975999999999</c:v>
                </c:pt>
                <c:pt idx="431">
                  <c:v>25187.975999999999</c:v>
                </c:pt>
                <c:pt idx="432">
                  <c:v>25187.975999999999</c:v>
                </c:pt>
                <c:pt idx="433">
                  <c:v>25187.975999999999</c:v>
                </c:pt>
                <c:pt idx="434">
                  <c:v>25187.975999999999</c:v>
                </c:pt>
                <c:pt idx="435">
                  <c:v>25187.975999999999</c:v>
                </c:pt>
                <c:pt idx="436">
                  <c:v>25187.975999999999</c:v>
                </c:pt>
                <c:pt idx="437">
                  <c:v>25187.975999999999</c:v>
                </c:pt>
                <c:pt idx="438">
                  <c:v>25187.975999999999</c:v>
                </c:pt>
                <c:pt idx="439">
                  <c:v>25187.975999999999</c:v>
                </c:pt>
                <c:pt idx="440">
                  <c:v>25187.975999999999</c:v>
                </c:pt>
                <c:pt idx="441">
                  <c:v>25187.975999999999</c:v>
                </c:pt>
                <c:pt idx="442">
                  <c:v>25187.975999999999</c:v>
                </c:pt>
                <c:pt idx="443">
                  <c:v>25187.975999999999</c:v>
                </c:pt>
                <c:pt idx="444">
                  <c:v>25187.975999999999</c:v>
                </c:pt>
                <c:pt idx="445">
                  <c:v>25187.975999999999</c:v>
                </c:pt>
                <c:pt idx="446">
                  <c:v>25187.975999999999</c:v>
                </c:pt>
                <c:pt idx="447">
                  <c:v>25187.975999999999</c:v>
                </c:pt>
                <c:pt idx="448">
                  <c:v>25187.975999999999</c:v>
                </c:pt>
                <c:pt idx="449">
                  <c:v>25187.975999999999</c:v>
                </c:pt>
                <c:pt idx="450">
                  <c:v>25187.975999999999</c:v>
                </c:pt>
                <c:pt idx="451">
                  <c:v>25187.975999999999</c:v>
                </c:pt>
                <c:pt idx="452">
                  <c:v>25187.975999999999</c:v>
                </c:pt>
                <c:pt idx="453">
                  <c:v>25187.975999999999</c:v>
                </c:pt>
                <c:pt idx="454">
                  <c:v>25187.975999999999</c:v>
                </c:pt>
                <c:pt idx="455">
                  <c:v>25187.975999999999</c:v>
                </c:pt>
                <c:pt idx="456">
                  <c:v>25187.975999999999</c:v>
                </c:pt>
                <c:pt idx="457">
                  <c:v>25187.975999999999</c:v>
                </c:pt>
                <c:pt idx="458">
                  <c:v>25187.975999999999</c:v>
                </c:pt>
                <c:pt idx="459">
                  <c:v>25187.975999999999</c:v>
                </c:pt>
                <c:pt idx="460">
                  <c:v>25187.975999999999</c:v>
                </c:pt>
                <c:pt idx="461">
                  <c:v>25187.975999999999</c:v>
                </c:pt>
                <c:pt idx="462">
                  <c:v>25187.975999999999</c:v>
                </c:pt>
                <c:pt idx="463">
                  <c:v>25187.975999999999</c:v>
                </c:pt>
                <c:pt idx="464">
                  <c:v>25187.975999999999</c:v>
                </c:pt>
                <c:pt idx="465">
                  <c:v>25187.975999999999</c:v>
                </c:pt>
                <c:pt idx="466">
                  <c:v>25187.975999999999</c:v>
                </c:pt>
                <c:pt idx="467">
                  <c:v>25187.975999999999</c:v>
                </c:pt>
                <c:pt idx="468">
                  <c:v>25187.975999999999</c:v>
                </c:pt>
                <c:pt idx="469">
                  <c:v>25187.975999999999</c:v>
                </c:pt>
                <c:pt idx="470">
                  <c:v>25187.975999999999</c:v>
                </c:pt>
                <c:pt idx="471">
                  <c:v>25187.975999999999</c:v>
                </c:pt>
                <c:pt idx="472">
                  <c:v>25187.975999999999</c:v>
                </c:pt>
                <c:pt idx="473">
                  <c:v>25187.975999999999</c:v>
                </c:pt>
                <c:pt idx="474">
                  <c:v>25187.975999999999</c:v>
                </c:pt>
                <c:pt idx="475">
                  <c:v>25187.975999999999</c:v>
                </c:pt>
                <c:pt idx="476">
                  <c:v>25187.975999999999</c:v>
                </c:pt>
                <c:pt idx="477">
                  <c:v>25187.975999999999</c:v>
                </c:pt>
                <c:pt idx="478">
                  <c:v>25187.975999999999</c:v>
                </c:pt>
                <c:pt idx="479">
                  <c:v>25187.975999999999</c:v>
                </c:pt>
                <c:pt idx="480">
                  <c:v>25187.975999999999</c:v>
                </c:pt>
                <c:pt idx="481">
                  <c:v>25187.975999999999</c:v>
                </c:pt>
                <c:pt idx="482">
                  <c:v>25187.975999999999</c:v>
                </c:pt>
                <c:pt idx="483">
                  <c:v>25187.975999999999</c:v>
                </c:pt>
                <c:pt idx="484">
                  <c:v>25187.975999999999</c:v>
                </c:pt>
                <c:pt idx="485">
                  <c:v>25187.975999999999</c:v>
                </c:pt>
                <c:pt idx="486">
                  <c:v>25187.975999999999</c:v>
                </c:pt>
                <c:pt idx="487">
                  <c:v>25187.975999999999</c:v>
                </c:pt>
                <c:pt idx="488">
                  <c:v>25187.975999999999</c:v>
                </c:pt>
                <c:pt idx="489">
                  <c:v>25187.975999999999</c:v>
                </c:pt>
                <c:pt idx="490">
                  <c:v>25187.975999999999</c:v>
                </c:pt>
                <c:pt idx="491">
                  <c:v>25187.975999999999</c:v>
                </c:pt>
                <c:pt idx="492">
                  <c:v>25187.975999999999</c:v>
                </c:pt>
                <c:pt idx="493">
                  <c:v>25187.975999999999</c:v>
                </c:pt>
                <c:pt idx="494">
                  <c:v>25187.975999999999</c:v>
                </c:pt>
                <c:pt idx="495">
                  <c:v>25187.975999999999</c:v>
                </c:pt>
                <c:pt idx="496">
                  <c:v>25187.975999999999</c:v>
                </c:pt>
                <c:pt idx="497">
                  <c:v>25187.975999999999</c:v>
                </c:pt>
                <c:pt idx="498">
                  <c:v>25187.975999999999</c:v>
                </c:pt>
                <c:pt idx="499">
                  <c:v>25187.975999999999</c:v>
                </c:pt>
                <c:pt idx="500">
                  <c:v>25187.975999999999</c:v>
                </c:pt>
                <c:pt idx="501">
                  <c:v>25187.975999999999</c:v>
                </c:pt>
                <c:pt idx="502">
                  <c:v>25187.975999999999</c:v>
                </c:pt>
                <c:pt idx="503">
                  <c:v>25187.975999999999</c:v>
                </c:pt>
                <c:pt idx="504">
                  <c:v>25187.975999999999</c:v>
                </c:pt>
                <c:pt idx="505">
                  <c:v>25187.975999999999</c:v>
                </c:pt>
                <c:pt idx="506">
                  <c:v>25187.975999999999</c:v>
                </c:pt>
                <c:pt idx="507">
                  <c:v>25187.975999999999</c:v>
                </c:pt>
                <c:pt idx="508">
                  <c:v>25187.975999999999</c:v>
                </c:pt>
                <c:pt idx="509">
                  <c:v>25187.975999999999</c:v>
                </c:pt>
                <c:pt idx="510">
                  <c:v>25187.975999999999</c:v>
                </c:pt>
                <c:pt idx="511">
                  <c:v>25187.975999999999</c:v>
                </c:pt>
                <c:pt idx="512">
                  <c:v>25187.975999999999</c:v>
                </c:pt>
                <c:pt idx="513">
                  <c:v>25187.975999999999</c:v>
                </c:pt>
                <c:pt idx="514">
                  <c:v>25187.975999999999</c:v>
                </c:pt>
                <c:pt idx="515">
                  <c:v>25187.975999999999</c:v>
                </c:pt>
                <c:pt idx="516">
                  <c:v>25187.975999999999</c:v>
                </c:pt>
                <c:pt idx="517">
                  <c:v>25187.975999999999</c:v>
                </c:pt>
                <c:pt idx="518">
                  <c:v>25187.975999999999</c:v>
                </c:pt>
                <c:pt idx="519">
                  <c:v>25187.975999999999</c:v>
                </c:pt>
                <c:pt idx="520">
                  <c:v>25187.975999999999</c:v>
                </c:pt>
                <c:pt idx="521">
                  <c:v>25187.975999999999</c:v>
                </c:pt>
                <c:pt idx="522">
                  <c:v>25187.975999999999</c:v>
                </c:pt>
                <c:pt idx="523">
                  <c:v>25187.975999999999</c:v>
                </c:pt>
                <c:pt idx="524">
                  <c:v>25187.975999999999</c:v>
                </c:pt>
                <c:pt idx="525">
                  <c:v>25187.975999999999</c:v>
                </c:pt>
                <c:pt idx="526">
                  <c:v>25187.975999999999</c:v>
                </c:pt>
                <c:pt idx="527">
                  <c:v>25187.975999999999</c:v>
                </c:pt>
                <c:pt idx="528">
                  <c:v>25187.975999999999</c:v>
                </c:pt>
                <c:pt idx="529">
                  <c:v>25187.975999999999</c:v>
                </c:pt>
                <c:pt idx="530">
                  <c:v>25187.975999999999</c:v>
                </c:pt>
                <c:pt idx="531">
                  <c:v>25187.975999999999</c:v>
                </c:pt>
                <c:pt idx="532">
                  <c:v>25187.975999999999</c:v>
                </c:pt>
                <c:pt idx="533">
                  <c:v>25187.975999999999</c:v>
                </c:pt>
                <c:pt idx="534">
                  <c:v>25187.975999999999</c:v>
                </c:pt>
                <c:pt idx="535">
                  <c:v>25187.975999999999</c:v>
                </c:pt>
                <c:pt idx="536">
                  <c:v>25187.975999999999</c:v>
                </c:pt>
                <c:pt idx="537">
                  <c:v>25187.975999999999</c:v>
                </c:pt>
                <c:pt idx="538">
                  <c:v>25187.975999999999</c:v>
                </c:pt>
                <c:pt idx="539">
                  <c:v>25187.975999999999</c:v>
                </c:pt>
                <c:pt idx="540">
                  <c:v>25187.975999999999</c:v>
                </c:pt>
                <c:pt idx="541">
                  <c:v>25187.975999999999</c:v>
                </c:pt>
                <c:pt idx="542">
                  <c:v>25187.975999999999</c:v>
                </c:pt>
                <c:pt idx="543">
                  <c:v>25187.975999999999</c:v>
                </c:pt>
                <c:pt idx="544">
                  <c:v>25187.975999999999</c:v>
                </c:pt>
                <c:pt idx="545">
                  <c:v>25187.975999999999</c:v>
                </c:pt>
                <c:pt idx="546">
                  <c:v>25187.975999999999</c:v>
                </c:pt>
                <c:pt idx="547">
                  <c:v>25187.975999999999</c:v>
                </c:pt>
                <c:pt idx="548">
                  <c:v>25187.975999999999</c:v>
                </c:pt>
                <c:pt idx="549">
                  <c:v>25187.975999999999</c:v>
                </c:pt>
                <c:pt idx="550">
                  <c:v>25187.975999999999</c:v>
                </c:pt>
                <c:pt idx="551">
                  <c:v>25187.975999999999</c:v>
                </c:pt>
                <c:pt idx="552">
                  <c:v>25187.975999999999</c:v>
                </c:pt>
                <c:pt idx="553">
                  <c:v>25187.975999999999</c:v>
                </c:pt>
                <c:pt idx="554">
                  <c:v>25187.975999999999</c:v>
                </c:pt>
                <c:pt idx="555">
                  <c:v>25187.975999999999</c:v>
                </c:pt>
                <c:pt idx="556">
                  <c:v>25187.975999999999</c:v>
                </c:pt>
                <c:pt idx="557">
                  <c:v>25187.975999999999</c:v>
                </c:pt>
                <c:pt idx="558">
                  <c:v>25187.975999999999</c:v>
                </c:pt>
                <c:pt idx="559">
                  <c:v>25187.975999999999</c:v>
                </c:pt>
                <c:pt idx="560">
                  <c:v>25187.975999999999</c:v>
                </c:pt>
                <c:pt idx="561">
                  <c:v>25187.975999999999</c:v>
                </c:pt>
                <c:pt idx="562">
                  <c:v>25187.975999999999</c:v>
                </c:pt>
                <c:pt idx="563">
                  <c:v>25187.975999999999</c:v>
                </c:pt>
                <c:pt idx="564">
                  <c:v>25187.975999999999</c:v>
                </c:pt>
                <c:pt idx="565">
                  <c:v>25187.975999999999</c:v>
                </c:pt>
                <c:pt idx="566">
                  <c:v>25187.975999999999</c:v>
                </c:pt>
                <c:pt idx="567">
                  <c:v>25187.975999999999</c:v>
                </c:pt>
                <c:pt idx="568">
                  <c:v>25187.975999999999</c:v>
                </c:pt>
                <c:pt idx="569">
                  <c:v>25187.975999999999</c:v>
                </c:pt>
                <c:pt idx="570">
                  <c:v>25187.975999999999</c:v>
                </c:pt>
                <c:pt idx="571">
                  <c:v>25187.975999999999</c:v>
                </c:pt>
                <c:pt idx="572">
                  <c:v>25187.975999999999</c:v>
                </c:pt>
                <c:pt idx="573">
                  <c:v>25187.975999999999</c:v>
                </c:pt>
                <c:pt idx="574">
                  <c:v>25187.975999999999</c:v>
                </c:pt>
                <c:pt idx="575">
                  <c:v>25187.975999999999</c:v>
                </c:pt>
                <c:pt idx="576">
                  <c:v>25187.975999999999</c:v>
                </c:pt>
                <c:pt idx="577">
                  <c:v>25187.975999999999</c:v>
                </c:pt>
                <c:pt idx="578">
                  <c:v>25187.975999999999</c:v>
                </c:pt>
                <c:pt idx="579">
                  <c:v>25187.975999999999</c:v>
                </c:pt>
                <c:pt idx="580">
                  <c:v>25187.975999999999</c:v>
                </c:pt>
                <c:pt idx="581">
                  <c:v>25187.975999999999</c:v>
                </c:pt>
                <c:pt idx="582">
                  <c:v>25187.975999999999</c:v>
                </c:pt>
                <c:pt idx="583">
                  <c:v>25187.975999999999</c:v>
                </c:pt>
                <c:pt idx="584">
                  <c:v>25187.975999999999</c:v>
                </c:pt>
                <c:pt idx="585">
                  <c:v>25187.975999999999</c:v>
                </c:pt>
                <c:pt idx="586">
                  <c:v>25187.975999999999</c:v>
                </c:pt>
                <c:pt idx="587">
                  <c:v>25187.975999999999</c:v>
                </c:pt>
                <c:pt idx="588">
                  <c:v>25187.975999999999</c:v>
                </c:pt>
                <c:pt idx="589">
                  <c:v>25187.975999999999</c:v>
                </c:pt>
                <c:pt idx="590">
                  <c:v>25187.975999999999</c:v>
                </c:pt>
                <c:pt idx="591">
                  <c:v>25187.975999999999</c:v>
                </c:pt>
                <c:pt idx="592">
                  <c:v>25187.975999999999</c:v>
                </c:pt>
                <c:pt idx="593">
                  <c:v>25187.975999999999</c:v>
                </c:pt>
                <c:pt idx="594">
                  <c:v>25187.975999999999</c:v>
                </c:pt>
                <c:pt idx="595">
                  <c:v>25187.975999999999</c:v>
                </c:pt>
                <c:pt idx="596">
                  <c:v>25187.975999999999</c:v>
                </c:pt>
                <c:pt idx="597">
                  <c:v>25187.975999999999</c:v>
                </c:pt>
                <c:pt idx="598">
                  <c:v>25187.975999999999</c:v>
                </c:pt>
                <c:pt idx="599">
                  <c:v>25187.975999999999</c:v>
                </c:pt>
                <c:pt idx="600">
                  <c:v>25187.975999999999</c:v>
                </c:pt>
                <c:pt idx="601">
                  <c:v>25187.975999999999</c:v>
                </c:pt>
                <c:pt idx="602">
                  <c:v>25187.975999999999</c:v>
                </c:pt>
                <c:pt idx="603">
                  <c:v>25187.975999999999</c:v>
                </c:pt>
                <c:pt idx="604">
                  <c:v>25187.975999999999</c:v>
                </c:pt>
                <c:pt idx="605">
                  <c:v>25187.975999999999</c:v>
                </c:pt>
                <c:pt idx="606">
                  <c:v>25187.975999999999</c:v>
                </c:pt>
                <c:pt idx="607">
                  <c:v>25187.975999999999</c:v>
                </c:pt>
                <c:pt idx="608">
                  <c:v>25187.975999999999</c:v>
                </c:pt>
                <c:pt idx="609">
                  <c:v>25187.975999999999</c:v>
                </c:pt>
                <c:pt idx="610">
                  <c:v>25187.975999999999</c:v>
                </c:pt>
                <c:pt idx="611">
                  <c:v>25187.975999999999</c:v>
                </c:pt>
                <c:pt idx="612">
                  <c:v>25187.975999999999</c:v>
                </c:pt>
                <c:pt idx="613">
                  <c:v>25187.975999999999</c:v>
                </c:pt>
                <c:pt idx="614">
                  <c:v>25187.975999999999</c:v>
                </c:pt>
                <c:pt idx="615">
                  <c:v>25187.975999999999</c:v>
                </c:pt>
                <c:pt idx="616">
                  <c:v>25187.975999999999</c:v>
                </c:pt>
                <c:pt idx="617">
                  <c:v>25187.975999999999</c:v>
                </c:pt>
                <c:pt idx="618">
                  <c:v>25187.975999999999</c:v>
                </c:pt>
                <c:pt idx="619">
                  <c:v>25187.975999999999</c:v>
                </c:pt>
                <c:pt idx="620">
                  <c:v>25187.975999999999</c:v>
                </c:pt>
                <c:pt idx="621">
                  <c:v>25187.975999999999</c:v>
                </c:pt>
                <c:pt idx="622">
                  <c:v>25187.975999999999</c:v>
                </c:pt>
                <c:pt idx="623">
                  <c:v>25187.975999999999</c:v>
                </c:pt>
                <c:pt idx="624">
                  <c:v>25187.975999999999</c:v>
                </c:pt>
                <c:pt idx="625">
                  <c:v>25187.975999999999</c:v>
                </c:pt>
                <c:pt idx="626">
                  <c:v>25187.975999999999</c:v>
                </c:pt>
                <c:pt idx="627">
                  <c:v>25187.975999999999</c:v>
                </c:pt>
                <c:pt idx="628">
                  <c:v>25187.975999999999</c:v>
                </c:pt>
                <c:pt idx="629">
                  <c:v>25187.975999999999</c:v>
                </c:pt>
                <c:pt idx="630">
                  <c:v>25187.975999999999</c:v>
                </c:pt>
                <c:pt idx="631">
                  <c:v>25187.975999999999</c:v>
                </c:pt>
                <c:pt idx="632">
                  <c:v>25187.975999999999</c:v>
                </c:pt>
                <c:pt idx="633">
                  <c:v>25187.975999999999</c:v>
                </c:pt>
                <c:pt idx="634">
                  <c:v>25187.975999999999</c:v>
                </c:pt>
                <c:pt idx="635">
                  <c:v>25187.975999999999</c:v>
                </c:pt>
                <c:pt idx="636">
                  <c:v>25187.975999999999</c:v>
                </c:pt>
                <c:pt idx="637">
                  <c:v>25187.975999999999</c:v>
                </c:pt>
                <c:pt idx="638">
                  <c:v>25187.975999999999</c:v>
                </c:pt>
                <c:pt idx="639">
                  <c:v>25187.975999999999</c:v>
                </c:pt>
                <c:pt idx="640">
                  <c:v>25187.975999999999</c:v>
                </c:pt>
                <c:pt idx="641">
                  <c:v>25187.975999999999</c:v>
                </c:pt>
                <c:pt idx="642">
                  <c:v>25187.975999999999</c:v>
                </c:pt>
                <c:pt idx="643">
                  <c:v>25187.975999999999</c:v>
                </c:pt>
                <c:pt idx="644">
                  <c:v>25187.975999999999</c:v>
                </c:pt>
                <c:pt idx="645">
                  <c:v>25187.975999999999</c:v>
                </c:pt>
                <c:pt idx="646">
                  <c:v>25187.975999999999</c:v>
                </c:pt>
                <c:pt idx="647">
                  <c:v>25187.975999999999</c:v>
                </c:pt>
                <c:pt idx="648">
                  <c:v>25187.975999999999</c:v>
                </c:pt>
                <c:pt idx="649">
                  <c:v>25187.975999999999</c:v>
                </c:pt>
                <c:pt idx="650">
                  <c:v>25187.975999999999</c:v>
                </c:pt>
                <c:pt idx="651">
                  <c:v>25187.975999999999</c:v>
                </c:pt>
                <c:pt idx="652">
                  <c:v>25187.975999999999</c:v>
                </c:pt>
                <c:pt idx="653">
                  <c:v>25187.975999999999</c:v>
                </c:pt>
                <c:pt idx="654">
                  <c:v>25187.975999999999</c:v>
                </c:pt>
                <c:pt idx="655">
                  <c:v>25187.975999999999</c:v>
                </c:pt>
                <c:pt idx="656">
                  <c:v>25187.975999999999</c:v>
                </c:pt>
                <c:pt idx="657">
                  <c:v>25187.975999999999</c:v>
                </c:pt>
                <c:pt idx="658">
                  <c:v>25187.975999999999</c:v>
                </c:pt>
                <c:pt idx="659">
                  <c:v>25187.975999999999</c:v>
                </c:pt>
                <c:pt idx="660">
                  <c:v>25187.975999999999</c:v>
                </c:pt>
                <c:pt idx="661">
                  <c:v>25187.975999999999</c:v>
                </c:pt>
                <c:pt idx="662">
                  <c:v>25187.975999999999</c:v>
                </c:pt>
                <c:pt idx="663">
                  <c:v>25187.975999999999</c:v>
                </c:pt>
                <c:pt idx="664">
                  <c:v>25187.975999999999</c:v>
                </c:pt>
                <c:pt idx="665">
                  <c:v>25187.975999999999</c:v>
                </c:pt>
                <c:pt idx="666">
                  <c:v>25187.975999999999</c:v>
                </c:pt>
                <c:pt idx="667">
                  <c:v>25187.975999999999</c:v>
                </c:pt>
                <c:pt idx="668">
                  <c:v>25187.975999999999</c:v>
                </c:pt>
                <c:pt idx="669">
                  <c:v>25187.975999999999</c:v>
                </c:pt>
                <c:pt idx="670">
                  <c:v>25187.975999999999</c:v>
                </c:pt>
                <c:pt idx="671">
                  <c:v>25187.975999999999</c:v>
                </c:pt>
                <c:pt idx="672">
                  <c:v>25187.975999999999</c:v>
                </c:pt>
                <c:pt idx="673">
                  <c:v>25187.975999999999</c:v>
                </c:pt>
                <c:pt idx="674">
                  <c:v>25187.975999999999</c:v>
                </c:pt>
                <c:pt idx="675">
                  <c:v>25187.975999999999</c:v>
                </c:pt>
                <c:pt idx="676">
                  <c:v>25187.975999999999</c:v>
                </c:pt>
                <c:pt idx="677">
                  <c:v>25187.975999999999</c:v>
                </c:pt>
                <c:pt idx="678">
                  <c:v>25187.975999999999</c:v>
                </c:pt>
                <c:pt idx="679">
                  <c:v>25187.975999999999</c:v>
                </c:pt>
                <c:pt idx="680">
                  <c:v>25187.975999999999</c:v>
                </c:pt>
                <c:pt idx="681">
                  <c:v>25187.975999999999</c:v>
                </c:pt>
                <c:pt idx="682">
                  <c:v>25187.975999999999</c:v>
                </c:pt>
                <c:pt idx="683">
                  <c:v>25187.975999999999</c:v>
                </c:pt>
                <c:pt idx="684">
                  <c:v>25187.975999999999</c:v>
                </c:pt>
                <c:pt idx="685">
                  <c:v>25187.975999999999</c:v>
                </c:pt>
                <c:pt idx="686">
                  <c:v>25187.975999999999</c:v>
                </c:pt>
                <c:pt idx="687">
                  <c:v>25187.975999999999</c:v>
                </c:pt>
                <c:pt idx="688">
                  <c:v>25187.975999999999</c:v>
                </c:pt>
                <c:pt idx="689">
                  <c:v>25187.975999999999</c:v>
                </c:pt>
                <c:pt idx="690">
                  <c:v>25187.975999999999</c:v>
                </c:pt>
                <c:pt idx="691">
                  <c:v>25187.975999999999</c:v>
                </c:pt>
                <c:pt idx="692">
                  <c:v>25187.975999999999</c:v>
                </c:pt>
                <c:pt idx="693">
                  <c:v>25187.975999999999</c:v>
                </c:pt>
                <c:pt idx="694">
                  <c:v>25187.975999999999</c:v>
                </c:pt>
                <c:pt idx="695">
                  <c:v>25187.975999999999</c:v>
                </c:pt>
                <c:pt idx="696">
                  <c:v>25187.975999999999</c:v>
                </c:pt>
                <c:pt idx="697">
                  <c:v>25187.975999999999</c:v>
                </c:pt>
                <c:pt idx="698">
                  <c:v>25187.975999999999</c:v>
                </c:pt>
                <c:pt idx="699">
                  <c:v>25187.975999999999</c:v>
                </c:pt>
                <c:pt idx="700">
                  <c:v>25187.975999999999</c:v>
                </c:pt>
                <c:pt idx="701">
                  <c:v>25187.975999999999</c:v>
                </c:pt>
                <c:pt idx="702">
                  <c:v>25187.975999999999</c:v>
                </c:pt>
                <c:pt idx="703">
                  <c:v>25187.975999999999</c:v>
                </c:pt>
                <c:pt idx="704">
                  <c:v>25187.975999999999</c:v>
                </c:pt>
                <c:pt idx="705">
                  <c:v>25187.975999999999</c:v>
                </c:pt>
                <c:pt idx="706">
                  <c:v>25187.975999999999</c:v>
                </c:pt>
                <c:pt idx="707">
                  <c:v>25187.975999999999</c:v>
                </c:pt>
                <c:pt idx="708">
                  <c:v>25187.975999999999</c:v>
                </c:pt>
                <c:pt idx="709">
                  <c:v>25187.975999999999</c:v>
                </c:pt>
                <c:pt idx="710">
                  <c:v>25187.975999999999</c:v>
                </c:pt>
                <c:pt idx="711">
                  <c:v>25187.975999999999</c:v>
                </c:pt>
                <c:pt idx="712">
                  <c:v>25187.975999999999</c:v>
                </c:pt>
                <c:pt idx="713">
                  <c:v>25187.975999999999</c:v>
                </c:pt>
                <c:pt idx="714">
                  <c:v>25187.975999999999</c:v>
                </c:pt>
                <c:pt idx="715">
                  <c:v>25187.975999999999</c:v>
                </c:pt>
                <c:pt idx="716">
                  <c:v>25187.975999999999</c:v>
                </c:pt>
                <c:pt idx="717">
                  <c:v>25187.975999999999</c:v>
                </c:pt>
                <c:pt idx="718">
                  <c:v>25187.975999999999</c:v>
                </c:pt>
                <c:pt idx="719">
                  <c:v>25187.975999999999</c:v>
                </c:pt>
                <c:pt idx="720">
                  <c:v>25187.975999999999</c:v>
                </c:pt>
                <c:pt idx="721">
                  <c:v>25187.975999999999</c:v>
                </c:pt>
                <c:pt idx="722">
                  <c:v>25187.975999999999</c:v>
                </c:pt>
                <c:pt idx="723">
                  <c:v>25187.975999999999</c:v>
                </c:pt>
                <c:pt idx="724">
                  <c:v>25187.975999999999</c:v>
                </c:pt>
                <c:pt idx="725">
                  <c:v>25187.975999999999</c:v>
                </c:pt>
                <c:pt idx="726">
                  <c:v>25187.975999999999</c:v>
                </c:pt>
                <c:pt idx="727">
                  <c:v>25187.975999999999</c:v>
                </c:pt>
                <c:pt idx="728">
                  <c:v>25187.975999999999</c:v>
                </c:pt>
                <c:pt idx="729">
                  <c:v>25187.975999999999</c:v>
                </c:pt>
                <c:pt idx="730">
                  <c:v>25187.975999999999</c:v>
                </c:pt>
                <c:pt idx="731">
                  <c:v>25187.975999999999</c:v>
                </c:pt>
                <c:pt idx="732">
                  <c:v>25187.975999999999</c:v>
                </c:pt>
                <c:pt idx="733">
                  <c:v>25187.975999999999</c:v>
                </c:pt>
                <c:pt idx="734">
                  <c:v>25187.975999999999</c:v>
                </c:pt>
                <c:pt idx="735">
                  <c:v>25187.975999999999</c:v>
                </c:pt>
                <c:pt idx="736">
                  <c:v>25187.975999999999</c:v>
                </c:pt>
                <c:pt idx="737">
                  <c:v>25187.975999999999</c:v>
                </c:pt>
                <c:pt idx="738">
                  <c:v>25187.975999999999</c:v>
                </c:pt>
                <c:pt idx="739">
                  <c:v>25187.975999999999</c:v>
                </c:pt>
                <c:pt idx="740">
                  <c:v>25187.975999999999</c:v>
                </c:pt>
                <c:pt idx="741">
                  <c:v>25187.975999999999</c:v>
                </c:pt>
                <c:pt idx="742">
                  <c:v>25187.975999999999</c:v>
                </c:pt>
                <c:pt idx="743">
                  <c:v>25187.975999999999</c:v>
                </c:pt>
                <c:pt idx="744">
                  <c:v>25343</c:v>
                </c:pt>
                <c:pt idx="745">
                  <c:v>25343</c:v>
                </c:pt>
                <c:pt idx="746">
                  <c:v>25343</c:v>
                </c:pt>
                <c:pt idx="747">
                  <c:v>25343</c:v>
                </c:pt>
                <c:pt idx="748">
                  <c:v>25343</c:v>
                </c:pt>
                <c:pt idx="749">
                  <c:v>25343</c:v>
                </c:pt>
                <c:pt idx="750">
                  <c:v>25343</c:v>
                </c:pt>
                <c:pt idx="751">
                  <c:v>25343</c:v>
                </c:pt>
                <c:pt idx="752">
                  <c:v>25343</c:v>
                </c:pt>
                <c:pt idx="753">
                  <c:v>25343</c:v>
                </c:pt>
                <c:pt idx="754">
                  <c:v>25343</c:v>
                </c:pt>
                <c:pt idx="755">
                  <c:v>25343</c:v>
                </c:pt>
                <c:pt idx="756">
                  <c:v>25343</c:v>
                </c:pt>
                <c:pt idx="757">
                  <c:v>25343</c:v>
                </c:pt>
                <c:pt idx="758">
                  <c:v>25343</c:v>
                </c:pt>
                <c:pt idx="759">
                  <c:v>25343</c:v>
                </c:pt>
                <c:pt idx="760">
                  <c:v>25343</c:v>
                </c:pt>
                <c:pt idx="761">
                  <c:v>25343</c:v>
                </c:pt>
                <c:pt idx="762">
                  <c:v>25343</c:v>
                </c:pt>
                <c:pt idx="763">
                  <c:v>25343</c:v>
                </c:pt>
                <c:pt idx="764">
                  <c:v>25343</c:v>
                </c:pt>
                <c:pt idx="765">
                  <c:v>25343</c:v>
                </c:pt>
                <c:pt idx="766">
                  <c:v>25343</c:v>
                </c:pt>
                <c:pt idx="767">
                  <c:v>25343</c:v>
                </c:pt>
                <c:pt idx="768">
                  <c:v>25343</c:v>
                </c:pt>
                <c:pt idx="769">
                  <c:v>25343</c:v>
                </c:pt>
                <c:pt idx="770">
                  <c:v>25343</c:v>
                </c:pt>
                <c:pt idx="771">
                  <c:v>25343</c:v>
                </c:pt>
                <c:pt idx="772">
                  <c:v>25343</c:v>
                </c:pt>
                <c:pt idx="773">
                  <c:v>25343</c:v>
                </c:pt>
                <c:pt idx="774">
                  <c:v>25343</c:v>
                </c:pt>
                <c:pt idx="775">
                  <c:v>25343</c:v>
                </c:pt>
                <c:pt idx="776">
                  <c:v>25343</c:v>
                </c:pt>
                <c:pt idx="777">
                  <c:v>25343</c:v>
                </c:pt>
                <c:pt idx="778">
                  <c:v>25343</c:v>
                </c:pt>
                <c:pt idx="779">
                  <c:v>25343</c:v>
                </c:pt>
                <c:pt idx="780">
                  <c:v>25343</c:v>
                </c:pt>
                <c:pt idx="781">
                  <c:v>25343</c:v>
                </c:pt>
                <c:pt idx="782">
                  <c:v>25343</c:v>
                </c:pt>
                <c:pt idx="783">
                  <c:v>25343</c:v>
                </c:pt>
                <c:pt idx="784">
                  <c:v>25343</c:v>
                </c:pt>
                <c:pt idx="785">
                  <c:v>25343</c:v>
                </c:pt>
                <c:pt idx="786">
                  <c:v>25343</c:v>
                </c:pt>
                <c:pt idx="787">
                  <c:v>25343</c:v>
                </c:pt>
                <c:pt idx="788">
                  <c:v>25343</c:v>
                </c:pt>
                <c:pt idx="789">
                  <c:v>25343</c:v>
                </c:pt>
                <c:pt idx="790">
                  <c:v>25343</c:v>
                </c:pt>
                <c:pt idx="791">
                  <c:v>25343</c:v>
                </c:pt>
                <c:pt idx="792">
                  <c:v>25343</c:v>
                </c:pt>
                <c:pt idx="793">
                  <c:v>25343</c:v>
                </c:pt>
                <c:pt idx="794">
                  <c:v>25343</c:v>
                </c:pt>
                <c:pt idx="795">
                  <c:v>25343</c:v>
                </c:pt>
                <c:pt idx="796">
                  <c:v>25343</c:v>
                </c:pt>
                <c:pt idx="797">
                  <c:v>25343</c:v>
                </c:pt>
                <c:pt idx="798">
                  <c:v>25343</c:v>
                </c:pt>
                <c:pt idx="799">
                  <c:v>25343</c:v>
                </c:pt>
                <c:pt idx="800">
                  <c:v>25343</c:v>
                </c:pt>
                <c:pt idx="801">
                  <c:v>25343</c:v>
                </c:pt>
                <c:pt idx="802">
                  <c:v>25343</c:v>
                </c:pt>
                <c:pt idx="803">
                  <c:v>25343</c:v>
                </c:pt>
                <c:pt idx="804">
                  <c:v>25343</c:v>
                </c:pt>
                <c:pt idx="805">
                  <c:v>25343</c:v>
                </c:pt>
                <c:pt idx="806">
                  <c:v>25343</c:v>
                </c:pt>
                <c:pt idx="807">
                  <c:v>25343</c:v>
                </c:pt>
                <c:pt idx="808">
                  <c:v>25343</c:v>
                </c:pt>
                <c:pt idx="809">
                  <c:v>25343</c:v>
                </c:pt>
                <c:pt idx="810">
                  <c:v>25343</c:v>
                </c:pt>
                <c:pt idx="811">
                  <c:v>25343</c:v>
                </c:pt>
                <c:pt idx="812">
                  <c:v>25343</c:v>
                </c:pt>
                <c:pt idx="813">
                  <c:v>25343</c:v>
                </c:pt>
                <c:pt idx="814">
                  <c:v>25343</c:v>
                </c:pt>
                <c:pt idx="815">
                  <c:v>25343</c:v>
                </c:pt>
                <c:pt idx="816">
                  <c:v>25343</c:v>
                </c:pt>
                <c:pt idx="817">
                  <c:v>25343</c:v>
                </c:pt>
                <c:pt idx="818">
                  <c:v>25343</c:v>
                </c:pt>
                <c:pt idx="819">
                  <c:v>25343</c:v>
                </c:pt>
                <c:pt idx="820">
                  <c:v>25343</c:v>
                </c:pt>
                <c:pt idx="821">
                  <c:v>25343</c:v>
                </c:pt>
                <c:pt idx="822">
                  <c:v>25343</c:v>
                </c:pt>
                <c:pt idx="823">
                  <c:v>25343</c:v>
                </c:pt>
                <c:pt idx="824">
                  <c:v>25343</c:v>
                </c:pt>
                <c:pt idx="825">
                  <c:v>25343</c:v>
                </c:pt>
                <c:pt idx="826">
                  <c:v>25343</c:v>
                </c:pt>
                <c:pt idx="827">
                  <c:v>25343</c:v>
                </c:pt>
                <c:pt idx="828">
                  <c:v>25343</c:v>
                </c:pt>
                <c:pt idx="829">
                  <c:v>25343</c:v>
                </c:pt>
                <c:pt idx="830">
                  <c:v>25343</c:v>
                </c:pt>
                <c:pt idx="831">
                  <c:v>25343</c:v>
                </c:pt>
                <c:pt idx="832">
                  <c:v>25343</c:v>
                </c:pt>
                <c:pt idx="833">
                  <c:v>25343</c:v>
                </c:pt>
                <c:pt idx="834">
                  <c:v>25343</c:v>
                </c:pt>
                <c:pt idx="835">
                  <c:v>25343</c:v>
                </c:pt>
                <c:pt idx="836">
                  <c:v>25343</c:v>
                </c:pt>
                <c:pt idx="837">
                  <c:v>25343</c:v>
                </c:pt>
                <c:pt idx="838">
                  <c:v>25343</c:v>
                </c:pt>
                <c:pt idx="839">
                  <c:v>25343</c:v>
                </c:pt>
                <c:pt idx="840">
                  <c:v>25343</c:v>
                </c:pt>
                <c:pt idx="841">
                  <c:v>25343</c:v>
                </c:pt>
                <c:pt idx="842">
                  <c:v>25343</c:v>
                </c:pt>
                <c:pt idx="843">
                  <c:v>25343</c:v>
                </c:pt>
                <c:pt idx="844">
                  <c:v>25343</c:v>
                </c:pt>
                <c:pt idx="845">
                  <c:v>25343</c:v>
                </c:pt>
                <c:pt idx="846">
                  <c:v>25343</c:v>
                </c:pt>
                <c:pt idx="847">
                  <c:v>25343</c:v>
                </c:pt>
                <c:pt idx="848">
                  <c:v>25343</c:v>
                </c:pt>
                <c:pt idx="849">
                  <c:v>25343</c:v>
                </c:pt>
                <c:pt idx="850">
                  <c:v>25343</c:v>
                </c:pt>
                <c:pt idx="851">
                  <c:v>25343</c:v>
                </c:pt>
                <c:pt idx="852">
                  <c:v>25343</c:v>
                </c:pt>
                <c:pt idx="853">
                  <c:v>25343</c:v>
                </c:pt>
                <c:pt idx="854">
                  <c:v>25343</c:v>
                </c:pt>
                <c:pt idx="855">
                  <c:v>25343</c:v>
                </c:pt>
                <c:pt idx="856">
                  <c:v>25343</c:v>
                </c:pt>
                <c:pt idx="857">
                  <c:v>25343</c:v>
                </c:pt>
                <c:pt idx="858">
                  <c:v>25343</c:v>
                </c:pt>
                <c:pt idx="859">
                  <c:v>25343</c:v>
                </c:pt>
                <c:pt idx="860">
                  <c:v>25343</c:v>
                </c:pt>
                <c:pt idx="861">
                  <c:v>25343</c:v>
                </c:pt>
                <c:pt idx="862">
                  <c:v>25343</c:v>
                </c:pt>
                <c:pt idx="863">
                  <c:v>25343</c:v>
                </c:pt>
                <c:pt idx="864">
                  <c:v>25343</c:v>
                </c:pt>
                <c:pt idx="865">
                  <c:v>25343</c:v>
                </c:pt>
                <c:pt idx="866">
                  <c:v>25343</c:v>
                </c:pt>
                <c:pt idx="867">
                  <c:v>25343</c:v>
                </c:pt>
                <c:pt idx="868">
                  <c:v>25343</c:v>
                </c:pt>
                <c:pt idx="869">
                  <c:v>25343</c:v>
                </c:pt>
                <c:pt idx="870">
                  <c:v>25343</c:v>
                </c:pt>
                <c:pt idx="871">
                  <c:v>25343</c:v>
                </c:pt>
                <c:pt idx="872">
                  <c:v>25343</c:v>
                </c:pt>
                <c:pt idx="873">
                  <c:v>25343</c:v>
                </c:pt>
                <c:pt idx="874">
                  <c:v>25343</c:v>
                </c:pt>
                <c:pt idx="875">
                  <c:v>25343</c:v>
                </c:pt>
                <c:pt idx="876">
                  <c:v>25343</c:v>
                </c:pt>
                <c:pt idx="877">
                  <c:v>25343</c:v>
                </c:pt>
                <c:pt idx="878">
                  <c:v>25343</c:v>
                </c:pt>
                <c:pt idx="879">
                  <c:v>25343</c:v>
                </c:pt>
                <c:pt idx="880">
                  <c:v>25343</c:v>
                </c:pt>
                <c:pt idx="881">
                  <c:v>25343</c:v>
                </c:pt>
                <c:pt idx="882">
                  <c:v>25343</c:v>
                </c:pt>
                <c:pt idx="883">
                  <c:v>25343</c:v>
                </c:pt>
                <c:pt idx="884">
                  <c:v>25343</c:v>
                </c:pt>
                <c:pt idx="885">
                  <c:v>25343</c:v>
                </c:pt>
                <c:pt idx="886">
                  <c:v>25343</c:v>
                </c:pt>
                <c:pt idx="887">
                  <c:v>25343</c:v>
                </c:pt>
                <c:pt idx="888">
                  <c:v>25343</c:v>
                </c:pt>
                <c:pt idx="889">
                  <c:v>25343</c:v>
                </c:pt>
                <c:pt idx="890">
                  <c:v>25343</c:v>
                </c:pt>
                <c:pt idx="891">
                  <c:v>25343</c:v>
                </c:pt>
                <c:pt idx="892">
                  <c:v>25343</c:v>
                </c:pt>
                <c:pt idx="893">
                  <c:v>25343</c:v>
                </c:pt>
                <c:pt idx="894">
                  <c:v>25343</c:v>
                </c:pt>
                <c:pt idx="895">
                  <c:v>25343</c:v>
                </c:pt>
                <c:pt idx="896">
                  <c:v>25343</c:v>
                </c:pt>
                <c:pt idx="897">
                  <c:v>25343</c:v>
                </c:pt>
                <c:pt idx="898">
                  <c:v>25343</c:v>
                </c:pt>
                <c:pt idx="899">
                  <c:v>25343</c:v>
                </c:pt>
                <c:pt idx="900">
                  <c:v>25343</c:v>
                </c:pt>
                <c:pt idx="901">
                  <c:v>25343</c:v>
                </c:pt>
                <c:pt idx="902">
                  <c:v>25343</c:v>
                </c:pt>
                <c:pt idx="903">
                  <c:v>25343</c:v>
                </c:pt>
                <c:pt idx="904">
                  <c:v>25343</c:v>
                </c:pt>
                <c:pt idx="905">
                  <c:v>25343</c:v>
                </c:pt>
                <c:pt idx="906">
                  <c:v>25343</c:v>
                </c:pt>
                <c:pt idx="907">
                  <c:v>25343</c:v>
                </c:pt>
                <c:pt idx="908">
                  <c:v>25343</c:v>
                </c:pt>
                <c:pt idx="909">
                  <c:v>25343</c:v>
                </c:pt>
                <c:pt idx="910">
                  <c:v>25343</c:v>
                </c:pt>
                <c:pt idx="911">
                  <c:v>25343</c:v>
                </c:pt>
                <c:pt idx="912">
                  <c:v>25343</c:v>
                </c:pt>
                <c:pt idx="913">
                  <c:v>25343</c:v>
                </c:pt>
                <c:pt idx="914">
                  <c:v>25343</c:v>
                </c:pt>
                <c:pt idx="915">
                  <c:v>25343</c:v>
                </c:pt>
                <c:pt idx="916">
                  <c:v>25343</c:v>
                </c:pt>
                <c:pt idx="917">
                  <c:v>25343</c:v>
                </c:pt>
                <c:pt idx="918">
                  <c:v>25343</c:v>
                </c:pt>
                <c:pt idx="919">
                  <c:v>25343</c:v>
                </c:pt>
                <c:pt idx="920">
                  <c:v>25343</c:v>
                </c:pt>
                <c:pt idx="921">
                  <c:v>25343</c:v>
                </c:pt>
                <c:pt idx="922">
                  <c:v>25343</c:v>
                </c:pt>
                <c:pt idx="923">
                  <c:v>25343</c:v>
                </c:pt>
                <c:pt idx="924">
                  <c:v>25343</c:v>
                </c:pt>
                <c:pt idx="925">
                  <c:v>25343</c:v>
                </c:pt>
                <c:pt idx="926">
                  <c:v>25343</c:v>
                </c:pt>
                <c:pt idx="927">
                  <c:v>25343</c:v>
                </c:pt>
                <c:pt idx="928">
                  <c:v>25343</c:v>
                </c:pt>
                <c:pt idx="929">
                  <c:v>25343</c:v>
                </c:pt>
                <c:pt idx="930">
                  <c:v>25343</c:v>
                </c:pt>
                <c:pt idx="931">
                  <c:v>25343</c:v>
                </c:pt>
                <c:pt idx="932">
                  <c:v>25343</c:v>
                </c:pt>
                <c:pt idx="933">
                  <c:v>25343</c:v>
                </c:pt>
                <c:pt idx="934">
                  <c:v>25343</c:v>
                </c:pt>
                <c:pt idx="935">
                  <c:v>25343</c:v>
                </c:pt>
                <c:pt idx="936">
                  <c:v>25343</c:v>
                </c:pt>
                <c:pt idx="937">
                  <c:v>25343</c:v>
                </c:pt>
                <c:pt idx="938">
                  <c:v>25343</c:v>
                </c:pt>
                <c:pt idx="939">
                  <c:v>25343</c:v>
                </c:pt>
                <c:pt idx="940">
                  <c:v>25343</c:v>
                </c:pt>
                <c:pt idx="941">
                  <c:v>25343</c:v>
                </c:pt>
                <c:pt idx="942">
                  <c:v>25343</c:v>
                </c:pt>
                <c:pt idx="943">
                  <c:v>25343</c:v>
                </c:pt>
                <c:pt idx="944">
                  <c:v>25343</c:v>
                </c:pt>
                <c:pt idx="945">
                  <c:v>25343</c:v>
                </c:pt>
                <c:pt idx="946">
                  <c:v>25343</c:v>
                </c:pt>
                <c:pt idx="947">
                  <c:v>25343</c:v>
                </c:pt>
                <c:pt idx="948">
                  <c:v>25343</c:v>
                </c:pt>
                <c:pt idx="949">
                  <c:v>25343</c:v>
                </c:pt>
                <c:pt idx="950">
                  <c:v>25343</c:v>
                </c:pt>
                <c:pt idx="951">
                  <c:v>25343</c:v>
                </c:pt>
                <c:pt idx="952">
                  <c:v>25343</c:v>
                </c:pt>
                <c:pt idx="953">
                  <c:v>25343</c:v>
                </c:pt>
                <c:pt idx="954">
                  <c:v>25343</c:v>
                </c:pt>
                <c:pt idx="955">
                  <c:v>25343</c:v>
                </c:pt>
                <c:pt idx="956">
                  <c:v>25343</c:v>
                </c:pt>
                <c:pt idx="957">
                  <c:v>25343</c:v>
                </c:pt>
                <c:pt idx="958">
                  <c:v>25343</c:v>
                </c:pt>
                <c:pt idx="959">
                  <c:v>25343</c:v>
                </c:pt>
                <c:pt idx="960">
                  <c:v>25343</c:v>
                </c:pt>
                <c:pt idx="961">
                  <c:v>25343</c:v>
                </c:pt>
                <c:pt idx="962">
                  <c:v>25343</c:v>
                </c:pt>
                <c:pt idx="963">
                  <c:v>25343</c:v>
                </c:pt>
                <c:pt idx="964">
                  <c:v>25343</c:v>
                </c:pt>
                <c:pt idx="965">
                  <c:v>25343</c:v>
                </c:pt>
                <c:pt idx="966">
                  <c:v>25343</c:v>
                </c:pt>
                <c:pt idx="967">
                  <c:v>25343</c:v>
                </c:pt>
                <c:pt idx="968">
                  <c:v>25343</c:v>
                </c:pt>
                <c:pt idx="969">
                  <c:v>25343</c:v>
                </c:pt>
                <c:pt idx="970">
                  <c:v>25343</c:v>
                </c:pt>
                <c:pt idx="971">
                  <c:v>25343</c:v>
                </c:pt>
                <c:pt idx="972">
                  <c:v>25343</c:v>
                </c:pt>
                <c:pt idx="973">
                  <c:v>25343</c:v>
                </c:pt>
                <c:pt idx="974">
                  <c:v>25343</c:v>
                </c:pt>
                <c:pt idx="975">
                  <c:v>25343</c:v>
                </c:pt>
                <c:pt idx="976">
                  <c:v>25343</c:v>
                </c:pt>
                <c:pt idx="977">
                  <c:v>25343</c:v>
                </c:pt>
                <c:pt idx="978">
                  <c:v>25343</c:v>
                </c:pt>
                <c:pt idx="979">
                  <c:v>25343</c:v>
                </c:pt>
                <c:pt idx="980">
                  <c:v>25343</c:v>
                </c:pt>
                <c:pt idx="981">
                  <c:v>25343</c:v>
                </c:pt>
                <c:pt idx="982">
                  <c:v>25343</c:v>
                </c:pt>
                <c:pt idx="983">
                  <c:v>25343</c:v>
                </c:pt>
                <c:pt idx="984">
                  <c:v>25343</c:v>
                </c:pt>
                <c:pt idx="985">
                  <c:v>25343</c:v>
                </c:pt>
                <c:pt idx="986">
                  <c:v>25343</c:v>
                </c:pt>
                <c:pt idx="987">
                  <c:v>25343</c:v>
                </c:pt>
                <c:pt idx="988">
                  <c:v>25343</c:v>
                </c:pt>
                <c:pt idx="989">
                  <c:v>25343</c:v>
                </c:pt>
                <c:pt idx="990">
                  <c:v>25343</c:v>
                </c:pt>
                <c:pt idx="991">
                  <c:v>25343</c:v>
                </c:pt>
                <c:pt idx="992">
                  <c:v>25343</c:v>
                </c:pt>
                <c:pt idx="993">
                  <c:v>25343</c:v>
                </c:pt>
                <c:pt idx="994">
                  <c:v>25343</c:v>
                </c:pt>
                <c:pt idx="995">
                  <c:v>25343</c:v>
                </c:pt>
                <c:pt idx="996">
                  <c:v>25343</c:v>
                </c:pt>
                <c:pt idx="997">
                  <c:v>25343</c:v>
                </c:pt>
                <c:pt idx="998">
                  <c:v>25343</c:v>
                </c:pt>
                <c:pt idx="999">
                  <c:v>25343</c:v>
                </c:pt>
                <c:pt idx="1000">
                  <c:v>25343</c:v>
                </c:pt>
                <c:pt idx="1001">
                  <c:v>25343</c:v>
                </c:pt>
                <c:pt idx="1002">
                  <c:v>25343</c:v>
                </c:pt>
                <c:pt idx="1003">
                  <c:v>25343</c:v>
                </c:pt>
                <c:pt idx="1004">
                  <c:v>25343</c:v>
                </c:pt>
                <c:pt idx="1005">
                  <c:v>25343</c:v>
                </c:pt>
                <c:pt idx="1006">
                  <c:v>25343</c:v>
                </c:pt>
                <c:pt idx="1007">
                  <c:v>25343</c:v>
                </c:pt>
                <c:pt idx="1008">
                  <c:v>25343</c:v>
                </c:pt>
                <c:pt idx="1009">
                  <c:v>25343</c:v>
                </c:pt>
                <c:pt idx="1010">
                  <c:v>25343</c:v>
                </c:pt>
                <c:pt idx="1011">
                  <c:v>25343</c:v>
                </c:pt>
                <c:pt idx="1012">
                  <c:v>25343</c:v>
                </c:pt>
                <c:pt idx="1013">
                  <c:v>25343</c:v>
                </c:pt>
                <c:pt idx="1014">
                  <c:v>25343</c:v>
                </c:pt>
                <c:pt idx="1015">
                  <c:v>25343</c:v>
                </c:pt>
                <c:pt idx="1016">
                  <c:v>25343</c:v>
                </c:pt>
                <c:pt idx="1017">
                  <c:v>25343</c:v>
                </c:pt>
                <c:pt idx="1018">
                  <c:v>25343</c:v>
                </c:pt>
                <c:pt idx="1019">
                  <c:v>25343</c:v>
                </c:pt>
                <c:pt idx="1020">
                  <c:v>25343</c:v>
                </c:pt>
                <c:pt idx="1021">
                  <c:v>25343</c:v>
                </c:pt>
                <c:pt idx="1022">
                  <c:v>25343</c:v>
                </c:pt>
                <c:pt idx="1023">
                  <c:v>25343</c:v>
                </c:pt>
                <c:pt idx="1024">
                  <c:v>25343</c:v>
                </c:pt>
                <c:pt idx="1025">
                  <c:v>25343</c:v>
                </c:pt>
                <c:pt idx="1026">
                  <c:v>25343</c:v>
                </c:pt>
                <c:pt idx="1027">
                  <c:v>25343</c:v>
                </c:pt>
                <c:pt idx="1028">
                  <c:v>25343</c:v>
                </c:pt>
                <c:pt idx="1029">
                  <c:v>25343</c:v>
                </c:pt>
                <c:pt idx="1030">
                  <c:v>25343</c:v>
                </c:pt>
                <c:pt idx="1031">
                  <c:v>25343</c:v>
                </c:pt>
                <c:pt idx="1032">
                  <c:v>25343</c:v>
                </c:pt>
                <c:pt idx="1033">
                  <c:v>25343</c:v>
                </c:pt>
                <c:pt idx="1034">
                  <c:v>25343</c:v>
                </c:pt>
                <c:pt idx="1035">
                  <c:v>25343</c:v>
                </c:pt>
                <c:pt idx="1036">
                  <c:v>25343</c:v>
                </c:pt>
                <c:pt idx="1037">
                  <c:v>25343</c:v>
                </c:pt>
                <c:pt idx="1038">
                  <c:v>25343</c:v>
                </c:pt>
                <c:pt idx="1039">
                  <c:v>25343</c:v>
                </c:pt>
                <c:pt idx="1040">
                  <c:v>25343</c:v>
                </c:pt>
                <c:pt idx="1041">
                  <c:v>25343</c:v>
                </c:pt>
                <c:pt idx="1042">
                  <c:v>25343</c:v>
                </c:pt>
                <c:pt idx="1043">
                  <c:v>25343</c:v>
                </c:pt>
                <c:pt idx="1044">
                  <c:v>25343</c:v>
                </c:pt>
                <c:pt idx="1045">
                  <c:v>25343</c:v>
                </c:pt>
                <c:pt idx="1046">
                  <c:v>25343</c:v>
                </c:pt>
                <c:pt idx="1047">
                  <c:v>25343</c:v>
                </c:pt>
                <c:pt idx="1048">
                  <c:v>25343</c:v>
                </c:pt>
                <c:pt idx="1049">
                  <c:v>25343</c:v>
                </c:pt>
                <c:pt idx="1050">
                  <c:v>25343</c:v>
                </c:pt>
                <c:pt idx="1051">
                  <c:v>25343</c:v>
                </c:pt>
                <c:pt idx="1052">
                  <c:v>25343</c:v>
                </c:pt>
                <c:pt idx="1053">
                  <c:v>25343</c:v>
                </c:pt>
                <c:pt idx="1054">
                  <c:v>25343</c:v>
                </c:pt>
                <c:pt idx="1055">
                  <c:v>25343</c:v>
                </c:pt>
                <c:pt idx="1056">
                  <c:v>25343</c:v>
                </c:pt>
                <c:pt idx="1057">
                  <c:v>25343</c:v>
                </c:pt>
                <c:pt idx="1058">
                  <c:v>25343</c:v>
                </c:pt>
                <c:pt idx="1059">
                  <c:v>25343</c:v>
                </c:pt>
                <c:pt idx="1060">
                  <c:v>25343</c:v>
                </c:pt>
                <c:pt idx="1061">
                  <c:v>25343</c:v>
                </c:pt>
                <c:pt idx="1062">
                  <c:v>25343</c:v>
                </c:pt>
                <c:pt idx="1063">
                  <c:v>25343</c:v>
                </c:pt>
                <c:pt idx="1064">
                  <c:v>25343</c:v>
                </c:pt>
                <c:pt idx="1065">
                  <c:v>25343</c:v>
                </c:pt>
                <c:pt idx="1066">
                  <c:v>25343</c:v>
                </c:pt>
                <c:pt idx="1067">
                  <c:v>25343</c:v>
                </c:pt>
                <c:pt idx="1068">
                  <c:v>25343</c:v>
                </c:pt>
                <c:pt idx="1069">
                  <c:v>25343</c:v>
                </c:pt>
                <c:pt idx="1070">
                  <c:v>25343</c:v>
                </c:pt>
                <c:pt idx="1071">
                  <c:v>25343</c:v>
                </c:pt>
                <c:pt idx="1072">
                  <c:v>25343</c:v>
                </c:pt>
                <c:pt idx="1073">
                  <c:v>25343</c:v>
                </c:pt>
                <c:pt idx="1074">
                  <c:v>25343</c:v>
                </c:pt>
                <c:pt idx="1075">
                  <c:v>25343</c:v>
                </c:pt>
                <c:pt idx="1076">
                  <c:v>25343</c:v>
                </c:pt>
                <c:pt idx="1077">
                  <c:v>25343</c:v>
                </c:pt>
                <c:pt idx="1078">
                  <c:v>25343</c:v>
                </c:pt>
                <c:pt idx="1079">
                  <c:v>25343</c:v>
                </c:pt>
                <c:pt idx="1080">
                  <c:v>25343</c:v>
                </c:pt>
                <c:pt idx="1081">
                  <c:v>25343</c:v>
                </c:pt>
                <c:pt idx="1082">
                  <c:v>25343</c:v>
                </c:pt>
                <c:pt idx="1083">
                  <c:v>25343</c:v>
                </c:pt>
                <c:pt idx="1084">
                  <c:v>25343</c:v>
                </c:pt>
                <c:pt idx="1085">
                  <c:v>25343</c:v>
                </c:pt>
                <c:pt idx="1086">
                  <c:v>25343</c:v>
                </c:pt>
                <c:pt idx="1087">
                  <c:v>25343</c:v>
                </c:pt>
                <c:pt idx="1088">
                  <c:v>25343</c:v>
                </c:pt>
                <c:pt idx="1089">
                  <c:v>25343</c:v>
                </c:pt>
                <c:pt idx="1090">
                  <c:v>25343</c:v>
                </c:pt>
                <c:pt idx="1091">
                  <c:v>25343</c:v>
                </c:pt>
                <c:pt idx="1092">
                  <c:v>25343</c:v>
                </c:pt>
                <c:pt idx="1093">
                  <c:v>25343</c:v>
                </c:pt>
                <c:pt idx="1094">
                  <c:v>25343</c:v>
                </c:pt>
                <c:pt idx="1095">
                  <c:v>25343</c:v>
                </c:pt>
                <c:pt idx="1096">
                  <c:v>25343</c:v>
                </c:pt>
                <c:pt idx="1097">
                  <c:v>25343</c:v>
                </c:pt>
                <c:pt idx="1098">
                  <c:v>25343</c:v>
                </c:pt>
                <c:pt idx="1099">
                  <c:v>25343</c:v>
                </c:pt>
                <c:pt idx="1100">
                  <c:v>25343</c:v>
                </c:pt>
                <c:pt idx="1101">
                  <c:v>25343</c:v>
                </c:pt>
                <c:pt idx="1102">
                  <c:v>25343</c:v>
                </c:pt>
                <c:pt idx="1103">
                  <c:v>25343</c:v>
                </c:pt>
                <c:pt idx="1104">
                  <c:v>25343</c:v>
                </c:pt>
                <c:pt idx="1105">
                  <c:v>25343</c:v>
                </c:pt>
                <c:pt idx="1106">
                  <c:v>25343</c:v>
                </c:pt>
                <c:pt idx="1107">
                  <c:v>25343</c:v>
                </c:pt>
                <c:pt idx="1108">
                  <c:v>25343</c:v>
                </c:pt>
                <c:pt idx="1109">
                  <c:v>25343</c:v>
                </c:pt>
                <c:pt idx="1110">
                  <c:v>25343</c:v>
                </c:pt>
                <c:pt idx="1111">
                  <c:v>25343</c:v>
                </c:pt>
                <c:pt idx="1112">
                  <c:v>25343</c:v>
                </c:pt>
                <c:pt idx="1113">
                  <c:v>25343</c:v>
                </c:pt>
                <c:pt idx="1114">
                  <c:v>25343</c:v>
                </c:pt>
                <c:pt idx="1115">
                  <c:v>25343</c:v>
                </c:pt>
                <c:pt idx="1116">
                  <c:v>25343</c:v>
                </c:pt>
                <c:pt idx="1117">
                  <c:v>25343</c:v>
                </c:pt>
                <c:pt idx="1118">
                  <c:v>25343</c:v>
                </c:pt>
                <c:pt idx="1119">
                  <c:v>25343</c:v>
                </c:pt>
                <c:pt idx="1120">
                  <c:v>25343</c:v>
                </c:pt>
                <c:pt idx="1121">
                  <c:v>25343</c:v>
                </c:pt>
                <c:pt idx="1122">
                  <c:v>25343</c:v>
                </c:pt>
                <c:pt idx="1123">
                  <c:v>25343</c:v>
                </c:pt>
                <c:pt idx="1124">
                  <c:v>25343</c:v>
                </c:pt>
                <c:pt idx="1125">
                  <c:v>25343</c:v>
                </c:pt>
                <c:pt idx="1126">
                  <c:v>25343</c:v>
                </c:pt>
                <c:pt idx="1127">
                  <c:v>25343</c:v>
                </c:pt>
                <c:pt idx="1128">
                  <c:v>25343</c:v>
                </c:pt>
                <c:pt idx="1129">
                  <c:v>25343</c:v>
                </c:pt>
                <c:pt idx="1130">
                  <c:v>25343</c:v>
                </c:pt>
                <c:pt idx="1131">
                  <c:v>25343</c:v>
                </c:pt>
                <c:pt idx="1132">
                  <c:v>25343</c:v>
                </c:pt>
                <c:pt idx="1133">
                  <c:v>25343</c:v>
                </c:pt>
                <c:pt idx="1134">
                  <c:v>25343</c:v>
                </c:pt>
                <c:pt idx="1135">
                  <c:v>25343</c:v>
                </c:pt>
                <c:pt idx="1136">
                  <c:v>25343</c:v>
                </c:pt>
                <c:pt idx="1137">
                  <c:v>25343</c:v>
                </c:pt>
                <c:pt idx="1138">
                  <c:v>25343</c:v>
                </c:pt>
                <c:pt idx="1139">
                  <c:v>25343</c:v>
                </c:pt>
                <c:pt idx="1140">
                  <c:v>25343</c:v>
                </c:pt>
                <c:pt idx="1141">
                  <c:v>25343</c:v>
                </c:pt>
                <c:pt idx="1142">
                  <c:v>25343</c:v>
                </c:pt>
                <c:pt idx="1143">
                  <c:v>25343</c:v>
                </c:pt>
                <c:pt idx="1144">
                  <c:v>25343</c:v>
                </c:pt>
                <c:pt idx="1145">
                  <c:v>25343</c:v>
                </c:pt>
                <c:pt idx="1146">
                  <c:v>25343</c:v>
                </c:pt>
                <c:pt idx="1147">
                  <c:v>25343</c:v>
                </c:pt>
                <c:pt idx="1148">
                  <c:v>25343</c:v>
                </c:pt>
                <c:pt idx="1149">
                  <c:v>25343</c:v>
                </c:pt>
                <c:pt idx="1150">
                  <c:v>25343</c:v>
                </c:pt>
                <c:pt idx="1151">
                  <c:v>25343</c:v>
                </c:pt>
                <c:pt idx="1152">
                  <c:v>25343</c:v>
                </c:pt>
                <c:pt idx="1153">
                  <c:v>25343</c:v>
                </c:pt>
                <c:pt idx="1154">
                  <c:v>25343</c:v>
                </c:pt>
                <c:pt idx="1155">
                  <c:v>25343</c:v>
                </c:pt>
                <c:pt idx="1156">
                  <c:v>25343</c:v>
                </c:pt>
                <c:pt idx="1157">
                  <c:v>25343</c:v>
                </c:pt>
                <c:pt idx="1158">
                  <c:v>25343</c:v>
                </c:pt>
                <c:pt idx="1159">
                  <c:v>25343</c:v>
                </c:pt>
                <c:pt idx="1160">
                  <c:v>25343</c:v>
                </c:pt>
                <c:pt idx="1161">
                  <c:v>25343</c:v>
                </c:pt>
                <c:pt idx="1162">
                  <c:v>25343</c:v>
                </c:pt>
                <c:pt idx="1163">
                  <c:v>25343</c:v>
                </c:pt>
                <c:pt idx="1164">
                  <c:v>25343</c:v>
                </c:pt>
                <c:pt idx="1165">
                  <c:v>25343</c:v>
                </c:pt>
                <c:pt idx="1166">
                  <c:v>25343</c:v>
                </c:pt>
                <c:pt idx="1167">
                  <c:v>25343</c:v>
                </c:pt>
                <c:pt idx="1168">
                  <c:v>25343</c:v>
                </c:pt>
                <c:pt idx="1169">
                  <c:v>25343</c:v>
                </c:pt>
                <c:pt idx="1170">
                  <c:v>25343</c:v>
                </c:pt>
                <c:pt idx="1171">
                  <c:v>25343</c:v>
                </c:pt>
                <c:pt idx="1172">
                  <c:v>25343</c:v>
                </c:pt>
                <c:pt idx="1173">
                  <c:v>25343</c:v>
                </c:pt>
                <c:pt idx="1174">
                  <c:v>25343</c:v>
                </c:pt>
                <c:pt idx="1175">
                  <c:v>25343</c:v>
                </c:pt>
                <c:pt idx="1176">
                  <c:v>25343</c:v>
                </c:pt>
                <c:pt idx="1177">
                  <c:v>25343</c:v>
                </c:pt>
                <c:pt idx="1178">
                  <c:v>25343</c:v>
                </c:pt>
                <c:pt idx="1179">
                  <c:v>25343</c:v>
                </c:pt>
                <c:pt idx="1180">
                  <c:v>25343</c:v>
                </c:pt>
                <c:pt idx="1181">
                  <c:v>25343</c:v>
                </c:pt>
                <c:pt idx="1182">
                  <c:v>25343</c:v>
                </c:pt>
                <c:pt idx="1183">
                  <c:v>25343</c:v>
                </c:pt>
                <c:pt idx="1184">
                  <c:v>25343</c:v>
                </c:pt>
                <c:pt idx="1185">
                  <c:v>25343</c:v>
                </c:pt>
                <c:pt idx="1186">
                  <c:v>25343</c:v>
                </c:pt>
                <c:pt idx="1187">
                  <c:v>25343</c:v>
                </c:pt>
                <c:pt idx="1188">
                  <c:v>25343</c:v>
                </c:pt>
                <c:pt idx="1189">
                  <c:v>25343</c:v>
                </c:pt>
                <c:pt idx="1190">
                  <c:v>25343</c:v>
                </c:pt>
                <c:pt idx="1191">
                  <c:v>25343</c:v>
                </c:pt>
                <c:pt idx="1192">
                  <c:v>25343</c:v>
                </c:pt>
                <c:pt idx="1193">
                  <c:v>25343</c:v>
                </c:pt>
                <c:pt idx="1194">
                  <c:v>25343</c:v>
                </c:pt>
                <c:pt idx="1195">
                  <c:v>25343</c:v>
                </c:pt>
                <c:pt idx="1196">
                  <c:v>25343</c:v>
                </c:pt>
                <c:pt idx="1197">
                  <c:v>25343</c:v>
                </c:pt>
                <c:pt idx="1198">
                  <c:v>25343</c:v>
                </c:pt>
                <c:pt idx="1199">
                  <c:v>25343</c:v>
                </c:pt>
                <c:pt idx="1200">
                  <c:v>25343</c:v>
                </c:pt>
                <c:pt idx="1201">
                  <c:v>25343</c:v>
                </c:pt>
                <c:pt idx="1202">
                  <c:v>25343</c:v>
                </c:pt>
                <c:pt idx="1203">
                  <c:v>25343</c:v>
                </c:pt>
                <c:pt idx="1204">
                  <c:v>25343</c:v>
                </c:pt>
                <c:pt idx="1205">
                  <c:v>25343</c:v>
                </c:pt>
                <c:pt idx="1206">
                  <c:v>25343</c:v>
                </c:pt>
                <c:pt idx="1207">
                  <c:v>25343</c:v>
                </c:pt>
                <c:pt idx="1208">
                  <c:v>25343</c:v>
                </c:pt>
                <c:pt idx="1209">
                  <c:v>25343</c:v>
                </c:pt>
                <c:pt idx="1210">
                  <c:v>25343</c:v>
                </c:pt>
                <c:pt idx="1211">
                  <c:v>25343</c:v>
                </c:pt>
                <c:pt idx="1212">
                  <c:v>25343</c:v>
                </c:pt>
                <c:pt idx="1213">
                  <c:v>25343</c:v>
                </c:pt>
                <c:pt idx="1214">
                  <c:v>25343</c:v>
                </c:pt>
                <c:pt idx="1215">
                  <c:v>25343</c:v>
                </c:pt>
                <c:pt idx="1216">
                  <c:v>25343</c:v>
                </c:pt>
                <c:pt idx="1217">
                  <c:v>25343</c:v>
                </c:pt>
                <c:pt idx="1218">
                  <c:v>25343</c:v>
                </c:pt>
                <c:pt idx="1219">
                  <c:v>25343</c:v>
                </c:pt>
                <c:pt idx="1220">
                  <c:v>25343</c:v>
                </c:pt>
                <c:pt idx="1221">
                  <c:v>25343</c:v>
                </c:pt>
                <c:pt idx="1222">
                  <c:v>25343</c:v>
                </c:pt>
                <c:pt idx="1223">
                  <c:v>25343</c:v>
                </c:pt>
                <c:pt idx="1224">
                  <c:v>25343</c:v>
                </c:pt>
                <c:pt idx="1225">
                  <c:v>25343</c:v>
                </c:pt>
                <c:pt idx="1226">
                  <c:v>25343</c:v>
                </c:pt>
                <c:pt idx="1227">
                  <c:v>25343</c:v>
                </c:pt>
                <c:pt idx="1228">
                  <c:v>25343</c:v>
                </c:pt>
                <c:pt idx="1229">
                  <c:v>25343</c:v>
                </c:pt>
                <c:pt idx="1230">
                  <c:v>25343</c:v>
                </c:pt>
                <c:pt idx="1231">
                  <c:v>25343</c:v>
                </c:pt>
                <c:pt idx="1232">
                  <c:v>25343</c:v>
                </c:pt>
                <c:pt idx="1233">
                  <c:v>25343</c:v>
                </c:pt>
                <c:pt idx="1234">
                  <c:v>25343</c:v>
                </c:pt>
                <c:pt idx="1235">
                  <c:v>25343</c:v>
                </c:pt>
                <c:pt idx="1236">
                  <c:v>25343</c:v>
                </c:pt>
                <c:pt idx="1237">
                  <c:v>25343</c:v>
                </c:pt>
                <c:pt idx="1238">
                  <c:v>25343</c:v>
                </c:pt>
                <c:pt idx="1239">
                  <c:v>25343</c:v>
                </c:pt>
                <c:pt idx="1240">
                  <c:v>25343</c:v>
                </c:pt>
                <c:pt idx="1241">
                  <c:v>25343</c:v>
                </c:pt>
                <c:pt idx="1242">
                  <c:v>25343</c:v>
                </c:pt>
                <c:pt idx="1243">
                  <c:v>25343</c:v>
                </c:pt>
                <c:pt idx="1244">
                  <c:v>25343</c:v>
                </c:pt>
                <c:pt idx="1245">
                  <c:v>25343</c:v>
                </c:pt>
                <c:pt idx="1246">
                  <c:v>25343</c:v>
                </c:pt>
                <c:pt idx="1247">
                  <c:v>25343</c:v>
                </c:pt>
                <c:pt idx="1248">
                  <c:v>25343</c:v>
                </c:pt>
                <c:pt idx="1249">
                  <c:v>25343</c:v>
                </c:pt>
                <c:pt idx="1250">
                  <c:v>25343</c:v>
                </c:pt>
                <c:pt idx="1251">
                  <c:v>25343</c:v>
                </c:pt>
                <c:pt idx="1252">
                  <c:v>25343</c:v>
                </c:pt>
                <c:pt idx="1253">
                  <c:v>25343</c:v>
                </c:pt>
                <c:pt idx="1254">
                  <c:v>25343</c:v>
                </c:pt>
                <c:pt idx="1255">
                  <c:v>25343</c:v>
                </c:pt>
                <c:pt idx="1256">
                  <c:v>25343</c:v>
                </c:pt>
                <c:pt idx="1257">
                  <c:v>25343</c:v>
                </c:pt>
                <c:pt idx="1258">
                  <c:v>25343</c:v>
                </c:pt>
                <c:pt idx="1259">
                  <c:v>25343</c:v>
                </c:pt>
                <c:pt idx="1260">
                  <c:v>25343</c:v>
                </c:pt>
                <c:pt idx="1261">
                  <c:v>25343</c:v>
                </c:pt>
                <c:pt idx="1262">
                  <c:v>25343</c:v>
                </c:pt>
                <c:pt idx="1263">
                  <c:v>25343</c:v>
                </c:pt>
                <c:pt idx="1264">
                  <c:v>25343</c:v>
                </c:pt>
                <c:pt idx="1265">
                  <c:v>25343</c:v>
                </c:pt>
                <c:pt idx="1266">
                  <c:v>25343</c:v>
                </c:pt>
                <c:pt idx="1267">
                  <c:v>25343</c:v>
                </c:pt>
                <c:pt idx="1268">
                  <c:v>25343</c:v>
                </c:pt>
                <c:pt idx="1269">
                  <c:v>25343</c:v>
                </c:pt>
                <c:pt idx="1270">
                  <c:v>25343</c:v>
                </c:pt>
                <c:pt idx="1271">
                  <c:v>25343</c:v>
                </c:pt>
                <c:pt idx="1272">
                  <c:v>25343</c:v>
                </c:pt>
                <c:pt idx="1273">
                  <c:v>25343</c:v>
                </c:pt>
                <c:pt idx="1274">
                  <c:v>25343</c:v>
                </c:pt>
                <c:pt idx="1275">
                  <c:v>25343</c:v>
                </c:pt>
                <c:pt idx="1276">
                  <c:v>25343</c:v>
                </c:pt>
                <c:pt idx="1277">
                  <c:v>25343</c:v>
                </c:pt>
                <c:pt idx="1278">
                  <c:v>25343</c:v>
                </c:pt>
                <c:pt idx="1279">
                  <c:v>25343</c:v>
                </c:pt>
                <c:pt idx="1280">
                  <c:v>25343</c:v>
                </c:pt>
                <c:pt idx="1281">
                  <c:v>25343</c:v>
                </c:pt>
                <c:pt idx="1282">
                  <c:v>25343</c:v>
                </c:pt>
                <c:pt idx="1283">
                  <c:v>25343</c:v>
                </c:pt>
                <c:pt idx="1284">
                  <c:v>25343</c:v>
                </c:pt>
                <c:pt idx="1285">
                  <c:v>25343</c:v>
                </c:pt>
                <c:pt idx="1286">
                  <c:v>25343</c:v>
                </c:pt>
                <c:pt idx="1287">
                  <c:v>25343</c:v>
                </c:pt>
                <c:pt idx="1288">
                  <c:v>25343</c:v>
                </c:pt>
                <c:pt idx="1289">
                  <c:v>25343</c:v>
                </c:pt>
                <c:pt idx="1290">
                  <c:v>25343</c:v>
                </c:pt>
                <c:pt idx="1291">
                  <c:v>25343</c:v>
                </c:pt>
                <c:pt idx="1292">
                  <c:v>25343</c:v>
                </c:pt>
                <c:pt idx="1293">
                  <c:v>25343</c:v>
                </c:pt>
                <c:pt idx="1294">
                  <c:v>25343</c:v>
                </c:pt>
                <c:pt idx="1295">
                  <c:v>25343</c:v>
                </c:pt>
                <c:pt idx="1296">
                  <c:v>25343</c:v>
                </c:pt>
                <c:pt idx="1297">
                  <c:v>25343</c:v>
                </c:pt>
                <c:pt idx="1298">
                  <c:v>25343</c:v>
                </c:pt>
                <c:pt idx="1299">
                  <c:v>25343</c:v>
                </c:pt>
                <c:pt idx="1300">
                  <c:v>25343</c:v>
                </c:pt>
                <c:pt idx="1301">
                  <c:v>25343</c:v>
                </c:pt>
                <c:pt idx="1302">
                  <c:v>25343</c:v>
                </c:pt>
                <c:pt idx="1303">
                  <c:v>25343</c:v>
                </c:pt>
                <c:pt idx="1304">
                  <c:v>25343</c:v>
                </c:pt>
                <c:pt idx="1305">
                  <c:v>25343</c:v>
                </c:pt>
                <c:pt idx="1306">
                  <c:v>25343</c:v>
                </c:pt>
                <c:pt idx="1307">
                  <c:v>25343</c:v>
                </c:pt>
                <c:pt idx="1308">
                  <c:v>25343</c:v>
                </c:pt>
                <c:pt idx="1309">
                  <c:v>25343</c:v>
                </c:pt>
                <c:pt idx="1310">
                  <c:v>25343</c:v>
                </c:pt>
                <c:pt idx="1311">
                  <c:v>25343</c:v>
                </c:pt>
                <c:pt idx="1312">
                  <c:v>25343</c:v>
                </c:pt>
                <c:pt idx="1313">
                  <c:v>25343</c:v>
                </c:pt>
                <c:pt idx="1314">
                  <c:v>25343</c:v>
                </c:pt>
                <c:pt idx="1315">
                  <c:v>25343</c:v>
                </c:pt>
                <c:pt idx="1316">
                  <c:v>25343</c:v>
                </c:pt>
                <c:pt idx="1317">
                  <c:v>25343</c:v>
                </c:pt>
                <c:pt idx="1318">
                  <c:v>25343</c:v>
                </c:pt>
                <c:pt idx="1319">
                  <c:v>25343</c:v>
                </c:pt>
                <c:pt idx="1320">
                  <c:v>25343</c:v>
                </c:pt>
                <c:pt idx="1321">
                  <c:v>25343</c:v>
                </c:pt>
                <c:pt idx="1322">
                  <c:v>25343</c:v>
                </c:pt>
                <c:pt idx="1323">
                  <c:v>25343</c:v>
                </c:pt>
                <c:pt idx="1324">
                  <c:v>25343</c:v>
                </c:pt>
                <c:pt idx="1325">
                  <c:v>25343</c:v>
                </c:pt>
                <c:pt idx="1326">
                  <c:v>25343</c:v>
                </c:pt>
                <c:pt idx="1327">
                  <c:v>25343</c:v>
                </c:pt>
                <c:pt idx="1328">
                  <c:v>25343</c:v>
                </c:pt>
                <c:pt idx="1329">
                  <c:v>25343</c:v>
                </c:pt>
                <c:pt idx="1330">
                  <c:v>25343</c:v>
                </c:pt>
                <c:pt idx="1331">
                  <c:v>25343</c:v>
                </c:pt>
                <c:pt idx="1332">
                  <c:v>25343</c:v>
                </c:pt>
                <c:pt idx="1333">
                  <c:v>25343</c:v>
                </c:pt>
                <c:pt idx="1334">
                  <c:v>25343</c:v>
                </c:pt>
                <c:pt idx="1335">
                  <c:v>25343</c:v>
                </c:pt>
                <c:pt idx="1336">
                  <c:v>25343</c:v>
                </c:pt>
                <c:pt idx="1337">
                  <c:v>25343</c:v>
                </c:pt>
                <c:pt idx="1338">
                  <c:v>25343</c:v>
                </c:pt>
                <c:pt idx="1339">
                  <c:v>25343</c:v>
                </c:pt>
                <c:pt idx="1340">
                  <c:v>25343</c:v>
                </c:pt>
                <c:pt idx="1341">
                  <c:v>25343</c:v>
                </c:pt>
                <c:pt idx="1342">
                  <c:v>25343</c:v>
                </c:pt>
                <c:pt idx="1343">
                  <c:v>25343</c:v>
                </c:pt>
                <c:pt idx="1344">
                  <c:v>25343</c:v>
                </c:pt>
                <c:pt idx="1345">
                  <c:v>25343</c:v>
                </c:pt>
                <c:pt idx="1346">
                  <c:v>25343</c:v>
                </c:pt>
                <c:pt idx="1347">
                  <c:v>25343</c:v>
                </c:pt>
                <c:pt idx="1348">
                  <c:v>25343</c:v>
                </c:pt>
                <c:pt idx="1349">
                  <c:v>25343</c:v>
                </c:pt>
                <c:pt idx="1350">
                  <c:v>25343</c:v>
                </c:pt>
                <c:pt idx="1351">
                  <c:v>25343</c:v>
                </c:pt>
                <c:pt idx="1352">
                  <c:v>25343</c:v>
                </c:pt>
                <c:pt idx="1353">
                  <c:v>25343</c:v>
                </c:pt>
                <c:pt idx="1354">
                  <c:v>25343</c:v>
                </c:pt>
                <c:pt idx="1355">
                  <c:v>25343</c:v>
                </c:pt>
                <c:pt idx="1356">
                  <c:v>25343</c:v>
                </c:pt>
                <c:pt idx="1357">
                  <c:v>25343</c:v>
                </c:pt>
                <c:pt idx="1358">
                  <c:v>25343</c:v>
                </c:pt>
                <c:pt idx="1359">
                  <c:v>25343</c:v>
                </c:pt>
                <c:pt idx="1360">
                  <c:v>25343</c:v>
                </c:pt>
                <c:pt idx="1361">
                  <c:v>25343</c:v>
                </c:pt>
                <c:pt idx="1362">
                  <c:v>25343</c:v>
                </c:pt>
                <c:pt idx="1363">
                  <c:v>25343</c:v>
                </c:pt>
                <c:pt idx="1364">
                  <c:v>25343</c:v>
                </c:pt>
                <c:pt idx="1365">
                  <c:v>25343</c:v>
                </c:pt>
                <c:pt idx="1366">
                  <c:v>25343</c:v>
                </c:pt>
                <c:pt idx="1367">
                  <c:v>25343</c:v>
                </c:pt>
                <c:pt idx="1368">
                  <c:v>25343</c:v>
                </c:pt>
                <c:pt idx="1369">
                  <c:v>25343</c:v>
                </c:pt>
                <c:pt idx="1370">
                  <c:v>25343</c:v>
                </c:pt>
                <c:pt idx="1371">
                  <c:v>25343</c:v>
                </c:pt>
                <c:pt idx="1372">
                  <c:v>25343</c:v>
                </c:pt>
                <c:pt idx="1373">
                  <c:v>25343</c:v>
                </c:pt>
                <c:pt idx="1374">
                  <c:v>25343</c:v>
                </c:pt>
                <c:pt idx="1375">
                  <c:v>25343</c:v>
                </c:pt>
                <c:pt idx="1376">
                  <c:v>25343</c:v>
                </c:pt>
                <c:pt idx="1377">
                  <c:v>25343</c:v>
                </c:pt>
                <c:pt idx="1378">
                  <c:v>25343</c:v>
                </c:pt>
                <c:pt idx="1379">
                  <c:v>25343</c:v>
                </c:pt>
                <c:pt idx="1380">
                  <c:v>25343</c:v>
                </c:pt>
                <c:pt idx="1381">
                  <c:v>25343</c:v>
                </c:pt>
                <c:pt idx="1382">
                  <c:v>25343</c:v>
                </c:pt>
                <c:pt idx="1383">
                  <c:v>25343</c:v>
                </c:pt>
                <c:pt idx="1384">
                  <c:v>25343</c:v>
                </c:pt>
                <c:pt idx="1385">
                  <c:v>25343</c:v>
                </c:pt>
                <c:pt idx="1386">
                  <c:v>25343</c:v>
                </c:pt>
                <c:pt idx="1387">
                  <c:v>25343</c:v>
                </c:pt>
                <c:pt idx="1388">
                  <c:v>25343</c:v>
                </c:pt>
                <c:pt idx="1389">
                  <c:v>25343</c:v>
                </c:pt>
                <c:pt idx="1390">
                  <c:v>25343</c:v>
                </c:pt>
                <c:pt idx="1391">
                  <c:v>25343</c:v>
                </c:pt>
                <c:pt idx="1392">
                  <c:v>25343</c:v>
                </c:pt>
                <c:pt idx="1393">
                  <c:v>25343</c:v>
                </c:pt>
                <c:pt idx="1394">
                  <c:v>25343</c:v>
                </c:pt>
                <c:pt idx="1395">
                  <c:v>25343</c:v>
                </c:pt>
                <c:pt idx="1396">
                  <c:v>25343</c:v>
                </c:pt>
                <c:pt idx="1397">
                  <c:v>25343</c:v>
                </c:pt>
                <c:pt idx="1398">
                  <c:v>25343</c:v>
                </c:pt>
                <c:pt idx="1399">
                  <c:v>25343</c:v>
                </c:pt>
                <c:pt idx="1400">
                  <c:v>25343</c:v>
                </c:pt>
                <c:pt idx="1401">
                  <c:v>25343</c:v>
                </c:pt>
                <c:pt idx="1402">
                  <c:v>25343</c:v>
                </c:pt>
                <c:pt idx="1403">
                  <c:v>25343</c:v>
                </c:pt>
                <c:pt idx="1404">
                  <c:v>25343</c:v>
                </c:pt>
                <c:pt idx="1405">
                  <c:v>25343</c:v>
                </c:pt>
                <c:pt idx="1406">
                  <c:v>25343</c:v>
                </c:pt>
                <c:pt idx="1407">
                  <c:v>25343</c:v>
                </c:pt>
                <c:pt idx="1408">
                  <c:v>25343</c:v>
                </c:pt>
                <c:pt idx="1409">
                  <c:v>25343</c:v>
                </c:pt>
                <c:pt idx="1410">
                  <c:v>25343</c:v>
                </c:pt>
                <c:pt idx="1411">
                  <c:v>25343</c:v>
                </c:pt>
                <c:pt idx="1412">
                  <c:v>25343</c:v>
                </c:pt>
                <c:pt idx="1413">
                  <c:v>25343</c:v>
                </c:pt>
                <c:pt idx="1414">
                  <c:v>25343</c:v>
                </c:pt>
                <c:pt idx="1415">
                  <c:v>25343</c:v>
                </c:pt>
                <c:pt idx="1416">
                  <c:v>25682</c:v>
                </c:pt>
                <c:pt idx="1417">
                  <c:v>25682</c:v>
                </c:pt>
                <c:pt idx="1418">
                  <c:v>25682</c:v>
                </c:pt>
                <c:pt idx="1419">
                  <c:v>25682</c:v>
                </c:pt>
                <c:pt idx="1420">
                  <c:v>25682</c:v>
                </c:pt>
                <c:pt idx="1421">
                  <c:v>25682</c:v>
                </c:pt>
                <c:pt idx="1422">
                  <c:v>25682</c:v>
                </c:pt>
                <c:pt idx="1423">
                  <c:v>25682</c:v>
                </c:pt>
                <c:pt idx="1424">
                  <c:v>25682</c:v>
                </c:pt>
                <c:pt idx="1425">
                  <c:v>25682</c:v>
                </c:pt>
                <c:pt idx="1426">
                  <c:v>25682</c:v>
                </c:pt>
                <c:pt idx="1427">
                  <c:v>25682</c:v>
                </c:pt>
                <c:pt idx="1428">
                  <c:v>25682</c:v>
                </c:pt>
                <c:pt idx="1429">
                  <c:v>25682</c:v>
                </c:pt>
                <c:pt idx="1430">
                  <c:v>25682</c:v>
                </c:pt>
                <c:pt idx="1431">
                  <c:v>25682</c:v>
                </c:pt>
                <c:pt idx="1432">
                  <c:v>25682</c:v>
                </c:pt>
                <c:pt idx="1433">
                  <c:v>25682</c:v>
                </c:pt>
                <c:pt idx="1434">
                  <c:v>25682</c:v>
                </c:pt>
                <c:pt idx="1435">
                  <c:v>25682</c:v>
                </c:pt>
                <c:pt idx="1436">
                  <c:v>25682</c:v>
                </c:pt>
                <c:pt idx="1437">
                  <c:v>25682</c:v>
                </c:pt>
                <c:pt idx="1438">
                  <c:v>25682</c:v>
                </c:pt>
                <c:pt idx="1439">
                  <c:v>25682</c:v>
                </c:pt>
                <c:pt idx="1440">
                  <c:v>25682</c:v>
                </c:pt>
                <c:pt idx="1441">
                  <c:v>25682</c:v>
                </c:pt>
                <c:pt idx="1442">
                  <c:v>25682</c:v>
                </c:pt>
                <c:pt idx="1443">
                  <c:v>25682</c:v>
                </c:pt>
                <c:pt idx="1444">
                  <c:v>25682</c:v>
                </c:pt>
                <c:pt idx="1445">
                  <c:v>25682</c:v>
                </c:pt>
                <c:pt idx="1446">
                  <c:v>25682</c:v>
                </c:pt>
                <c:pt idx="1447">
                  <c:v>25682</c:v>
                </c:pt>
                <c:pt idx="1448">
                  <c:v>25682</c:v>
                </c:pt>
                <c:pt idx="1449">
                  <c:v>25682</c:v>
                </c:pt>
                <c:pt idx="1450">
                  <c:v>25682</c:v>
                </c:pt>
                <c:pt idx="1451">
                  <c:v>25682</c:v>
                </c:pt>
                <c:pt idx="1452">
                  <c:v>25682</c:v>
                </c:pt>
                <c:pt idx="1453">
                  <c:v>25682</c:v>
                </c:pt>
                <c:pt idx="1454">
                  <c:v>25682</c:v>
                </c:pt>
                <c:pt idx="1455">
                  <c:v>25682</c:v>
                </c:pt>
                <c:pt idx="1456">
                  <c:v>25682</c:v>
                </c:pt>
                <c:pt idx="1457">
                  <c:v>25682</c:v>
                </c:pt>
                <c:pt idx="1458">
                  <c:v>25682</c:v>
                </c:pt>
                <c:pt idx="1459">
                  <c:v>25682</c:v>
                </c:pt>
                <c:pt idx="1460">
                  <c:v>25682</c:v>
                </c:pt>
                <c:pt idx="1461">
                  <c:v>25682</c:v>
                </c:pt>
                <c:pt idx="1462">
                  <c:v>25682</c:v>
                </c:pt>
                <c:pt idx="1463">
                  <c:v>25682</c:v>
                </c:pt>
                <c:pt idx="1464">
                  <c:v>25682</c:v>
                </c:pt>
                <c:pt idx="1465">
                  <c:v>25682</c:v>
                </c:pt>
                <c:pt idx="1466">
                  <c:v>25682</c:v>
                </c:pt>
                <c:pt idx="1467">
                  <c:v>25682</c:v>
                </c:pt>
                <c:pt idx="1468">
                  <c:v>25682</c:v>
                </c:pt>
                <c:pt idx="1469">
                  <c:v>25682</c:v>
                </c:pt>
                <c:pt idx="1470">
                  <c:v>25682</c:v>
                </c:pt>
                <c:pt idx="1471">
                  <c:v>25682</c:v>
                </c:pt>
                <c:pt idx="1472">
                  <c:v>25682</c:v>
                </c:pt>
                <c:pt idx="1473">
                  <c:v>25682</c:v>
                </c:pt>
                <c:pt idx="1474">
                  <c:v>25682</c:v>
                </c:pt>
                <c:pt idx="1475">
                  <c:v>25682</c:v>
                </c:pt>
                <c:pt idx="1476">
                  <c:v>25682</c:v>
                </c:pt>
                <c:pt idx="1477">
                  <c:v>25682</c:v>
                </c:pt>
                <c:pt idx="1478">
                  <c:v>25682</c:v>
                </c:pt>
                <c:pt idx="1479">
                  <c:v>25682</c:v>
                </c:pt>
                <c:pt idx="1480">
                  <c:v>25682</c:v>
                </c:pt>
                <c:pt idx="1481">
                  <c:v>25682</c:v>
                </c:pt>
                <c:pt idx="1482">
                  <c:v>25682</c:v>
                </c:pt>
                <c:pt idx="1483">
                  <c:v>25682</c:v>
                </c:pt>
                <c:pt idx="1484">
                  <c:v>25682</c:v>
                </c:pt>
                <c:pt idx="1485">
                  <c:v>25682</c:v>
                </c:pt>
                <c:pt idx="1486">
                  <c:v>25682</c:v>
                </c:pt>
                <c:pt idx="1487">
                  <c:v>25682</c:v>
                </c:pt>
                <c:pt idx="1488">
                  <c:v>25682</c:v>
                </c:pt>
                <c:pt idx="1489">
                  <c:v>25682</c:v>
                </c:pt>
                <c:pt idx="1490">
                  <c:v>25682</c:v>
                </c:pt>
                <c:pt idx="1491">
                  <c:v>25682</c:v>
                </c:pt>
                <c:pt idx="1492">
                  <c:v>25682</c:v>
                </c:pt>
                <c:pt idx="1493">
                  <c:v>25682</c:v>
                </c:pt>
                <c:pt idx="1494">
                  <c:v>25682</c:v>
                </c:pt>
                <c:pt idx="1495">
                  <c:v>25682</c:v>
                </c:pt>
                <c:pt idx="1496">
                  <c:v>25682</c:v>
                </c:pt>
                <c:pt idx="1497">
                  <c:v>25682</c:v>
                </c:pt>
                <c:pt idx="1498">
                  <c:v>25682</c:v>
                </c:pt>
                <c:pt idx="1499">
                  <c:v>25682</c:v>
                </c:pt>
                <c:pt idx="1500">
                  <c:v>25682</c:v>
                </c:pt>
                <c:pt idx="1501">
                  <c:v>25682</c:v>
                </c:pt>
                <c:pt idx="1502">
                  <c:v>25682</c:v>
                </c:pt>
                <c:pt idx="1503">
                  <c:v>25682</c:v>
                </c:pt>
                <c:pt idx="1504">
                  <c:v>25682</c:v>
                </c:pt>
                <c:pt idx="1505">
                  <c:v>25682</c:v>
                </c:pt>
                <c:pt idx="1506">
                  <c:v>25682</c:v>
                </c:pt>
                <c:pt idx="1507">
                  <c:v>25682</c:v>
                </c:pt>
                <c:pt idx="1508">
                  <c:v>25682</c:v>
                </c:pt>
                <c:pt idx="1509">
                  <c:v>25682</c:v>
                </c:pt>
                <c:pt idx="1510">
                  <c:v>25682</c:v>
                </c:pt>
                <c:pt idx="1511">
                  <c:v>25682</c:v>
                </c:pt>
                <c:pt idx="1512">
                  <c:v>25682</c:v>
                </c:pt>
                <c:pt idx="1513">
                  <c:v>25682</c:v>
                </c:pt>
                <c:pt idx="1514">
                  <c:v>25682</c:v>
                </c:pt>
                <c:pt idx="1515">
                  <c:v>25682</c:v>
                </c:pt>
                <c:pt idx="1516">
                  <c:v>25682</c:v>
                </c:pt>
                <c:pt idx="1517">
                  <c:v>25682</c:v>
                </c:pt>
                <c:pt idx="1518">
                  <c:v>25682</c:v>
                </c:pt>
                <c:pt idx="1519">
                  <c:v>25682</c:v>
                </c:pt>
                <c:pt idx="1520">
                  <c:v>25682</c:v>
                </c:pt>
                <c:pt idx="1521">
                  <c:v>25682</c:v>
                </c:pt>
                <c:pt idx="1522">
                  <c:v>25682</c:v>
                </c:pt>
                <c:pt idx="1523">
                  <c:v>25682</c:v>
                </c:pt>
                <c:pt idx="1524">
                  <c:v>25682</c:v>
                </c:pt>
                <c:pt idx="1525">
                  <c:v>25682</c:v>
                </c:pt>
                <c:pt idx="1526">
                  <c:v>25682</c:v>
                </c:pt>
                <c:pt idx="1527">
                  <c:v>25682</c:v>
                </c:pt>
                <c:pt idx="1528">
                  <c:v>25682</c:v>
                </c:pt>
                <c:pt idx="1529">
                  <c:v>25682</c:v>
                </c:pt>
                <c:pt idx="1530">
                  <c:v>25682</c:v>
                </c:pt>
                <c:pt idx="1531">
                  <c:v>25682</c:v>
                </c:pt>
                <c:pt idx="1532">
                  <c:v>25682</c:v>
                </c:pt>
                <c:pt idx="1533">
                  <c:v>25682</c:v>
                </c:pt>
                <c:pt idx="1534">
                  <c:v>25682</c:v>
                </c:pt>
                <c:pt idx="1535">
                  <c:v>25682</c:v>
                </c:pt>
                <c:pt idx="1536">
                  <c:v>25682</c:v>
                </c:pt>
                <c:pt idx="1537">
                  <c:v>25682</c:v>
                </c:pt>
                <c:pt idx="1538">
                  <c:v>25682</c:v>
                </c:pt>
                <c:pt idx="1539">
                  <c:v>25682</c:v>
                </c:pt>
                <c:pt idx="1540">
                  <c:v>25682</c:v>
                </c:pt>
                <c:pt idx="1541">
                  <c:v>25682</c:v>
                </c:pt>
                <c:pt idx="1542">
                  <c:v>25682</c:v>
                </c:pt>
                <c:pt idx="1543">
                  <c:v>25682</c:v>
                </c:pt>
                <c:pt idx="1544">
                  <c:v>25682</c:v>
                </c:pt>
                <c:pt idx="1545">
                  <c:v>25682</c:v>
                </c:pt>
                <c:pt idx="1546">
                  <c:v>25682</c:v>
                </c:pt>
                <c:pt idx="1547">
                  <c:v>25682</c:v>
                </c:pt>
                <c:pt idx="1548">
                  <c:v>25682</c:v>
                </c:pt>
                <c:pt idx="1549">
                  <c:v>25682</c:v>
                </c:pt>
                <c:pt idx="1550">
                  <c:v>25682</c:v>
                </c:pt>
                <c:pt idx="1551">
                  <c:v>25682</c:v>
                </c:pt>
                <c:pt idx="1552">
                  <c:v>25682</c:v>
                </c:pt>
                <c:pt idx="1553">
                  <c:v>25682</c:v>
                </c:pt>
                <c:pt idx="1554">
                  <c:v>25682</c:v>
                </c:pt>
                <c:pt idx="1555">
                  <c:v>25682</c:v>
                </c:pt>
                <c:pt idx="1556">
                  <c:v>25682</c:v>
                </c:pt>
                <c:pt idx="1557">
                  <c:v>25682</c:v>
                </c:pt>
                <c:pt idx="1558">
                  <c:v>25682</c:v>
                </c:pt>
                <c:pt idx="1559">
                  <c:v>25682</c:v>
                </c:pt>
                <c:pt idx="1560">
                  <c:v>25682</c:v>
                </c:pt>
                <c:pt idx="1561">
                  <c:v>25682</c:v>
                </c:pt>
                <c:pt idx="1562">
                  <c:v>25682</c:v>
                </c:pt>
                <c:pt idx="1563">
                  <c:v>25682</c:v>
                </c:pt>
                <c:pt idx="1564">
                  <c:v>25682</c:v>
                </c:pt>
                <c:pt idx="1565">
                  <c:v>25682</c:v>
                </c:pt>
                <c:pt idx="1566">
                  <c:v>25682</c:v>
                </c:pt>
                <c:pt idx="1567">
                  <c:v>25682</c:v>
                </c:pt>
                <c:pt idx="1568">
                  <c:v>25682</c:v>
                </c:pt>
                <c:pt idx="1569">
                  <c:v>25682</c:v>
                </c:pt>
                <c:pt idx="1570">
                  <c:v>25682</c:v>
                </c:pt>
                <c:pt idx="1571">
                  <c:v>25682</c:v>
                </c:pt>
                <c:pt idx="1572">
                  <c:v>25682</c:v>
                </c:pt>
                <c:pt idx="1573">
                  <c:v>25682</c:v>
                </c:pt>
                <c:pt idx="1574">
                  <c:v>25682</c:v>
                </c:pt>
                <c:pt idx="1575">
                  <c:v>25682</c:v>
                </c:pt>
                <c:pt idx="1576">
                  <c:v>25682</c:v>
                </c:pt>
                <c:pt idx="1577">
                  <c:v>25682</c:v>
                </c:pt>
                <c:pt idx="1578">
                  <c:v>25682</c:v>
                </c:pt>
                <c:pt idx="1579">
                  <c:v>25682</c:v>
                </c:pt>
                <c:pt idx="1580">
                  <c:v>25682</c:v>
                </c:pt>
                <c:pt idx="1581">
                  <c:v>25682</c:v>
                </c:pt>
                <c:pt idx="1582">
                  <c:v>25682</c:v>
                </c:pt>
                <c:pt idx="1583">
                  <c:v>25682</c:v>
                </c:pt>
                <c:pt idx="1584">
                  <c:v>25682</c:v>
                </c:pt>
                <c:pt idx="1585">
                  <c:v>25682</c:v>
                </c:pt>
                <c:pt idx="1586">
                  <c:v>25682</c:v>
                </c:pt>
                <c:pt idx="1587">
                  <c:v>25682</c:v>
                </c:pt>
                <c:pt idx="1588">
                  <c:v>25682</c:v>
                </c:pt>
                <c:pt idx="1589">
                  <c:v>25682</c:v>
                </c:pt>
                <c:pt idx="1590">
                  <c:v>25682</c:v>
                </c:pt>
                <c:pt idx="1591">
                  <c:v>25682</c:v>
                </c:pt>
                <c:pt idx="1592">
                  <c:v>25682</c:v>
                </c:pt>
                <c:pt idx="1593">
                  <c:v>25682</c:v>
                </c:pt>
                <c:pt idx="1594">
                  <c:v>25682</c:v>
                </c:pt>
                <c:pt idx="1595">
                  <c:v>25682</c:v>
                </c:pt>
                <c:pt idx="1596">
                  <c:v>25682</c:v>
                </c:pt>
                <c:pt idx="1597">
                  <c:v>25682</c:v>
                </c:pt>
                <c:pt idx="1598">
                  <c:v>25682</c:v>
                </c:pt>
                <c:pt idx="1599">
                  <c:v>25682</c:v>
                </c:pt>
                <c:pt idx="1600">
                  <c:v>25682</c:v>
                </c:pt>
                <c:pt idx="1601">
                  <c:v>25682</c:v>
                </c:pt>
                <c:pt idx="1602">
                  <c:v>25682</c:v>
                </c:pt>
                <c:pt idx="1603">
                  <c:v>25682</c:v>
                </c:pt>
                <c:pt idx="1604">
                  <c:v>25682</c:v>
                </c:pt>
                <c:pt idx="1605">
                  <c:v>25682</c:v>
                </c:pt>
                <c:pt idx="1606">
                  <c:v>25682</c:v>
                </c:pt>
                <c:pt idx="1607">
                  <c:v>25682</c:v>
                </c:pt>
                <c:pt idx="1608">
                  <c:v>25682</c:v>
                </c:pt>
                <c:pt idx="1609">
                  <c:v>25682</c:v>
                </c:pt>
                <c:pt idx="1610">
                  <c:v>25682</c:v>
                </c:pt>
                <c:pt idx="1611">
                  <c:v>25682</c:v>
                </c:pt>
                <c:pt idx="1612">
                  <c:v>25682</c:v>
                </c:pt>
                <c:pt idx="1613">
                  <c:v>25682</c:v>
                </c:pt>
                <c:pt idx="1614">
                  <c:v>25682</c:v>
                </c:pt>
                <c:pt idx="1615">
                  <c:v>25682</c:v>
                </c:pt>
                <c:pt idx="1616">
                  <c:v>25682</c:v>
                </c:pt>
                <c:pt idx="1617">
                  <c:v>25682</c:v>
                </c:pt>
                <c:pt idx="1618">
                  <c:v>25682</c:v>
                </c:pt>
                <c:pt idx="1619">
                  <c:v>25682</c:v>
                </c:pt>
                <c:pt idx="1620">
                  <c:v>25682</c:v>
                </c:pt>
                <c:pt idx="1621">
                  <c:v>25682</c:v>
                </c:pt>
                <c:pt idx="1622">
                  <c:v>25682</c:v>
                </c:pt>
                <c:pt idx="1623">
                  <c:v>25682</c:v>
                </c:pt>
                <c:pt idx="1624">
                  <c:v>25682</c:v>
                </c:pt>
                <c:pt idx="1625">
                  <c:v>25682</c:v>
                </c:pt>
                <c:pt idx="1626">
                  <c:v>25682</c:v>
                </c:pt>
                <c:pt idx="1627">
                  <c:v>25682</c:v>
                </c:pt>
                <c:pt idx="1628">
                  <c:v>25682</c:v>
                </c:pt>
                <c:pt idx="1629">
                  <c:v>25682</c:v>
                </c:pt>
                <c:pt idx="1630">
                  <c:v>25682</c:v>
                </c:pt>
                <c:pt idx="1631">
                  <c:v>25682</c:v>
                </c:pt>
                <c:pt idx="1632">
                  <c:v>25682</c:v>
                </c:pt>
                <c:pt idx="1633">
                  <c:v>25682</c:v>
                </c:pt>
                <c:pt idx="1634">
                  <c:v>25682</c:v>
                </c:pt>
                <c:pt idx="1635">
                  <c:v>25682</c:v>
                </c:pt>
                <c:pt idx="1636">
                  <c:v>25682</c:v>
                </c:pt>
                <c:pt idx="1637">
                  <c:v>25682</c:v>
                </c:pt>
                <c:pt idx="1638">
                  <c:v>25682</c:v>
                </c:pt>
                <c:pt idx="1639">
                  <c:v>25682</c:v>
                </c:pt>
                <c:pt idx="1640">
                  <c:v>25682</c:v>
                </c:pt>
                <c:pt idx="1641">
                  <c:v>25682</c:v>
                </c:pt>
                <c:pt idx="1642">
                  <c:v>25682</c:v>
                </c:pt>
                <c:pt idx="1643">
                  <c:v>25682</c:v>
                </c:pt>
                <c:pt idx="1644">
                  <c:v>25682</c:v>
                </c:pt>
                <c:pt idx="1645">
                  <c:v>25682</c:v>
                </c:pt>
                <c:pt idx="1646">
                  <c:v>25682</c:v>
                </c:pt>
                <c:pt idx="1647">
                  <c:v>25682</c:v>
                </c:pt>
                <c:pt idx="1648">
                  <c:v>25682</c:v>
                </c:pt>
                <c:pt idx="1649">
                  <c:v>25682</c:v>
                </c:pt>
                <c:pt idx="1650">
                  <c:v>25682</c:v>
                </c:pt>
                <c:pt idx="1651">
                  <c:v>25682</c:v>
                </c:pt>
                <c:pt idx="1652">
                  <c:v>25682</c:v>
                </c:pt>
                <c:pt idx="1653">
                  <c:v>25682</c:v>
                </c:pt>
                <c:pt idx="1654">
                  <c:v>25682</c:v>
                </c:pt>
                <c:pt idx="1655">
                  <c:v>25682</c:v>
                </c:pt>
                <c:pt idx="1656">
                  <c:v>25682</c:v>
                </c:pt>
                <c:pt idx="1657">
                  <c:v>25682</c:v>
                </c:pt>
                <c:pt idx="1658">
                  <c:v>25682</c:v>
                </c:pt>
                <c:pt idx="1659">
                  <c:v>25682</c:v>
                </c:pt>
                <c:pt idx="1660">
                  <c:v>25682</c:v>
                </c:pt>
                <c:pt idx="1661">
                  <c:v>25682</c:v>
                </c:pt>
                <c:pt idx="1662">
                  <c:v>25682</c:v>
                </c:pt>
                <c:pt idx="1663">
                  <c:v>25682</c:v>
                </c:pt>
                <c:pt idx="1664">
                  <c:v>25682</c:v>
                </c:pt>
                <c:pt idx="1665">
                  <c:v>25682</c:v>
                </c:pt>
                <c:pt idx="1666">
                  <c:v>25682</c:v>
                </c:pt>
                <c:pt idx="1667">
                  <c:v>25682</c:v>
                </c:pt>
                <c:pt idx="1668">
                  <c:v>25682</c:v>
                </c:pt>
                <c:pt idx="1669">
                  <c:v>25682</c:v>
                </c:pt>
                <c:pt idx="1670">
                  <c:v>25682</c:v>
                </c:pt>
                <c:pt idx="1671">
                  <c:v>25682</c:v>
                </c:pt>
                <c:pt idx="1672">
                  <c:v>25682</c:v>
                </c:pt>
                <c:pt idx="1673">
                  <c:v>25682</c:v>
                </c:pt>
                <c:pt idx="1674">
                  <c:v>25682</c:v>
                </c:pt>
                <c:pt idx="1675">
                  <c:v>25682</c:v>
                </c:pt>
                <c:pt idx="1676">
                  <c:v>25682</c:v>
                </c:pt>
                <c:pt idx="1677">
                  <c:v>25682</c:v>
                </c:pt>
                <c:pt idx="1678">
                  <c:v>25682</c:v>
                </c:pt>
                <c:pt idx="1679">
                  <c:v>25682</c:v>
                </c:pt>
                <c:pt idx="1680">
                  <c:v>25682</c:v>
                </c:pt>
                <c:pt idx="1681">
                  <c:v>25682</c:v>
                </c:pt>
                <c:pt idx="1682">
                  <c:v>25682</c:v>
                </c:pt>
                <c:pt idx="1683">
                  <c:v>25682</c:v>
                </c:pt>
                <c:pt idx="1684">
                  <c:v>25682</c:v>
                </c:pt>
                <c:pt idx="1685">
                  <c:v>25682</c:v>
                </c:pt>
                <c:pt idx="1686">
                  <c:v>25682</c:v>
                </c:pt>
                <c:pt idx="1687">
                  <c:v>25682</c:v>
                </c:pt>
                <c:pt idx="1688">
                  <c:v>25682</c:v>
                </c:pt>
                <c:pt idx="1689">
                  <c:v>25682</c:v>
                </c:pt>
                <c:pt idx="1690">
                  <c:v>25682</c:v>
                </c:pt>
                <c:pt idx="1691">
                  <c:v>25682</c:v>
                </c:pt>
                <c:pt idx="1692">
                  <c:v>25682</c:v>
                </c:pt>
                <c:pt idx="1693">
                  <c:v>25682</c:v>
                </c:pt>
                <c:pt idx="1694">
                  <c:v>25682</c:v>
                </c:pt>
                <c:pt idx="1695">
                  <c:v>25682</c:v>
                </c:pt>
                <c:pt idx="1696">
                  <c:v>25682</c:v>
                </c:pt>
                <c:pt idx="1697">
                  <c:v>25682</c:v>
                </c:pt>
                <c:pt idx="1698">
                  <c:v>25682</c:v>
                </c:pt>
                <c:pt idx="1699">
                  <c:v>25682</c:v>
                </c:pt>
                <c:pt idx="1700">
                  <c:v>25682</c:v>
                </c:pt>
                <c:pt idx="1701">
                  <c:v>25682</c:v>
                </c:pt>
                <c:pt idx="1702">
                  <c:v>25682</c:v>
                </c:pt>
                <c:pt idx="1703">
                  <c:v>25682</c:v>
                </c:pt>
                <c:pt idx="1704">
                  <c:v>25682</c:v>
                </c:pt>
                <c:pt idx="1705">
                  <c:v>25682</c:v>
                </c:pt>
                <c:pt idx="1706">
                  <c:v>25682</c:v>
                </c:pt>
                <c:pt idx="1707">
                  <c:v>25682</c:v>
                </c:pt>
                <c:pt idx="1708">
                  <c:v>25682</c:v>
                </c:pt>
                <c:pt idx="1709">
                  <c:v>25682</c:v>
                </c:pt>
                <c:pt idx="1710">
                  <c:v>25682</c:v>
                </c:pt>
                <c:pt idx="1711">
                  <c:v>25682</c:v>
                </c:pt>
                <c:pt idx="1712">
                  <c:v>25682</c:v>
                </c:pt>
                <c:pt idx="1713">
                  <c:v>25682</c:v>
                </c:pt>
                <c:pt idx="1714">
                  <c:v>25682</c:v>
                </c:pt>
                <c:pt idx="1715">
                  <c:v>25682</c:v>
                </c:pt>
                <c:pt idx="1716">
                  <c:v>25682</c:v>
                </c:pt>
                <c:pt idx="1717">
                  <c:v>25682</c:v>
                </c:pt>
                <c:pt idx="1718">
                  <c:v>25682</c:v>
                </c:pt>
                <c:pt idx="1719">
                  <c:v>25682</c:v>
                </c:pt>
                <c:pt idx="1720">
                  <c:v>25682</c:v>
                </c:pt>
                <c:pt idx="1721">
                  <c:v>25682</c:v>
                </c:pt>
                <c:pt idx="1722">
                  <c:v>25682</c:v>
                </c:pt>
                <c:pt idx="1723">
                  <c:v>25682</c:v>
                </c:pt>
                <c:pt idx="1724">
                  <c:v>25682</c:v>
                </c:pt>
                <c:pt idx="1725">
                  <c:v>25682</c:v>
                </c:pt>
                <c:pt idx="1726">
                  <c:v>25682</c:v>
                </c:pt>
                <c:pt idx="1727">
                  <c:v>25682</c:v>
                </c:pt>
                <c:pt idx="1728">
                  <c:v>25682</c:v>
                </c:pt>
                <c:pt idx="1729">
                  <c:v>25682</c:v>
                </c:pt>
                <c:pt idx="1730">
                  <c:v>25682</c:v>
                </c:pt>
                <c:pt idx="1731">
                  <c:v>25682</c:v>
                </c:pt>
                <c:pt idx="1732">
                  <c:v>25682</c:v>
                </c:pt>
                <c:pt idx="1733">
                  <c:v>25682</c:v>
                </c:pt>
                <c:pt idx="1734">
                  <c:v>25682</c:v>
                </c:pt>
                <c:pt idx="1735">
                  <c:v>25682</c:v>
                </c:pt>
                <c:pt idx="1736">
                  <c:v>25682</c:v>
                </c:pt>
                <c:pt idx="1737">
                  <c:v>25682</c:v>
                </c:pt>
                <c:pt idx="1738">
                  <c:v>25682</c:v>
                </c:pt>
                <c:pt idx="1739">
                  <c:v>25682</c:v>
                </c:pt>
                <c:pt idx="1740">
                  <c:v>25682</c:v>
                </c:pt>
                <c:pt idx="1741">
                  <c:v>25682</c:v>
                </c:pt>
                <c:pt idx="1742">
                  <c:v>25682</c:v>
                </c:pt>
                <c:pt idx="1743">
                  <c:v>25682</c:v>
                </c:pt>
                <c:pt idx="1744">
                  <c:v>25682</c:v>
                </c:pt>
                <c:pt idx="1745">
                  <c:v>25682</c:v>
                </c:pt>
                <c:pt idx="1746">
                  <c:v>25682</c:v>
                </c:pt>
                <c:pt idx="1747">
                  <c:v>25682</c:v>
                </c:pt>
                <c:pt idx="1748">
                  <c:v>25682</c:v>
                </c:pt>
                <c:pt idx="1749">
                  <c:v>25682</c:v>
                </c:pt>
                <c:pt idx="1750">
                  <c:v>25682</c:v>
                </c:pt>
                <c:pt idx="1751">
                  <c:v>25682</c:v>
                </c:pt>
                <c:pt idx="1752">
                  <c:v>25682</c:v>
                </c:pt>
                <c:pt idx="1753">
                  <c:v>25682</c:v>
                </c:pt>
                <c:pt idx="1754">
                  <c:v>25682</c:v>
                </c:pt>
                <c:pt idx="1755">
                  <c:v>25682</c:v>
                </c:pt>
                <c:pt idx="1756">
                  <c:v>25682</c:v>
                </c:pt>
                <c:pt idx="1757">
                  <c:v>25682</c:v>
                </c:pt>
                <c:pt idx="1758">
                  <c:v>25682</c:v>
                </c:pt>
                <c:pt idx="1759">
                  <c:v>25682</c:v>
                </c:pt>
                <c:pt idx="1760">
                  <c:v>25682</c:v>
                </c:pt>
                <c:pt idx="1761">
                  <c:v>25682</c:v>
                </c:pt>
                <c:pt idx="1762">
                  <c:v>25682</c:v>
                </c:pt>
                <c:pt idx="1763">
                  <c:v>25682</c:v>
                </c:pt>
                <c:pt idx="1764">
                  <c:v>25682</c:v>
                </c:pt>
                <c:pt idx="1765">
                  <c:v>25682</c:v>
                </c:pt>
                <c:pt idx="1766">
                  <c:v>25682</c:v>
                </c:pt>
                <c:pt idx="1767">
                  <c:v>25682</c:v>
                </c:pt>
                <c:pt idx="1768">
                  <c:v>25682</c:v>
                </c:pt>
                <c:pt idx="1769">
                  <c:v>25682</c:v>
                </c:pt>
                <c:pt idx="1770">
                  <c:v>25682</c:v>
                </c:pt>
                <c:pt idx="1771">
                  <c:v>25682</c:v>
                </c:pt>
                <c:pt idx="1772">
                  <c:v>25682</c:v>
                </c:pt>
                <c:pt idx="1773">
                  <c:v>25682</c:v>
                </c:pt>
                <c:pt idx="1774">
                  <c:v>25682</c:v>
                </c:pt>
                <c:pt idx="1775">
                  <c:v>25682</c:v>
                </c:pt>
                <c:pt idx="1776">
                  <c:v>25682</c:v>
                </c:pt>
                <c:pt idx="1777">
                  <c:v>25682</c:v>
                </c:pt>
                <c:pt idx="1778">
                  <c:v>25682</c:v>
                </c:pt>
                <c:pt idx="1779">
                  <c:v>25682</c:v>
                </c:pt>
                <c:pt idx="1780">
                  <c:v>25682</c:v>
                </c:pt>
                <c:pt idx="1781">
                  <c:v>25682</c:v>
                </c:pt>
                <c:pt idx="1782">
                  <c:v>25682</c:v>
                </c:pt>
                <c:pt idx="1783">
                  <c:v>25682</c:v>
                </c:pt>
                <c:pt idx="1784">
                  <c:v>25682</c:v>
                </c:pt>
                <c:pt idx="1785">
                  <c:v>25682</c:v>
                </c:pt>
                <c:pt idx="1786">
                  <c:v>25682</c:v>
                </c:pt>
                <c:pt idx="1787">
                  <c:v>25682</c:v>
                </c:pt>
                <c:pt idx="1788">
                  <c:v>25682</c:v>
                </c:pt>
                <c:pt idx="1789">
                  <c:v>25682</c:v>
                </c:pt>
                <c:pt idx="1790">
                  <c:v>25682</c:v>
                </c:pt>
                <c:pt idx="1791">
                  <c:v>25682</c:v>
                </c:pt>
                <c:pt idx="1792">
                  <c:v>25682</c:v>
                </c:pt>
                <c:pt idx="1793">
                  <c:v>25682</c:v>
                </c:pt>
                <c:pt idx="1794">
                  <c:v>25682</c:v>
                </c:pt>
                <c:pt idx="1795">
                  <c:v>25682</c:v>
                </c:pt>
                <c:pt idx="1796">
                  <c:v>25682</c:v>
                </c:pt>
                <c:pt idx="1797">
                  <c:v>25682</c:v>
                </c:pt>
                <c:pt idx="1798">
                  <c:v>25682</c:v>
                </c:pt>
                <c:pt idx="1799">
                  <c:v>25682</c:v>
                </c:pt>
                <c:pt idx="1800">
                  <c:v>25682</c:v>
                </c:pt>
                <c:pt idx="1801">
                  <c:v>25682</c:v>
                </c:pt>
                <c:pt idx="1802">
                  <c:v>25682</c:v>
                </c:pt>
                <c:pt idx="1803">
                  <c:v>25682</c:v>
                </c:pt>
                <c:pt idx="1804">
                  <c:v>25682</c:v>
                </c:pt>
                <c:pt idx="1805">
                  <c:v>25682</c:v>
                </c:pt>
                <c:pt idx="1806">
                  <c:v>25682</c:v>
                </c:pt>
                <c:pt idx="1807">
                  <c:v>25682</c:v>
                </c:pt>
                <c:pt idx="1808">
                  <c:v>25682</c:v>
                </c:pt>
                <c:pt idx="1809">
                  <c:v>25682</c:v>
                </c:pt>
                <c:pt idx="1810">
                  <c:v>25682</c:v>
                </c:pt>
                <c:pt idx="1811">
                  <c:v>25682</c:v>
                </c:pt>
                <c:pt idx="1812">
                  <c:v>25682</c:v>
                </c:pt>
                <c:pt idx="1813">
                  <c:v>25682</c:v>
                </c:pt>
                <c:pt idx="1814">
                  <c:v>25682</c:v>
                </c:pt>
                <c:pt idx="1815">
                  <c:v>25682</c:v>
                </c:pt>
                <c:pt idx="1816">
                  <c:v>25682</c:v>
                </c:pt>
                <c:pt idx="1817">
                  <c:v>25682</c:v>
                </c:pt>
                <c:pt idx="1818">
                  <c:v>25682</c:v>
                </c:pt>
                <c:pt idx="1819">
                  <c:v>25682</c:v>
                </c:pt>
                <c:pt idx="1820">
                  <c:v>25682</c:v>
                </c:pt>
                <c:pt idx="1821">
                  <c:v>25682</c:v>
                </c:pt>
                <c:pt idx="1822">
                  <c:v>25682</c:v>
                </c:pt>
                <c:pt idx="1823">
                  <c:v>25682</c:v>
                </c:pt>
                <c:pt idx="1824">
                  <c:v>25682</c:v>
                </c:pt>
                <c:pt idx="1825">
                  <c:v>25682</c:v>
                </c:pt>
                <c:pt idx="1826">
                  <c:v>25682</c:v>
                </c:pt>
                <c:pt idx="1827">
                  <c:v>25682</c:v>
                </c:pt>
                <c:pt idx="1828">
                  <c:v>25682</c:v>
                </c:pt>
                <c:pt idx="1829">
                  <c:v>25682</c:v>
                </c:pt>
                <c:pt idx="1830">
                  <c:v>25682</c:v>
                </c:pt>
                <c:pt idx="1831">
                  <c:v>25682</c:v>
                </c:pt>
                <c:pt idx="1832">
                  <c:v>25682</c:v>
                </c:pt>
                <c:pt idx="1833">
                  <c:v>25682</c:v>
                </c:pt>
                <c:pt idx="1834">
                  <c:v>25682</c:v>
                </c:pt>
                <c:pt idx="1835">
                  <c:v>25682</c:v>
                </c:pt>
                <c:pt idx="1836">
                  <c:v>25682</c:v>
                </c:pt>
                <c:pt idx="1837">
                  <c:v>25682</c:v>
                </c:pt>
                <c:pt idx="1838">
                  <c:v>25682</c:v>
                </c:pt>
                <c:pt idx="1839">
                  <c:v>25682</c:v>
                </c:pt>
                <c:pt idx="1840">
                  <c:v>25682</c:v>
                </c:pt>
                <c:pt idx="1841">
                  <c:v>25682</c:v>
                </c:pt>
                <c:pt idx="1842">
                  <c:v>25682</c:v>
                </c:pt>
                <c:pt idx="1843">
                  <c:v>25682</c:v>
                </c:pt>
                <c:pt idx="1844">
                  <c:v>25682</c:v>
                </c:pt>
                <c:pt idx="1845">
                  <c:v>25682</c:v>
                </c:pt>
                <c:pt idx="1846">
                  <c:v>25682</c:v>
                </c:pt>
                <c:pt idx="1847">
                  <c:v>25682</c:v>
                </c:pt>
                <c:pt idx="1848">
                  <c:v>25682</c:v>
                </c:pt>
                <c:pt idx="1849">
                  <c:v>25682</c:v>
                </c:pt>
                <c:pt idx="1850">
                  <c:v>25682</c:v>
                </c:pt>
                <c:pt idx="1851">
                  <c:v>25682</c:v>
                </c:pt>
                <c:pt idx="1852">
                  <c:v>25682</c:v>
                </c:pt>
                <c:pt idx="1853">
                  <c:v>25682</c:v>
                </c:pt>
                <c:pt idx="1854">
                  <c:v>25682</c:v>
                </c:pt>
                <c:pt idx="1855">
                  <c:v>25682</c:v>
                </c:pt>
                <c:pt idx="1856">
                  <c:v>25682</c:v>
                </c:pt>
                <c:pt idx="1857">
                  <c:v>25682</c:v>
                </c:pt>
                <c:pt idx="1858">
                  <c:v>25682</c:v>
                </c:pt>
                <c:pt idx="1859">
                  <c:v>25682</c:v>
                </c:pt>
                <c:pt idx="1860">
                  <c:v>25682</c:v>
                </c:pt>
                <c:pt idx="1861">
                  <c:v>25682</c:v>
                </c:pt>
                <c:pt idx="1862">
                  <c:v>25682</c:v>
                </c:pt>
                <c:pt idx="1863">
                  <c:v>25682</c:v>
                </c:pt>
                <c:pt idx="1864">
                  <c:v>25682</c:v>
                </c:pt>
                <c:pt idx="1865">
                  <c:v>25682</c:v>
                </c:pt>
                <c:pt idx="1866">
                  <c:v>25682</c:v>
                </c:pt>
                <c:pt idx="1867">
                  <c:v>25682</c:v>
                </c:pt>
                <c:pt idx="1868">
                  <c:v>25682</c:v>
                </c:pt>
                <c:pt idx="1869">
                  <c:v>25682</c:v>
                </c:pt>
                <c:pt idx="1870">
                  <c:v>25682</c:v>
                </c:pt>
                <c:pt idx="1871">
                  <c:v>25682</c:v>
                </c:pt>
                <c:pt idx="1872">
                  <c:v>25682</c:v>
                </c:pt>
                <c:pt idx="1873">
                  <c:v>25682</c:v>
                </c:pt>
                <c:pt idx="1874">
                  <c:v>25682</c:v>
                </c:pt>
                <c:pt idx="1875">
                  <c:v>25682</c:v>
                </c:pt>
                <c:pt idx="1876">
                  <c:v>25682</c:v>
                </c:pt>
                <c:pt idx="1877">
                  <c:v>25682</c:v>
                </c:pt>
                <c:pt idx="1878">
                  <c:v>25682</c:v>
                </c:pt>
                <c:pt idx="1879">
                  <c:v>25682</c:v>
                </c:pt>
                <c:pt idx="1880">
                  <c:v>25682</c:v>
                </c:pt>
                <c:pt idx="1881">
                  <c:v>25682</c:v>
                </c:pt>
                <c:pt idx="1882">
                  <c:v>25682</c:v>
                </c:pt>
                <c:pt idx="1883">
                  <c:v>25682</c:v>
                </c:pt>
                <c:pt idx="1884">
                  <c:v>25682</c:v>
                </c:pt>
                <c:pt idx="1885">
                  <c:v>25682</c:v>
                </c:pt>
                <c:pt idx="1886">
                  <c:v>25682</c:v>
                </c:pt>
                <c:pt idx="1887">
                  <c:v>25682</c:v>
                </c:pt>
                <c:pt idx="1888">
                  <c:v>25682</c:v>
                </c:pt>
                <c:pt idx="1889">
                  <c:v>25682</c:v>
                </c:pt>
                <c:pt idx="1890">
                  <c:v>25682</c:v>
                </c:pt>
                <c:pt idx="1891">
                  <c:v>25682</c:v>
                </c:pt>
                <c:pt idx="1892">
                  <c:v>25682</c:v>
                </c:pt>
                <c:pt idx="1893">
                  <c:v>25682</c:v>
                </c:pt>
                <c:pt idx="1894">
                  <c:v>25682</c:v>
                </c:pt>
                <c:pt idx="1895">
                  <c:v>25682</c:v>
                </c:pt>
                <c:pt idx="1896">
                  <c:v>25682</c:v>
                </c:pt>
                <c:pt idx="1897">
                  <c:v>25682</c:v>
                </c:pt>
                <c:pt idx="1898">
                  <c:v>25682</c:v>
                </c:pt>
                <c:pt idx="1899">
                  <c:v>25682</c:v>
                </c:pt>
                <c:pt idx="1900">
                  <c:v>25682</c:v>
                </c:pt>
                <c:pt idx="1901">
                  <c:v>25682</c:v>
                </c:pt>
                <c:pt idx="1902">
                  <c:v>25682</c:v>
                </c:pt>
                <c:pt idx="1903">
                  <c:v>25682</c:v>
                </c:pt>
                <c:pt idx="1904">
                  <c:v>25682</c:v>
                </c:pt>
                <c:pt idx="1905">
                  <c:v>25682</c:v>
                </c:pt>
                <c:pt idx="1906">
                  <c:v>25682</c:v>
                </c:pt>
                <c:pt idx="1907">
                  <c:v>25682</c:v>
                </c:pt>
                <c:pt idx="1908">
                  <c:v>25682</c:v>
                </c:pt>
                <c:pt idx="1909">
                  <c:v>25682</c:v>
                </c:pt>
                <c:pt idx="1910">
                  <c:v>25682</c:v>
                </c:pt>
                <c:pt idx="1911">
                  <c:v>25682</c:v>
                </c:pt>
                <c:pt idx="1912">
                  <c:v>25682</c:v>
                </c:pt>
                <c:pt idx="1913">
                  <c:v>25682</c:v>
                </c:pt>
                <c:pt idx="1914">
                  <c:v>25682</c:v>
                </c:pt>
                <c:pt idx="1915">
                  <c:v>25682</c:v>
                </c:pt>
                <c:pt idx="1916">
                  <c:v>25682</c:v>
                </c:pt>
                <c:pt idx="1917">
                  <c:v>25682</c:v>
                </c:pt>
                <c:pt idx="1918">
                  <c:v>25682</c:v>
                </c:pt>
                <c:pt idx="1919">
                  <c:v>25682</c:v>
                </c:pt>
                <c:pt idx="1920">
                  <c:v>25682</c:v>
                </c:pt>
                <c:pt idx="1921">
                  <c:v>25682</c:v>
                </c:pt>
                <c:pt idx="1922">
                  <c:v>25682</c:v>
                </c:pt>
                <c:pt idx="1923">
                  <c:v>25682</c:v>
                </c:pt>
                <c:pt idx="1924">
                  <c:v>25682</c:v>
                </c:pt>
                <c:pt idx="1925">
                  <c:v>25682</c:v>
                </c:pt>
                <c:pt idx="1926">
                  <c:v>25682</c:v>
                </c:pt>
                <c:pt idx="1927">
                  <c:v>25682</c:v>
                </c:pt>
                <c:pt idx="1928">
                  <c:v>25682</c:v>
                </c:pt>
                <c:pt idx="1929">
                  <c:v>25682</c:v>
                </c:pt>
                <c:pt idx="1930">
                  <c:v>25682</c:v>
                </c:pt>
                <c:pt idx="1931">
                  <c:v>25682</c:v>
                </c:pt>
                <c:pt idx="1932">
                  <c:v>25682</c:v>
                </c:pt>
                <c:pt idx="1933">
                  <c:v>25682</c:v>
                </c:pt>
                <c:pt idx="1934">
                  <c:v>25682</c:v>
                </c:pt>
                <c:pt idx="1935">
                  <c:v>25682</c:v>
                </c:pt>
                <c:pt idx="1936">
                  <c:v>25682</c:v>
                </c:pt>
                <c:pt idx="1937">
                  <c:v>25682</c:v>
                </c:pt>
                <c:pt idx="1938">
                  <c:v>25682</c:v>
                </c:pt>
                <c:pt idx="1939">
                  <c:v>25682</c:v>
                </c:pt>
                <c:pt idx="1940">
                  <c:v>25682</c:v>
                </c:pt>
                <c:pt idx="1941">
                  <c:v>25682</c:v>
                </c:pt>
                <c:pt idx="1942">
                  <c:v>25682</c:v>
                </c:pt>
                <c:pt idx="1943">
                  <c:v>25682</c:v>
                </c:pt>
                <c:pt idx="1944">
                  <c:v>25682</c:v>
                </c:pt>
                <c:pt idx="1945">
                  <c:v>25682</c:v>
                </c:pt>
                <c:pt idx="1946">
                  <c:v>25682</c:v>
                </c:pt>
                <c:pt idx="1947">
                  <c:v>25682</c:v>
                </c:pt>
                <c:pt idx="1948">
                  <c:v>25682</c:v>
                </c:pt>
                <c:pt idx="1949">
                  <c:v>25682</c:v>
                </c:pt>
                <c:pt idx="1950">
                  <c:v>25682</c:v>
                </c:pt>
                <c:pt idx="1951">
                  <c:v>25682</c:v>
                </c:pt>
                <c:pt idx="1952">
                  <c:v>25682</c:v>
                </c:pt>
                <c:pt idx="1953">
                  <c:v>25682</c:v>
                </c:pt>
                <c:pt idx="1954">
                  <c:v>25682</c:v>
                </c:pt>
                <c:pt idx="1955">
                  <c:v>25682</c:v>
                </c:pt>
                <c:pt idx="1956">
                  <c:v>25682</c:v>
                </c:pt>
                <c:pt idx="1957">
                  <c:v>25682</c:v>
                </c:pt>
                <c:pt idx="1958">
                  <c:v>25682</c:v>
                </c:pt>
                <c:pt idx="1959">
                  <c:v>25682</c:v>
                </c:pt>
                <c:pt idx="1960">
                  <c:v>25682</c:v>
                </c:pt>
                <c:pt idx="1961">
                  <c:v>25682</c:v>
                </c:pt>
                <c:pt idx="1962">
                  <c:v>25682</c:v>
                </c:pt>
                <c:pt idx="1963">
                  <c:v>25682</c:v>
                </c:pt>
                <c:pt idx="1964">
                  <c:v>25682</c:v>
                </c:pt>
                <c:pt idx="1965">
                  <c:v>25682</c:v>
                </c:pt>
                <c:pt idx="1966">
                  <c:v>25682</c:v>
                </c:pt>
                <c:pt idx="1967">
                  <c:v>25682</c:v>
                </c:pt>
                <c:pt idx="1968">
                  <c:v>25682</c:v>
                </c:pt>
                <c:pt idx="1969">
                  <c:v>25682</c:v>
                </c:pt>
                <c:pt idx="1970">
                  <c:v>25682</c:v>
                </c:pt>
                <c:pt idx="1971">
                  <c:v>25682</c:v>
                </c:pt>
                <c:pt idx="1972">
                  <c:v>25682</c:v>
                </c:pt>
                <c:pt idx="1973">
                  <c:v>25682</c:v>
                </c:pt>
                <c:pt idx="1974">
                  <c:v>25682</c:v>
                </c:pt>
                <c:pt idx="1975">
                  <c:v>25682</c:v>
                </c:pt>
                <c:pt idx="1976">
                  <c:v>25682</c:v>
                </c:pt>
                <c:pt idx="1977">
                  <c:v>25682</c:v>
                </c:pt>
                <c:pt idx="1978">
                  <c:v>25682</c:v>
                </c:pt>
                <c:pt idx="1979">
                  <c:v>25682</c:v>
                </c:pt>
                <c:pt idx="1980">
                  <c:v>25682</c:v>
                </c:pt>
                <c:pt idx="1981">
                  <c:v>25682</c:v>
                </c:pt>
                <c:pt idx="1982">
                  <c:v>25682</c:v>
                </c:pt>
                <c:pt idx="1983">
                  <c:v>25682</c:v>
                </c:pt>
                <c:pt idx="1984">
                  <c:v>25682</c:v>
                </c:pt>
                <c:pt idx="1985">
                  <c:v>25682</c:v>
                </c:pt>
                <c:pt idx="1986">
                  <c:v>25682</c:v>
                </c:pt>
                <c:pt idx="1987">
                  <c:v>25682</c:v>
                </c:pt>
                <c:pt idx="1988">
                  <c:v>25682</c:v>
                </c:pt>
                <c:pt idx="1989">
                  <c:v>25682</c:v>
                </c:pt>
                <c:pt idx="1990">
                  <c:v>25682</c:v>
                </c:pt>
                <c:pt idx="1991">
                  <c:v>25682</c:v>
                </c:pt>
                <c:pt idx="1992">
                  <c:v>25682</c:v>
                </c:pt>
                <c:pt idx="1993">
                  <c:v>25682</c:v>
                </c:pt>
                <c:pt idx="1994">
                  <c:v>25682</c:v>
                </c:pt>
                <c:pt idx="1995">
                  <c:v>25682</c:v>
                </c:pt>
                <c:pt idx="1996">
                  <c:v>25682</c:v>
                </c:pt>
                <c:pt idx="1997">
                  <c:v>25682</c:v>
                </c:pt>
                <c:pt idx="1998">
                  <c:v>25682</c:v>
                </c:pt>
                <c:pt idx="1999">
                  <c:v>25682</c:v>
                </c:pt>
                <c:pt idx="2000">
                  <c:v>25682</c:v>
                </c:pt>
                <c:pt idx="2001">
                  <c:v>25682</c:v>
                </c:pt>
                <c:pt idx="2002">
                  <c:v>25682</c:v>
                </c:pt>
                <c:pt idx="2003">
                  <c:v>25682</c:v>
                </c:pt>
                <c:pt idx="2004">
                  <c:v>25682</c:v>
                </c:pt>
                <c:pt idx="2005">
                  <c:v>25682</c:v>
                </c:pt>
                <c:pt idx="2006">
                  <c:v>25682</c:v>
                </c:pt>
                <c:pt idx="2007">
                  <c:v>25682</c:v>
                </c:pt>
                <c:pt idx="2008">
                  <c:v>25682</c:v>
                </c:pt>
                <c:pt idx="2009">
                  <c:v>25682</c:v>
                </c:pt>
                <c:pt idx="2010">
                  <c:v>25682</c:v>
                </c:pt>
                <c:pt idx="2011">
                  <c:v>25682</c:v>
                </c:pt>
                <c:pt idx="2012">
                  <c:v>25682</c:v>
                </c:pt>
                <c:pt idx="2013">
                  <c:v>25682</c:v>
                </c:pt>
                <c:pt idx="2014">
                  <c:v>25682</c:v>
                </c:pt>
                <c:pt idx="2015">
                  <c:v>25682</c:v>
                </c:pt>
                <c:pt idx="2016">
                  <c:v>25682</c:v>
                </c:pt>
                <c:pt idx="2017">
                  <c:v>25682</c:v>
                </c:pt>
                <c:pt idx="2018">
                  <c:v>25682</c:v>
                </c:pt>
                <c:pt idx="2019">
                  <c:v>25682</c:v>
                </c:pt>
                <c:pt idx="2020">
                  <c:v>25682</c:v>
                </c:pt>
                <c:pt idx="2021">
                  <c:v>25682</c:v>
                </c:pt>
                <c:pt idx="2022">
                  <c:v>25682</c:v>
                </c:pt>
                <c:pt idx="2023">
                  <c:v>25682</c:v>
                </c:pt>
                <c:pt idx="2024">
                  <c:v>25682</c:v>
                </c:pt>
                <c:pt idx="2025">
                  <c:v>25682</c:v>
                </c:pt>
                <c:pt idx="2026">
                  <c:v>25682</c:v>
                </c:pt>
                <c:pt idx="2027">
                  <c:v>25682</c:v>
                </c:pt>
                <c:pt idx="2028">
                  <c:v>25682</c:v>
                </c:pt>
                <c:pt idx="2029">
                  <c:v>25682</c:v>
                </c:pt>
                <c:pt idx="2030">
                  <c:v>25682</c:v>
                </c:pt>
                <c:pt idx="2031">
                  <c:v>25682</c:v>
                </c:pt>
                <c:pt idx="2032">
                  <c:v>25682</c:v>
                </c:pt>
                <c:pt idx="2033">
                  <c:v>25682</c:v>
                </c:pt>
                <c:pt idx="2034">
                  <c:v>25682</c:v>
                </c:pt>
                <c:pt idx="2035">
                  <c:v>25682</c:v>
                </c:pt>
                <c:pt idx="2036">
                  <c:v>25682</c:v>
                </c:pt>
                <c:pt idx="2037">
                  <c:v>25682</c:v>
                </c:pt>
                <c:pt idx="2038">
                  <c:v>25682</c:v>
                </c:pt>
                <c:pt idx="2039">
                  <c:v>25682</c:v>
                </c:pt>
                <c:pt idx="2040">
                  <c:v>25682</c:v>
                </c:pt>
                <c:pt idx="2041">
                  <c:v>25682</c:v>
                </c:pt>
                <c:pt idx="2042">
                  <c:v>25682</c:v>
                </c:pt>
                <c:pt idx="2043">
                  <c:v>25682</c:v>
                </c:pt>
                <c:pt idx="2044">
                  <c:v>25682</c:v>
                </c:pt>
                <c:pt idx="2045">
                  <c:v>25682</c:v>
                </c:pt>
                <c:pt idx="2046">
                  <c:v>25682</c:v>
                </c:pt>
                <c:pt idx="2047">
                  <c:v>25682</c:v>
                </c:pt>
                <c:pt idx="2048">
                  <c:v>25682</c:v>
                </c:pt>
                <c:pt idx="2049">
                  <c:v>25682</c:v>
                </c:pt>
                <c:pt idx="2050">
                  <c:v>25682</c:v>
                </c:pt>
                <c:pt idx="2051">
                  <c:v>25682</c:v>
                </c:pt>
                <c:pt idx="2052">
                  <c:v>25682</c:v>
                </c:pt>
                <c:pt idx="2053">
                  <c:v>25682</c:v>
                </c:pt>
                <c:pt idx="2054">
                  <c:v>25682</c:v>
                </c:pt>
                <c:pt idx="2055">
                  <c:v>25682</c:v>
                </c:pt>
                <c:pt idx="2056">
                  <c:v>25682</c:v>
                </c:pt>
                <c:pt idx="2057">
                  <c:v>25682</c:v>
                </c:pt>
                <c:pt idx="2058">
                  <c:v>25682</c:v>
                </c:pt>
                <c:pt idx="2059">
                  <c:v>25682</c:v>
                </c:pt>
                <c:pt idx="2060">
                  <c:v>25682</c:v>
                </c:pt>
                <c:pt idx="2061">
                  <c:v>25682</c:v>
                </c:pt>
                <c:pt idx="2062">
                  <c:v>25682</c:v>
                </c:pt>
                <c:pt idx="2063">
                  <c:v>25682</c:v>
                </c:pt>
                <c:pt idx="2064">
                  <c:v>25682</c:v>
                </c:pt>
                <c:pt idx="2065">
                  <c:v>25682</c:v>
                </c:pt>
                <c:pt idx="2066">
                  <c:v>25682</c:v>
                </c:pt>
                <c:pt idx="2067">
                  <c:v>25682</c:v>
                </c:pt>
                <c:pt idx="2068">
                  <c:v>25682</c:v>
                </c:pt>
                <c:pt idx="2069">
                  <c:v>25682</c:v>
                </c:pt>
                <c:pt idx="2070">
                  <c:v>25682</c:v>
                </c:pt>
                <c:pt idx="2071">
                  <c:v>25682</c:v>
                </c:pt>
                <c:pt idx="2072">
                  <c:v>25682</c:v>
                </c:pt>
                <c:pt idx="2073">
                  <c:v>25682</c:v>
                </c:pt>
                <c:pt idx="2074">
                  <c:v>25682</c:v>
                </c:pt>
                <c:pt idx="2075">
                  <c:v>25682</c:v>
                </c:pt>
                <c:pt idx="2076">
                  <c:v>25682</c:v>
                </c:pt>
                <c:pt idx="2077">
                  <c:v>25682</c:v>
                </c:pt>
                <c:pt idx="2078">
                  <c:v>25682</c:v>
                </c:pt>
                <c:pt idx="2079">
                  <c:v>25682</c:v>
                </c:pt>
                <c:pt idx="2080">
                  <c:v>25682</c:v>
                </c:pt>
                <c:pt idx="2081">
                  <c:v>25682</c:v>
                </c:pt>
                <c:pt idx="2082">
                  <c:v>25682</c:v>
                </c:pt>
                <c:pt idx="2083">
                  <c:v>25682</c:v>
                </c:pt>
                <c:pt idx="2084">
                  <c:v>25682</c:v>
                </c:pt>
                <c:pt idx="2085">
                  <c:v>25682</c:v>
                </c:pt>
                <c:pt idx="2086">
                  <c:v>25682</c:v>
                </c:pt>
                <c:pt idx="2087">
                  <c:v>25682</c:v>
                </c:pt>
                <c:pt idx="2088">
                  <c:v>25682</c:v>
                </c:pt>
                <c:pt idx="2089">
                  <c:v>25682</c:v>
                </c:pt>
                <c:pt idx="2090">
                  <c:v>25682</c:v>
                </c:pt>
                <c:pt idx="2091">
                  <c:v>25682</c:v>
                </c:pt>
                <c:pt idx="2092">
                  <c:v>25682</c:v>
                </c:pt>
                <c:pt idx="2093">
                  <c:v>25682</c:v>
                </c:pt>
                <c:pt idx="2094">
                  <c:v>25682</c:v>
                </c:pt>
                <c:pt idx="2095">
                  <c:v>25682</c:v>
                </c:pt>
                <c:pt idx="2096">
                  <c:v>25682</c:v>
                </c:pt>
                <c:pt idx="2097">
                  <c:v>25682</c:v>
                </c:pt>
                <c:pt idx="2098">
                  <c:v>25682</c:v>
                </c:pt>
                <c:pt idx="2099">
                  <c:v>25682</c:v>
                </c:pt>
                <c:pt idx="2100">
                  <c:v>25682</c:v>
                </c:pt>
                <c:pt idx="2101">
                  <c:v>25682</c:v>
                </c:pt>
                <c:pt idx="2102">
                  <c:v>25682</c:v>
                </c:pt>
                <c:pt idx="2103">
                  <c:v>25682</c:v>
                </c:pt>
                <c:pt idx="2104">
                  <c:v>25682</c:v>
                </c:pt>
                <c:pt idx="2105">
                  <c:v>25682</c:v>
                </c:pt>
                <c:pt idx="2106">
                  <c:v>25682</c:v>
                </c:pt>
                <c:pt idx="2107">
                  <c:v>25682</c:v>
                </c:pt>
                <c:pt idx="2108">
                  <c:v>25682</c:v>
                </c:pt>
                <c:pt idx="2109">
                  <c:v>25682</c:v>
                </c:pt>
                <c:pt idx="2110">
                  <c:v>25682</c:v>
                </c:pt>
                <c:pt idx="2111">
                  <c:v>25682</c:v>
                </c:pt>
                <c:pt idx="2112">
                  <c:v>25682</c:v>
                </c:pt>
                <c:pt idx="2113">
                  <c:v>25682</c:v>
                </c:pt>
                <c:pt idx="2114">
                  <c:v>25682</c:v>
                </c:pt>
                <c:pt idx="2115">
                  <c:v>25682</c:v>
                </c:pt>
                <c:pt idx="2116">
                  <c:v>25682</c:v>
                </c:pt>
                <c:pt idx="2117">
                  <c:v>25682</c:v>
                </c:pt>
                <c:pt idx="2118">
                  <c:v>25682</c:v>
                </c:pt>
                <c:pt idx="2119">
                  <c:v>25682</c:v>
                </c:pt>
                <c:pt idx="2120">
                  <c:v>25682</c:v>
                </c:pt>
                <c:pt idx="2121">
                  <c:v>25682</c:v>
                </c:pt>
                <c:pt idx="2122">
                  <c:v>25682</c:v>
                </c:pt>
                <c:pt idx="2123">
                  <c:v>25682</c:v>
                </c:pt>
                <c:pt idx="2124">
                  <c:v>25682</c:v>
                </c:pt>
                <c:pt idx="2125">
                  <c:v>25682</c:v>
                </c:pt>
                <c:pt idx="2126">
                  <c:v>25682</c:v>
                </c:pt>
                <c:pt idx="2127">
                  <c:v>25682</c:v>
                </c:pt>
                <c:pt idx="2128">
                  <c:v>25682</c:v>
                </c:pt>
                <c:pt idx="2129">
                  <c:v>25682</c:v>
                </c:pt>
                <c:pt idx="2130">
                  <c:v>25682</c:v>
                </c:pt>
                <c:pt idx="2131">
                  <c:v>25682</c:v>
                </c:pt>
                <c:pt idx="2132">
                  <c:v>25682</c:v>
                </c:pt>
                <c:pt idx="2133">
                  <c:v>25682</c:v>
                </c:pt>
                <c:pt idx="2134">
                  <c:v>25682</c:v>
                </c:pt>
                <c:pt idx="2135">
                  <c:v>25682</c:v>
                </c:pt>
                <c:pt idx="2136">
                  <c:v>25682</c:v>
                </c:pt>
                <c:pt idx="2137">
                  <c:v>25682</c:v>
                </c:pt>
                <c:pt idx="2138">
                  <c:v>25682</c:v>
                </c:pt>
                <c:pt idx="2139">
                  <c:v>25682</c:v>
                </c:pt>
                <c:pt idx="2140">
                  <c:v>25682</c:v>
                </c:pt>
                <c:pt idx="2141">
                  <c:v>25682</c:v>
                </c:pt>
                <c:pt idx="2142">
                  <c:v>25682</c:v>
                </c:pt>
                <c:pt idx="2143">
                  <c:v>25682</c:v>
                </c:pt>
                <c:pt idx="2144">
                  <c:v>25682</c:v>
                </c:pt>
                <c:pt idx="2145">
                  <c:v>25682</c:v>
                </c:pt>
                <c:pt idx="2146">
                  <c:v>25682</c:v>
                </c:pt>
                <c:pt idx="2147">
                  <c:v>25682</c:v>
                </c:pt>
                <c:pt idx="2148">
                  <c:v>25682</c:v>
                </c:pt>
                <c:pt idx="2149">
                  <c:v>25682</c:v>
                </c:pt>
                <c:pt idx="2150">
                  <c:v>25682</c:v>
                </c:pt>
                <c:pt idx="2151">
                  <c:v>25682</c:v>
                </c:pt>
                <c:pt idx="2152">
                  <c:v>25682</c:v>
                </c:pt>
                <c:pt idx="2153">
                  <c:v>25682</c:v>
                </c:pt>
                <c:pt idx="2154">
                  <c:v>25682</c:v>
                </c:pt>
                <c:pt idx="2155">
                  <c:v>25682</c:v>
                </c:pt>
                <c:pt idx="2156">
                  <c:v>25682</c:v>
                </c:pt>
                <c:pt idx="2157">
                  <c:v>25682</c:v>
                </c:pt>
                <c:pt idx="2158">
                  <c:v>25682</c:v>
                </c:pt>
                <c:pt idx="2159">
                  <c:v>25682</c:v>
                </c:pt>
                <c:pt idx="2160">
                  <c:v>25702</c:v>
                </c:pt>
                <c:pt idx="2161">
                  <c:v>25702</c:v>
                </c:pt>
                <c:pt idx="2162">
                  <c:v>25702</c:v>
                </c:pt>
                <c:pt idx="2163">
                  <c:v>25702</c:v>
                </c:pt>
                <c:pt idx="2164">
                  <c:v>25702</c:v>
                </c:pt>
                <c:pt idx="2165">
                  <c:v>25702</c:v>
                </c:pt>
                <c:pt idx="2166">
                  <c:v>25702</c:v>
                </c:pt>
                <c:pt idx="2167">
                  <c:v>25702</c:v>
                </c:pt>
                <c:pt idx="2168">
                  <c:v>25702</c:v>
                </c:pt>
                <c:pt idx="2169">
                  <c:v>25702</c:v>
                </c:pt>
                <c:pt idx="2170">
                  <c:v>25702</c:v>
                </c:pt>
                <c:pt idx="2171">
                  <c:v>25702</c:v>
                </c:pt>
                <c:pt idx="2172">
                  <c:v>25702</c:v>
                </c:pt>
                <c:pt idx="2173">
                  <c:v>25702</c:v>
                </c:pt>
                <c:pt idx="2174">
                  <c:v>25702</c:v>
                </c:pt>
                <c:pt idx="2175">
                  <c:v>25702</c:v>
                </c:pt>
                <c:pt idx="2176">
                  <c:v>25702</c:v>
                </c:pt>
                <c:pt idx="2177">
                  <c:v>25702</c:v>
                </c:pt>
                <c:pt idx="2178">
                  <c:v>25702</c:v>
                </c:pt>
                <c:pt idx="2179">
                  <c:v>25702</c:v>
                </c:pt>
                <c:pt idx="2180">
                  <c:v>25702</c:v>
                </c:pt>
                <c:pt idx="2181">
                  <c:v>25702</c:v>
                </c:pt>
                <c:pt idx="2182">
                  <c:v>25702</c:v>
                </c:pt>
                <c:pt idx="2183">
                  <c:v>25702</c:v>
                </c:pt>
                <c:pt idx="2184">
                  <c:v>25702</c:v>
                </c:pt>
                <c:pt idx="2185">
                  <c:v>25702</c:v>
                </c:pt>
                <c:pt idx="2186">
                  <c:v>25702</c:v>
                </c:pt>
                <c:pt idx="2187">
                  <c:v>25702</c:v>
                </c:pt>
                <c:pt idx="2188">
                  <c:v>25702</c:v>
                </c:pt>
                <c:pt idx="2189">
                  <c:v>25702</c:v>
                </c:pt>
                <c:pt idx="2190">
                  <c:v>25702</c:v>
                </c:pt>
                <c:pt idx="2191">
                  <c:v>25702</c:v>
                </c:pt>
                <c:pt idx="2192">
                  <c:v>25702</c:v>
                </c:pt>
                <c:pt idx="2193">
                  <c:v>25702</c:v>
                </c:pt>
                <c:pt idx="2194">
                  <c:v>25702</c:v>
                </c:pt>
                <c:pt idx="2195">
                  <c:v>25702</c:v>
                </c:pt>
                <c:pt idx="2196">
                  <c:v>25702</c:v>
                </c:pt>
                <c:pt idx="2197">
                  <c:v>25702</c:v>
                </c:pt>
                <c:pt idx="2198">
                  <c:v>25702</c:v>
                </c:pt>
                <c:pt idx="2199">
                  <c:v>25702</c:v>
                </c:pt>
                <c:pt idx="2200">
                  <c:v>25702</c:v>
                </c:pt>
                <c:pt idx="2201">
                  <c:v>25702</c:v>
                </c:pt>
                <c:pt idx="2202">
                  <c:v>25702</c:v>
                </c:pt>
                <c:pt idx="2203">
                  <c:v>25702</c:v>
                </c:pt>
                <c:pt idx="2204">
                  <c:v>25702</c:v>
                </c:pt>
                <c:pt idx="2205">
                  <c:v>25702</c:v>
                </c:pt>
                <c:pt idx="2206">
                  <c:v>25702</c:v>
                </c:pt>
                <c:pt idx="2207">
                  <c:v>25702</c:v>
                </c:pt>
                <c:pt idx="2208">
                  <c:v>25702</c:v>
                </c:pt>
                <c:pt idx="2209">
                  <c:v>25702</c:v>
                </c:pt>
                <c:pt idx="2210">
                  <c:v>25702</c:v>
                </c:pt>
                <c:pt idx="2211">
                  <c:v>25702</c:v>
                </c:pt>
                <c:pt idx="2212">
                  <c:v>25702</c:v>
                </c:pt>
                <c:pt idx="2213">
                  <c:v>25702</c:v>
                </c:pt>
                <c:pt idx="2214">
                  <c:v>25702</c:v>
                </c:pt>
                <c:pt idx="2215">
                  <c:v>25702</c:v>
                </c:pt>
                <c:pt idx="2216">
                  <c:v>25702</c:v>
                </c:pt>
                <c:pt idx="2217">
                  <c:v>25702</c:v>
                </c:pt>
                <c:pt idx="2218">
                  <c:v>25702</c:v>
                </c:pt>
                <c:pt idx="2219">
                  <c:v>25702</c:v>
                </c:pt>
                <c:pt idx="2220">
                  <c:v>25702</c:v>
                </c:pt>
                <c:pt idx="2221">
                  <c:v>25702</c:v>
                </c:pt>
                <c:pt idx="2222">
                  <c:v>25702</c:v>
                </c:pt>
                <c:pt idx="2223">
                  <c:v>25702</c:v>
                </c:pt>
                <c:pt idx="2224">
                  <c:v>25702</c:v>
                </c:pt>
                <c:pt idx="2225">
                  <c:v>25702</c:v>
                </c:pt>
                <c:pt idx="2226">
                  <c:v>25702</c:v>
                </c:pt>
                <c:pt idx="2227">
                  <c:v>25702</c:v>
                </c:pt>
                <c:pt idx="2228">
                  <c:v>25702</c:v>
                </c:pt>
                <c:pt idx="2229">
                  <c:v>25702</c:v>
                </c:pt>
                <c:pt idx="2230">
                  <c:v>25702</c:v>
                </c:pt>
                <c:pt idx="2231">
                  <c:v>25702</c:v>
                </c:pt>
                <c:pt idx="2232">
                  <c:v>25702</c:v>
                </c:pt>
                <c:pt idx="2233">
                  <c:v>25702</c:v>
                </c:pt>
                <c:pt idx="2234">
                  <c:v>25702</c:v>
                </c:pt>
                <c:pt idx="2235">
                  <c:v>25702</c:v>
                </c:pt>
                <c:pt idx="2236">
                  <c:v>25702</c:v>
                </c:pt>
                <c:pt idx="2237">
                  <c:v>25702</c:v>
                </c:pt>
                <c:pt idx="2238">
                  <c:v>25702</c:v>
                </c:pt>
                <c:pt idx="2239">
                  <c:v>25702</c:v>
                </c:pt>
                <c:pt idx="2240">
                  <c:v>25702</c:v>
                </c:pt>
                <c:pt idx="2241">
                  <c:v>25702</c:v>
                </c:pt>
                <c:pt idx="2242">
                  <c:v>25702</c:v>
                </c:pt>
                <c:pt idx="2243">
                  <c:v>25702</c:v>
                </c:pt>
                <c:pt idx="2244">
                  <c:v>25702</c:v>
                </c:pt>
                <c:pt idx="2245">
                  <c:v>25702</c:v>
                </c:pt>
                <c:pt idx="2246">
                  <c:v>25702</c:v>
                </c:pt>
                <c:pt idx="2247">
                  <c:v>25702</c:v>
                </c:pt>
                <c:pt idx="2248">
                  <c:v>25702</c:v>
                </c:pt>
                <c:pt idx="2249">
                  <c:v>25702</c:v>
                </c:pt>
                <c:pt idx="2250">
                  <c:v>25702</c:v>
                </c:pt>
                <c:pt idx="2251">
                  <c:v>25702</c:v>
                </c:pt>
                <c:pt idx="2252">
                  <c:v>25702</c:v>
                </c:pt>
                <c:pt idx="2253">
                  <c:v>25702</c:v>
                </c:pt>
                <c:pt idx="2254">
                  <c:v>25702</c:v>
                </c:pt>
                <c:pt idx="2255">
                  <c:v>25702</c:v>
                </c:pt>
                <c:pt idx="2256">
                  <c:v>25702</c:v>
                </c:pt>
                <c:pt idx="2257">
                  <c:v>25702</c:v>
                </c:pt>
                <c:pt idx="2258">
                  <c:v>25702</c:v>
                </c:pt>
                <c:pt idx="2259">
                  <c:v>25702</c:v>
                </c:pt>
                <c:pt idx="2260">
                  <c:v>25702</c:v>
                </c:pt>
                <c:pt idx="2261">
                  <c:v>25702</c:v>
                </c:pt>
                <c:pt idx="2262">
                  <c:v>25702</c:v>
                </c:pt>
                <c:pt idx="2263">
                  <c:v>25702</c:v>
                </c:pt>
                <c:pt idx="2264">
                  <c:v>25702</c:v>
                </c:pt>
                <c:pt idx="2265">
                  <c:v>25702</c:v>
                </c:pt>
                <c:pt idx="2266">
                  <c:v>25702</c:v>
                </c:pt>
                <c:pt idx="2267">
                  <c:v>25702</c:v>
                </c:pt>
                <c:pt idx="2268">
                  <c:v>25702</c:v>
                </c:pt>
                <c:pt idx="2269">
                  <c:v>25702</c:v>
                </c:pt>
                <c:pt idx="2270">
                  <c:v>25702</c:v>
                </c:pt>
                <c:pt idx="2271">
                  <c:v>25702</c:v>
                </c:pt>
                <c:pt idx="2272">
                  <c:v>25702</c:v>
                </c:pt>
                <c:pt idx="2273">
                  <c:v>25702</c:v>
                </c:pt>
                <c:pt idx="2274">
                  <c:v>25702</c:v>
                </c:pt>
                <c:pt idx="2275">
                  <c:v>25702</c:v>
                </c:pt>
                <c:pt idx="2276">
                  <c:v>25702</c:v>
                </c:pt>
                <c:pt idx="2277">
                  <c:v>25702</c:v>
                </c:pt>
                <c:pt idx="2278">
                  <c:v>25702</c:v>
                </c:pt>
                <c:pt idx="2279">
                  <c:v>25702</c:v>
                </c:pt>
                <c:pt idx="2280">
                  <c:v>25702</c:v>
                </c:pt>
                <c:pt idx="2281">
                  <c:v>25702</c:v>
                </c:pt>
                <c:pt idx="2282">
                  <c:v>25702</c:v>
                </c:pt>
                <c:pt idx="2283">
                  <c:v>25702</c:v>
                </c:pt>
                <c:pt idx="2284">
                  <c:v>25702</c:v>
                </c:pt>
                <c:pt idx="2285">
                  <c:v>25702</c:v>
                </c:pt>
                <c:pt idx="2286">
                  <c:v>25702</c:v>
                </c:pt>
                <c:pt idx="2287">
                  <c:v>25702</c:v>
                </c:pt>
                <c:pt idx="2288">
                  <c:v>25702</c:v>
                </c:pt>
                <c:pt idx="2289">
                  <c:v>25702</c:v>
                </c:pt>
                <c:pt idx="2290">
                  <c:v>25702</c:v>
                </c:pt>
                <c:pt idx="2291">
                  <c:v>25702</c:v>
                </c:pt>
                <c:pt idx="2292">
                  <c:v>25702</c:v>
                </c:pt>
                <c:pt idx="2293">
                  <c:v>25702</c:v>
                </c:pt>
                <c:pt idx="2294">
                  <c:v>25702</c:v>
                </c:pt>
                <c:pt idx="2295">
                  <c:v>25702</c:v>
                </c:pt>
                <c:pt idx="2296">
                  <c:v>25702</c:v>
                </c:pt>
                <c:pt idx="2297">
                  <c:v>25702</c:v>
                </c:pt>
                <c:pt idx="2298">
                  <c:v>25702</c:v>
                </c:pt>
                <c:pt idx="2299">
                  <c:v>25702</c:v>
                </c:pt>
                <c:pt idx="2300">
                  <c:v>25702</c:v>
                </c:pt>
                <c:pt idx="2301">
                  <c:v>25702</c:v>
                </c:pt>
                <c:pt idx="2302">
                  <c:v>25702</c:v>
                </c:pt>
                <c:pt idx="2303">
                  <c:v>25702</c:v>
                </c:pt>
                <c:pt idx="2304">
                  <c:v>25702</c:v>
                </c:pt>
                <c:pt idx="2305">
                  <c:v>25702</c:v>
                </c:pt>
                <c:pt idx="2306">
                  <c:v>25702</c:v>
                </c:pt>
                <c:pt idx="2307">
                  <c:v>25702</c:v>
                </c:pt>
                <c:pt idx="2308">
                  <c:v>25702</c:v>
                </c:pt>
                <c:pt idx="2309">
                  <c:v>25702</c:v>
                </c:pt>
                <c:pt idx="2310">
                  <c:v>25702</c:v>
                </c:pt>
                <c:pt idx="2311">
                  <c:v>25702</c:v>
                </c:pt>
                <c:pt idx="2312">
                  <c:v>25702</c:v>
                </c:pt>
                <c:pt idx="2313">
                  <c:v>25702</c:v>
                </c:pt>
                <c:pt idx="2314">
                  <c:v>25702</c:v>
                </c:pt>
                <c:pt idx="2315">
                  <c:v>25702</c:v>
                </c:pt>
                <c:pt idx="2316">
                  <c:v>25702</c:v>
                </c:pt>
                <c:pt idx="2317">
                  <c:v>25702</c:v>
                </c:pt>
                <c:pt idx="2318">
                  <c:v>25702</c:v>
                </c:pt>
                <c:pt idx="2319">
                  <c:v>25702</c:v>
                </c:pt>
                <c:pt idx="2320">
                  <c:v>25702</c:v>
                </c:pt>
                <c:pt idx="2321">
                  <c:v>25702</c:v>
                </c:pt>
                <c:pt idx="2322">
                  <c:v>25702</c:v>
                </c:pt>
                <c:pt idx="2323">
                  <c:v>25702</c:v>
                </c:pt>
                <c:pt idx="2324">
                  <c:v>25702</c:v>
                </c:pt>
                <c:pt idx="2325">
                  <c:v>25702</c:v>
                </c:pt>
                <c:pt idx="2326">
                  <c:v>25702</c:v>
                </c:pt>
                <c:pt idx="2327">
                  <c:v>25702</c:v>
                </c:pt>
                <c:pt idx="2328">
                  <c:v>25702</c:v>
                </c:pt>
                <c:pt idx="2329">
                  <c:v>25702</c:v>
                </c:pt>
                <c:pt idx="2330">
                  <c:v>25702</c:v>
                </c:pt>
                <c:pt idx="2331">
                  <c:v>25702</c:v>
                </c:pt>
                <c:pt idx="2332">
                  <c:v>25702</c:v>
                </c:pt>
                <c:pt idx="2333">
                  <c:v>25702</c:v>
                </c:pt>
                <c:pt idx="2334">
                  <c:v>25702</c:v>
                </c:pt>
                <c:pt idx="2335">
                  <c:v>25702</c:v>
                </c:pt>
                <c:pt idx="2336">
                  <c:v>25702</c:v>
                </c:pt>
                <c:pt idx="2337">
                  <c:v>25702</c:v>
                </c:pt>
                <c:pt idx="2338">
                  <c:v>25702</c:v>
                </c:pt>
                <c:pt idx="2339">
                  <c:v>25702</c:v>
                </c:pt>
                <c:pt idx="2340">
                  <c:v>25702</c:v>
                </c:pt>
                <c:pt idx="2341">
                  <c:v>25702</c:v>
                </c:pt>
                <c:pt idx="2342">
                  <c:v>25702</c:v>
                </c:pt>
                <c:pt idx="2343">
                  <c:v>25702</c:v>
                </c:pt>
                <c:pt idx="2344">
                  <c:v>25702</c:v>
                </c:pt>
                <c:pt idx="2345">
                  <c:v>25702</c:v>
                </c:pt>
                <c:pt idx="2346">
                  <c:v>25702</c:v>
                </c:pt>
                <c:pt idx="2347">
                  <c:v>25702</c:v>
                </c:pt>
                <c:pt idx="2348">
                  <c:v>25702</c:v>
                </c:pt>
                <c:pt idx="2349">
                  <c:v>25702</c:v>
                </c:pt>
                <c:pt idx="2350">
                  <c:v>25702</c:v>
                </c:pt>
                <c:pt idx="2351">
                  <c:v>25702</c:v>
                </c:pt>
                <c:pt idx="2352">
                  <c:v>25702</c:v>
                </c:pt>
                <c:pt idx="2353">
                  <c:v>25702</c:v>
                </c:pt>
                <c:pt idx="2354">
                  <c:v>25702</c:v>
                </c:pt>
                <c:pt idx="2355">
                  <c:v>25702</c:v>
                </c:pt>
                <c:pt idx="2356">
                  <c:v>25702</c:v>
                </c:pt>
                <c:pt idx="2357">
                  <c:v>25702</c:v>
                </c:pt>
                <c:pt idx="2358">
                  <c:v>25702</c:v>
                </c:pt>
                <c:pt idx="2359">
                  <c:v>25702</c:v>
                </c:pt>
                <c:pt idx="2360">
                  <c:v>25702</c:v>
                </c:pt>
                <c:pt idx="2361">
                  <c:v>25702</c:v>
                </c:pt>
                <c:pt idx="2362">
                  <c:v>25702</c:v>
                </c:pt>
                <c:pt idx="2363">
                  <c:v>25702</c:v>
                </c:pt>
                <c:pt idx="2364">
                  <c:v>25702</c:v>
                </c:pt>
                <c:pt idx="2365">
                  <c:v>25702</c:v>
                </c:pt>
                <c:pt idx="2366">
                  <c:v>25702</c:v>
                </c:pt>
                <c:pt idx="2367">
                  <c:v>25702</c:v>
                </c:pt>
                <c:pt idx="2368">
                  <c:v>25702</c:v>
                </c:pt>
                <c:pt idx="2369">
                  <c:v>25702</c:v>
                </c:pt>
                <c:pt idx="2370">
                  <c:v>25702</c:v>
                </c:pt>
                <c:pt idx="2371">
                  <c:v>25702</c:v>
                </c:pt>
                <c:pt idx="2372">
                  <c:v>25702</c:v>
                </c:pt>
                <c:pt idx="2373">
                  <c:v>25702</c:v>
                </c:pt>
                <c:pt idx="2374">
                  <c:v>25702</c:v>
                </c:pt>
                <c:pt idx="2375">
                  <c:v>25702</c:v>
                </c:pt>
                <c:pt idx="2376">
                  <c:v>25702</c:v>
                </c:pt>
                <c:pt idx="2377">
                  <c:v>25702</c:v>
                </c:pt>
                <c:pt idx="2378">
                  <c:v>25702</c:v>
                </c:pt>
                <c:pt idx="2379">
                  <c:v>25702</c:v>
                </c:pt>
                <c:pt idx="2380">
                  <c:v>25702</c:v>
                </c:pt>
                <c:pt idx="2381">
                  <c:v>25702</c:v>
                </c:pt>
                <c:pt idx="2382">
                  <c:v>25702</c:v>
                </c:pt>
                <c:pt idx="2383">
                  <c:v>25702</c:v>
                </c:pt>
                <c:pt idx="2384">
                  <c:v>25702</c:v>
                </c:pt>
                <c:pt idx="2385">
                  <c:v>25702</c:v>
                </c:pt>
                <c:pt idx="2386">
                  <c:v>25702</c:v>
                </c:pt>
                <c:pt idx="2387">
                  <c:v>25702</c:v>
                </c:pt>
                <c:pt idx="2388">
                  <c:v>25702</c:v>
                </c:pt>
                <c:pt idx="2389">
                  <c:v>25702</c:v>
                </c:pt>
                <c:pt idx="2390">
                  <c:v>25702</c:v>
                </c:pt>
                <c:pt idx="2391">
                  <c:v>25702</c:v>
                </c:pt>
                <c:pt idx="2392">
                  <c:v>25702</c:v>
                </c:pt>
                <c:pt idx="2393">
                  <c:v>25702</c:v>
                </c:pt>
                <c:pt idx="2394">
                  <c:v>25702</c:v>
                </c:pt>
                <c:pt idx="2395">
                  <c:v>25702</c:v>
                </c:pt>
                <c:pt idx="2396">
                  <c:v>25702</c:v>
                </c:pt>
                <c:pt idx="2397">
                  <c:v>25702</c:v>
                </c:pt>
                <c:pt idx="2398">
                  <c:v>25702</c:v>
                </c:pt>
                <c:pt idx="2399">
                  <c:v>25702</c:v>
                </c:pt>
                <c:pt idx="2400">
                  <c:v>25702</c:v>
                </c:pt>
                <c:pt idx="2401">
                  <c:v>25702</c:v>
                </c:pt>
                <c:pt idx="2402">
                  <c:v>25702</c:v>
                </c:pt>
                <c:pt idx="2403">
                  <c:v>25702</c:v>
                </c:pt>
                <c:pt idx="2404">
                  <c:v>25702</c:v>
                </c:pt>
                <c:pt idx="2405">
                  <c:v>25702</c:v>
                </c:pt>
                <c:pt idx="2406">
                  <c:v>25702</c:v>
                </c:pt>
                <c:pt idx="2407">
                  <c:v>25702</c:v>
                </c:pt>
                <c:pt idx="2408">
                  <c:v>25702</c:v>
                </c:pt>
                <c:pt idx="2409">
                  <c:v>25702</c:v>
                </c:pt>
                <c:pt idx="2410">
                  <c:v>25702</c:v>
                </c:pt>
                <c:pt idx="2411">
                  <c:v>25702</c:v>
                </c:pt>
                <c:pt idx="2412">
                  <c:v>25702</c:v>
                </c:pt>
                <c:pt idx="2413">
                  <c:v>25702</c:v>
                </c:pt>
                <c:pt idx="2414">
                  <c:v>25702</c:v>
                </c:pt>
                <c:pt idx="2415">
                  <c:v>25702</c:v>
                </c:pt>
                <c:pt idx="2416">
                  <c:v>25702</c:v>
                </c:pt>
                <c:pt idx="2417">
                  <c:v>25702</c:v>
                </c:pt>
                <c:pt idx="2418">
                  <c:v>25702</c:v>
                </c:pt>
                <c:pt idx="2419">
                  <c:v>25702</c:v>
                </c:pt>
                <c:pt idx="2420">
                  <c:v>25702</c:v>
                </c:pt>
                <c:pt idx="2421">
                  <c:v>25702</c:v>
                </c:pt>
                <c:pt idx="2422">
                  <c:v>25702</c:v>
                </c:pt>
                <c:pt idx="2423">
                  <c:v>25702</c:v>
                </c:pt>
                <c:pt idx="2424">
                  <c:v>25702</c:v>
                </c:pt>
                <c:pt idx="2425">
                  <c:v>25702</c:v>
                </c:pt>
                <c:pt idx="2426">
                  <c:v>25702</c:v>
                </c:pt>
                <c:pt idx="2427">
                  <c:v>25702</c:v>
                </c:pt>
                <c:pt idx="2428">
                  <c:v>25702</c:v>
                </c:pt>
                <c:pt idx="2429">
                  <c:v>25702</c:v>
                </c:pt>
                <c:pt idx="2430">
                  <c:v>25702</c:v>
                </c:pt>
                <c:pt idx="2431">
                  <c:v>25702</c:v>
                </c:pt>
                <c:pt idx="2432">
                  <c:v>25702</c:v>
                </c:pt>
                <c:pt idx="2433">
                  <c:v>25702</c:v>
                </c:pt>
                <c:pt idx="2434">
                  <c:v>25702</c:v>
                </c:pt>
                <c:pt idx="2435">
                  <c:v>25702</c:v>
                </c:pt>
                <c:pt idx="2436">
                  <c:v>25702</c:v>
                </c:pt>
                <c:pt idx="2437">
                  <c:v>25702</c:v>
                </c:pt>
                <c:pt idx="2438">
                  <c:v>25702</c:v>
                </c:pt>
                <c:pt idx="2439">
                  <c:v>25702</c:v>
                </c:pt>
                <c:pt idx="2440">
                  <c:v>25702</c:v>
                </c:pt>
                <c:pt idx="2441">
                  <c:v>25702</c:v>
                </c:pt>
                <c:pt idx="2442">
                  <c:v>25702</c:v>
                </c:pt>
                <c:pt idx="2443">
                  <c:v>25702</c:v>
                </c:pt>
                <c:pt idx="2444">
                  <c:v>25702</c:v>
                </c:pt>
                <c:pt idx="2445">
                  <c:v>25702</c:v>
                </c:pt>
                <c:pt idx="2446">
                  <c:v>25702</c:v>
                </c:pt>
                <c:pt idx="2447">
                  <c:v>25702</c:v>
                </c:pt>
                <c:pt idx="2448">
                  <c:v>25702</c:v>
                </c:pt>
                <c:pt idx="2449">
                  <c:v>25702</c:v>
                </c:pt>
                <c:pt idx="2450">
                  <c:v>25702</c:v>
                </c:pt>
                <c:pt idx="2451">
                  <c:v>25702</c:v>
                </c:pt>
                <c:pt idx="2452">
                  <c:v>25702</c:v>
                </c:pt>
                <c:pt idx="2453">
                  <c:v>25702</c:v>
                </c:pt>
                <c:pt idx="2454">
                  <c:v>25702</c:v>
                </c:pt>
                <c:pt idx="2455">
                  <c:v>25702</c:v>
                </c:pt>
                <c:pt idx="2456">
                  <c:v>25702</c:v>
                </c:pt>
                <c:pt idx="2457">
                  <c:v>25702</c:v>
                </c:pt>
                <c:pt idx="2458">
                  <c:v>25702</c:v>
                </c:pt>
                <c:pt idx="2459">
                  <c:v>25702</c:v>
                </c:pt>
                <c:pt idx="2460">
                  <c:v>25702</c:v>
                </c:pt>
                <c:pt idx="2461">
                  <c:v>25702</c:v>
                </c:pt>
                <c:pt idx="2462">
                  <c:v>25702</c:v>
                </c:pt>
                <c:pt idx="2463">
                  <c:v>25702</c:v>
                </c:pt>
                <c:pt idx="2464">
                  <c:v>25702</c:v>
                </c:pt>
                <c:pt idx="2465">
                  <c:v>25702</c:v>
                </c:pt>
                <c:pt idx="2466">
                  <c:v>25702</c:v>
                </c:pt>
                <c:pt idx="2467">
                  <c:v>25702</c:v>
                </c:pt>
                <c:pt idx="2468">
                  <c:v>25702</c:v>
                </c:pt>
                <c:pt idx="2469">
                  <c:v>25702</c:v>
                </c:pt>
                <c:pt idx="2470">
                  <c:v>25702</c:v>
                </c:pt>
                <c:pt idx="2471">
                  <c:v>25702</c:v>
                </c:pt>
                <c:pt idx="2472">
                  <c:v>25702</c:v>
                </c:pt>
                <c:pt idx="2473">
                  <c:v>25702</c:v>
                </c:pt>
                <c:pt idx="2474">
                  <c:v>25702</c:v>
                </c:pt>
                <c:pt idx="2475">
                  <c:v>25702</c:v>
                </c:pt>
                <c:pt idx="2476">
                  <c:v>25702</c:v>
                </c:pt>
                <c:pt idx="2477">
                  <c:v>25702</c:v>
                </c:pt>
                <c:pt idx="2478">
                  <c:v>25702</c:v>
                </c:pt>
                <c:pt idx="2479">
                  <c:v>25702</c:v>
                </c:pt>
                <c:pt idx="2480">
                  <c:v>25702</c:v>
                </c:pt>
                <c:pt idx="2481">
                  <c:v>25702</c:v>
                </c:pt>
                <c:pt idx="2482">
                  <c:v>25702</c:v>
                </c:pt>
                <c:pt idx="2483">
                  <c:v>25702</c:v>
                </c:pt>
                <c:pt idx="2484">
                  <c:v>25702</c:v>
                </c:pt>
                <c:pt idx="2485">
                  <c:v>25702</c:v>
                </c:pt>
                <c:pt idx="2486">
                  <c:v>25702</c:v>
                </c:pt>
                <c:pt idx="2487">
                  <c:v>25702</c:v>
                </c:pt>
                <c:pt idx="2488">
                  <c:v>25702</c:v>
                </c:pt>
                <c:pt idx="2489">
                  <c:v>25702</c:v>
                </c:pt>
                <c:pt idx="2490">
                  <c:v>25702</c:v>
                </c:pt>
                <c:pt idx="2491">
                  <c:v>25702</c:v>
                </c:pt>
                <c:pt idx="2492">
                  <c:v>25702</c:v>
                </c:pt>
                <c:pt idx="2493">
                  <c:v>25702</c:v>
                </c:pt>
                <c:pt idx="2494">
                  <c:v>25702</c:v>
                </c:pt>
                <c:pt idx="2495">
                  <c:v>25702</c:v>
                </c:pt>
                <c:pt idx="2496">
                  <c:v>25702</c:v>
                </c:pt>
                <c:pt idx="2497">
                  <c:v>25702</c:v>
                </c:pt>
                <c:pt idx="2498">
                  <c:v>25702</c:v>
                </c:pt>
                <c:pt idx="2499">
                  <c:v>25702</c:v>
                </c:pt>
                <c:pt idx="2500">
                  <c:v>25702</c:v>
                </c:pt>
                <c:pt idx="2501">
                  <c:v>25702</c:v>
                </c:pt>
                <c:pt idx="2502">
                  <c:v>25702</c:v>
                </c:pt>
                <c:pt idx="2503">
                  <c:v>25702</c:v>
                </c:pt>
                <c:pt idx="2504">
                  <c:v>25702</c:v>
                </c:pt>
                <c:pt idx="2505">
                  <c:v>25702</c:v>
                </c:pt>
                <c:pt idx="2506">
                  <c:v>25702</c:v>
                </c:pt>
                <c:pt idx="2507">
                  <c:v>25702</c:v>
                </c:pt>
                <c:pt idx="2508">
                  <c:v>25702</c:v>
                </c:pt>
                <c:pt idx="2509">
                  <c:v>25702</c:v>
                </c:pt>
                <c:pt idx="2510">
                  <c:v>25702</c:v>
                </c:pt>
                <c:pt idx="2511">
                  <c:v>25702</c:v>
                </c:pt>
                <c:pt idx="2512">
                  <c:v>25702</c:v>
                </c:pt>
                <c:pt idx="2513">
                  <c:v>25702</c:v>
                </c:pt>
                <c:pt idx="2514">
                  <c:v>25702</c:v>
                </c:pt>
                <c:pt idx="2515">
                  <c:v>25702</c:v>
                </c:pt>
                <c:pt idx="2516">
                  <c:v>25702</c:v>
                </c:pt>
                <c:pt idx="2517">
                  <c:v>25702</c:v>
                </c:pt>
                <c:pt idx="2518">
                  <c:v>25702</c:v>
                </c:pt>
                <c:pt idx="2519">
                  <c:v>25702</c:v>
                </c:pt>
                <c:pt idx="2520">
                  <c:v>25702</c:v>
                </c:pt>
                <c:pt idx="2521">
                  <c:v>25702</c:v>
                </c:pt>
                <c:pt idx="2522">
                  <c:v>25702</c:v>
                </c:pt>
                <c:pt idx="2523">
                  <c:v>25702</c:v>
                </c:pt>
                <c:pt idx="2524">
                  <c:v>25702</c:v>
                </c:pt>
                <c:pt idx="2525">
                  <c:v>25702</c:v>
                </c:pt>
                <c:pt idx="2526">
                  <c:v>25702</c:v>
                </c:pt>
                <c:pt idx="2527">
                  <c:v>25702</c:v>
                </c:pt>
                <c:pt idx="2528">
                  <c:v>25702</c:v>
                </c:pt>
                <c:pt idx="2529">
                  <c:v>25702</c:v>
                </c:pt>
                <c:pt idx="2530">
                  <c:v>25702</c:v>
                </c:pt>
                <c:pt idx="2531">
                  <c:v>25702</c:v>
                </c:pt>
                <c:pt idx="2532">
                  <c:v>25702</c:v>
                </c:pt>
                <c:pt idx="2533">
                  <c:v>25702</c:v>
                </c:pt>
                <c:pt idx="2534">
                  <c:v>25702</c:v>
                </c:pt>
                <c:pt idx="2535">
                  <c:v>25702</c:v>
                </c:pt>
                <c:pt idx="2536">
                  <c:v>25702</c:v>
                </c:pt>
                <c:pt idx="2537">
                  <c:v>25702</c:v>
                </c:pt>
                <c:pt idx="2538">
                  <c:v>25702</c:v>
                </c:pt>
                <c:pt idx="2539">
                  <c:v>25702</c:v>
                </c:pt>
                <c:pt idx="2540">
                  <c:v>25702</c:v>
                </c:pt>
                <c:pt idx="2541">
                  <c:v>25702</c:v>
                </c:pt>
                <c:pt idx="2542">
                  <c:v>25702</c:v>
                </c:pt>
                <c:pt idx="2543">
                  <c:v>25702</c:v>
                </c:pt>
                <c:pt idx="2544">
                  <c:v>25702</c:v>
                </c:pt>
                <c:pt idx="2545">
                  <c:v>25702</c:v>
                </c:pt>
                <c:pt idx="2546">
                  <c:v>25702</c:v>
                </c:pt>
                <c:pt idx="2547">
                  <c:v>25702</c:v>
                </c:pt>
                <c:pt idx="2548">
                  <c:v>25702</c:v>
                </c:pt>
                <c:pt idx="2549">
                  <c:v>25702</c:v>
                </c:pt>
                <c:pt idx="2550">
                  <c:v>25702</c:v>
                </c:pt>
                <c:pt idx="2551">
                  <c:v>25702</c:v>
                </c:pt>
                <c:pt idx="2552">
                  <c:v>25702</c:v>
                </c:pt>
                <c:pt idx="2553">
                  <c:v>25702</c:v>
                </c:pt>
                <c:pt idx="2554">
                  <c:v>25702</c:v>
                </c:pt>
                <c:pt idx="2555">
                  <c:v>25702</c:v>
                </c:pt>
                <c:pt idx="2556">
                  <c:v>25702</c:v>
                </c:pt>
                <c:pt idx="2557">
                  <c:v>25702</c:v>
                </c:pt>
                <c:pt idx="2558">
                  <c:v>25702</c:v>
                </c:pt>
                <c:pt idx="2559">
                  <c:v>25702</c:v>
                </c:pt>
                <c:pt idx="2560">
                  <c:v>25702</c:v>
                </c:pt>
                <c:pt idx="2561">
                  <c:v>25702</c:v>
                </c:pt>
                <c:pt idx="2562">
                  <c:v>25702</c:v>
                </c:pt>
                <c:pt idx="2563">
                  <c:v>25702</c:v>
                </c:pt>
                <c:pt idx="2564">
                  <c:v>25702</c:v>
                </c:pt>
                <c:pt idx="2565">
                  <c:v>25702</c:v>
                </c:pt>
                <c:pt idx="2566">
                  <c:v>25702</c:v>
                </c:pt>
                <c:pt idx="2567">
                  <c:v>25702</c:v>
                </c:pt>
                <c:pt idx="2568">
                  <c:v>25702</c:v>
                </c:pt>
                <c:pt idx="2569">
                  <c:v>25702</c:v>
                </c:pt>
                <c:pt idx="2570">
                  <c:v>25702</c:v>
                </c:pt>
                <c:pt idx="2571">
                  <c:v>25702</c:v>
                </c:pt>
                <c:pt idx="2572">
                  <c:v>25702</c:v>
                </c:pt>
                <c:pt idx="2573">
                  <c:v>25702</c:v>
                </c:pt>
                <c:pt idx="2574">
                  <c:v>25702</c:v>
                </c:pt>
                <c:pt idx="2575">
                  <c:v>25702</c:v>
                </c:pt>
                <c:pt idx="2576">
                  <c:v>25702</c:v>
                </c:pt>
                <c:pt idx="2577">
                  <c:v>25702</c:v>
                </c:pt>
                <c:pt idx="2578">
                  <c:v>25702</c:v>
                </c:pt>
                <c:pt idx="2579">
                  <c:v>25702</c:v>
                </c:pt>
                <c:pt idx="2580">
                  <c:v>25702</c:v>
                </c:pt>
                <c:pt idx="2581">
                  <c:v>25702</c:v>
                </c:pt>
                <c:pt idx="2582">
                  <c:v>25702</c:v>
                </c:pt>
                <c:pt idx="2583">
                  <c:v>25702</c:v>
                </c:pt>
                <c:pt idx="2584">
                  <c:v>25702</c:v>
                </c:pt>
                <c:pt idx="2585">
                  <c:v>25702</c:v>
                </c:pt>
                <c:pt idx="2586">
                  <c:v>25702</c:v>
                </c:pt>
                <c:pt idx="2587">
                  <c:v>25702</c:v>
                </c:pt>
                <c:pt idx="2588">
                  <c:v>25702</c:v>
                </c:pt>
                <c:pt idx="2589">
                  <c:v>25702</c:v>
                </c:pt>
                <c:pt idx="2590">
                  <c:v>25702</c:v>
                </c:pt>
                <c:pt idx="2591">
                  <c:v>25702</c:v>
                </c:pt>
                <c:pt idx="2592">
                  <c:v>25702</c:v>
                </c:pt>
                <c:pt idx="2593">
                  <c:v>25702</c:v>
                </c:pt>
                <c:pt idx="2594">
                  <c:v>25702</c:v>
                </c:pt>
                <c:pt idx="2595">
                  <c:v>25702</c:v>
                </c:pt>
                <c:pt idx="2596">
                  <c:v>25702</c:v>
                </c:pt>
                <c:pt idx="2597">
                  <c:v>25702</c:v>
                </c:pt>
                <c:pt idx="2598">
                  <c:v>25702</c:v>
                </c:pt>
                <c:pt idx="2599">
                  <c:v>25702</c:v>
                </c:pt>
                <c:pt idx="2600">
                  <c:v>25702</c:v>
                </c:pt>
                <c:pt idx="2601">
                  <c:v>25702</c:v>
                </c:pt>
                <c:pt idx="2602">
                  <c:v>25702</c:v>
                </c:pt>
                <c:pt idx="2603">
                  <c:v>25702</c:v>
                </c:pt>
                <c:pt idx="2604">
                  <c:v>25702</c:v>
                </c:pt>
                <c:pt idx="2605">
                  <c:v>25702</c:v>
                </c:pt>
                <c:pt idx="2606">
                  <c:v>25702</c:v>
                </c:pt>
                <c:pt idx="2607">
                  <c:v>25702</c:v>
                </c:pt>
                <c:pt idx="2608">
                  <c:v>25702</c:v>
                </c:pt>
                <c:pt idx="2609">
                  <c:v>25702</c:v>
                </c:pt>
                <c:pt idx="2610">
                  <c:v>25702</c:v>
                </c:pt>
                <c:pt idx="2611">
                  <c:v>25702</c:v>
                </c:pt>
                <c:pt idx="2612">
                  <c:v>25702</c:v>
                </c:pt>
                <c:pt idx="2613">
                  <c:v>25702</c:v>
                </c:pt>
                <c:pt idx="2614">
                  <c:v>25702</c:v>
                </c:pt>
                <c:pt idx="2615">
                  <c:v>25702</c:v>
                </c:pt>
                <c:pt idx="2616">
                  <c:v>25702</c:v>
                </c:pt>
                <c:pt idx="2617">
                  <c:v>25702</c:v>
                </c:pt>
                <c:pt idx="2618">
                  <c:v>25702</c:v>
                </c:pt>
                <c:pt idx="2619">
                  <c:v>25702</c:v>
                </c:pt>
                <c:pt idx="2620">
                  <c:v>25702</c:v>
                </c:pt>
                <c:pt idx="2621">
                  <c:v>25702</c:v>
                </c:pt>
                <c:pt idx="2622">
                  <c:v>25702</c:v>
                </c:pt>
                <c:pt idx="2623">
                  <c:v>25702</c:v>
                </c:pt>
                <c:pt idx="2624">
                  <c:v>25702</c:v>
                </c:pt>
                <c:pt idx="2625">
                  <c:v>25702</c:v>
                </c:pt>
                <c:pt idx="2626">
                  <c:v>25702</c:v>
                </c:pt>
                <c:pt idx="2627">
                  <c:v>25702</c:v>
                </c:pt>
                <c:pt idx="2628">
                  <c:v>25702</c:v>
                </c:pt>
                <c:pt idx="2629">
                  <c:v>25702</c:v>
                </c:pt>
                <c:pt idx="2630">
                  <c:v>25702</c:v>
                </c:pt>
                <c:pt idx="2631">
                  <c:v>25702</c:v>
                </c:pt>
                <c:pt idx="2632">
                  <c:v>25702</c:v>
                </c:pt>
                <c:pt idx="2633">
                  <c:v>25702</c:v>
                </c:pt>
                <c:pt idx="2634">
                  <c:v>25702</c:v>
                </c:pt>
                <c:pt idx="2635">
                  <c:v>25702</c:v>
                </c:pt>
                <c:pt idx="2636">
                  <c:v>25702</c:v>
                </c:pt>
                <c:pt idx="2637">
                  <c:v>25702</c:v>
                </c:pt>
                <c:pt idx="2638">
                  <c:v>25702</c:v>
                </c:pt>
                <c:pt idx="2639">
                  <c:v>25702</c:v>
                </c:pt>
                <c:pt idx="2640">
                  <c:v>25702</c:v>
                </c:pt>
                <c:pt idx="2641">
                  <c:v>25702</c:v>
                </c:pt>
                <c:pt idx="2642">
                  <c:v>25702</c:v>
                </c:pt>
                <c:pt idx="2643">
                  <c:v>25702</c:v>
                </c:pt>
                <c:pt idx="2644">
                  <c:v>25702</c:v>
                </c:pt>
                <c:pt idx="2645">
                  <c:v>25702</c:v>
                </c:pt>
                <c:pt idx="2646">
                  <c:v>25702</c:v>
                </c:pt>
                <c:pt idx="2647">
                  <c:v>25702</c:v>
                </c:pt>
                <c:pt idx="2648">
                  <c:v>25702</c:v>
                </c:pt>
                <c:pt idx="2649">
                  <c:v>25702</c:v>
                </c:pt>
                <c:pt idx="2650">
                  <c:v>25702</c:v>
                </c:pt>
                <c:pt idx="2651">
                  <c:v>25702</c:v>
                </c:pt>
                <c:pt idx="2652">
                  <c:v>25702</c:v>
                </c:pt>
                <c:pt idx="2653">
                  <c:v>25702</c:v>
                </c:pt>
                <c:pt idx="2654">
                  <c:v>25702</c:v>
                </c:pt>
                <c:pt idx="2655">
                  <c:v>25702</c:v>
                </c:pt>
                <c:pt idx="2656">
                  <c:v>25702</c:v>
                </c:pt>
                <c:pt idx="2657">
                  <c:v>25702</c:v>
                </c:pt>
                <c:pt idx="2658">
                  <c:v>25702</c:v>
                </c:pt>
                <c:pt idx="2659">
                  <c:v>25702</c:v>
                </c:pt>
                <c:pt idx="2660">
                  <c:v>25702</c:v>
                </c:pt>
                <c:pt idx="2661">
                  <c:v>25702</c:v>
                </c:pt>
                <c:pt idx="2662">
                  <c:v>25702</c:v>
                </c:pt>
                <c:pt idx="2663">
                  <c:v>25702</c:v>
                </c:pt>
                <c:pt idx="2664">
                  <c:v>25702</c:v>
                </c:pt>
                <c:pt idx="2665">
                  <c:v>25702</c:v>
                </c:pt>
                <c:pt idx="2666">
                  <c:v>25702</c:v>
                </c:pt>
                <c:pt idx="2667">
                  <c:v>25702</c:v>
                </c:pt>
                <c:pt idx="2668">
                  <c:v>25702</c:v>
                </c:pt>
                <c:pt idx="2669">
                  <c:v>25702</c:v>
                </c:pt>
                <c:pt idx="2670">
                  <c:v>25702</c:v>
                </c:pt>
                <c:pt idx="2671">
                  <c:v>25702</c:v>
                </c:pt>
                <c:pt idx="2672">
                  <c:v>25702</c:v>
                </c:pt>
                <c:pt idx="2673">
                  <c:v>25702</c:v>
                </c:pt>
                <c:pt idx="2674">
                  <c:v>25702</c:v>
                </c:pt>
                <c:pt idx="2675">
                  <c:v>25702</c:v>
                </c:pt>
                <c:pt idx="2676">
                  <c:v>25702</c:v>
                </c:pt>
                <c:pt idx="2677">
                  <c:v>25702</c:v>
                </c:pt>
                <c:pt idx="2678">
                  <c:v>25702</c:v>
                </c:pt>
                <c:pt idx="2679">
                  <c:v>25702</c:v>
                </c:pt>
                <c:pt idx="2680">
                  <c:v>25702</c:v>
                </c:pt>
                <c:pt idx="2681">
                  <c:v>25702</c:v>
                </c:pt>
                <c:pt idx="2682">
                  <c:v>25702</c:v>
                </c:pt>
                <c:pt idx="2683">
                  <c:v>25702</c:v>
                </c:pt>
                <c:pt idx="2684">
                  <c:v>25702</c:v>
                </c:pt>
                <c:pt idx="2685">
                  <c:v>25702</c:v>
                </c:pt>
                <c:pt idx="2686">
                  <c:v>25702</c:v>
                </c:pt>
                <c:pt idx="2687">
                  <c:v>25702</c:v>
                </c:pt>
                <c:pt idx="2688">
                  <c:v>25702</c:v>
                </c:pt>
                <c:pt idx="2689">
                  <c:v>25702</c:v>
                </c:pt>
                <c:pt idx="2690">
                  <c:v>25702</c:v>
                </c:pt>
                <c:pt idx="2691">
                  <c:v>25702</c:v>
                </c:pt>
                <c:pt idx="2692">
                  <c:v>25702</c:v>
                </c:pt>
                <c:pt idx="2693">
                  <c:v>25702</c:v>
                </c:pt>
                <c:pt idx="2694">
                  <c:v>25702</c:v>
                </c:pt>
                <c:pt idx="2695">
                  <c:v>25702</c:v>
                </c:pt>
                <c:pt idx="2696">
                  <c:v>25702</c:v>
                </c:pt>
                <c:pt idx="2697">
                  <c:v>25702</c:v>
                </c:pt>
                <c:pt idx="2698">
                  <c:v>25702</c:v>
                </c:pt>
                <c:pt idx="2699">
                  <c:v>25702</c:v>
                </c:pt>
                <c:pt idx="2700">
                  <c:v>25702</c:v>
                </c:pt>
                <c:pt idx="2701">
                  <c:v>25702</c:v>
                </c:pt>
                <c:pt idx="2702">
                  <c:v>25702</c:v>
                </c:pt>
                <c:pt idx="2703">
                  <c:v>25702</c:v>
                </c:pt>
                <c:pt idx="2704">
                  <c:v>25702</c:v>
                </c:pt>
                <c:pt idx="2705">
                  <c:v>25702</c:v>
                </c:pt>
                <c:pt idx="2706">
                  <c:v>25702</c:v>
                </c:pt>
                <c:pt idx="2707">
                  <c:v>25702</c:v>
                </c:pt>
                <c:pt idx="2708">
                  <c:v>25702</c:v>
                </c:pt>
                <c:pt idx="2709">
                  <c:v>25702</c:v>
                </c:pt>
                <c:pt idx="2710">
                  <c:v>25702</c:v>
                </c:pt>
                <c:pt idx="2711">
                  <c:v>25702</c:v>
                </c:pt>
                <c:pt idx="2712">
                  <c:v>25702</c:v>
                </c:pt>
                <c:pt idx="2713">
                  <c:v>25702</c:v>
                </c:pt>
                <c:pt idx="2714">
                  <c:v>25702</c:v>
                </c:pt>
                <c:pt idx="2715">
                  <c:v>25702</c:v>
                </c:pt>
                <c:pt idx="2716">
                  <c:v>25702</c:v>
                </c:pt>
                <c:pt idx="2717">
                  <c:v>25702</c:v>
                </c:pt>
                <c:pt idx="2718">
                  <c:v>25702</c:v>
                </c:pt>
                <c:pt idx="2719">
                  <c:v>25702</c:v>
                </c:pt>
                <c:pt idx="2720">
                  <c:v>25702</c:v>
                </c:pt>
                <c:pt idx="2721">
                  <c:v>25702</c:v>
                </c:pt>
                <c:pt idx="2722">
                  <c:v>25702</c:v>
                </c:pt>
                <c:pt idx="2723">
                  <c:v>25702</c:v>
                </c:pt>
                <c:pt idx="2724">
                  <c:v>25702</c:v>
                </c:pt>
                <c:pt idx="2725">
                  <c:v>25702</c:v>
                </c:pt>
                <c:pt idx="2726">
                  <c:v>25702</c:v>
                </c:pt>
                <c:pt idx="2727">
                  <c:v>25702</c:v>
                </c:pt>
                <c:pt idx="2728">
                  <c:v>25702</c:v>
                </c:pt>
                <c:pt idx="2729">
                  <c:v>25702</c:v>
                </c:pt>
                <c:pt idx="2730">
                  <c:v>25702</c:v>
                </c:pt>
                <c:pt idx="2731">
                  <c:v>25702</c:v>
                </c:pt>
                <c:pt idx="2732">
                  <c:v>25702</c:v>
                </c:pt>
                <c:pt idx="2733">
                  <c:v>25702</c:v>
                </c:pt>
                <c:pt idx="2734">
                  <c:v>25702</c:v>
                </c:pt>
                <c:pt idx="2735">
                  <c:v>25702</c:v>
                </c:pt>
                <c:pt idx="2736">
                  <c:v>25702</c:v>
                </c:pt>
                <c:pt idx="2737">
                  <c:v>25702</c:v>
                </c:pt>
                <c:pt idx="2738">
                  <c:v>25702</c:v>
                </c:pt>
                <c:pt idx="2739">
                  <c:v>25702</c:v>
                </c:pt>
                <c:pt idx="2740">
                  <c:v>25702</c:v>
                </c:pt>
                <c:pt idx="2741">
                  <c:v>25702</c:v>
                </c:pt>
                <c:pt idx="2742">
                  <c:v>25702</c:v>
                </c:pt>
                <c:pt idx="2743">
                  <c:v>25702</c:v>
                </c:pt>
                <c:pt idx="2744">
                  <c:v>25702</c:v>
                </c:pt>
                <c:pt idx="2745">
                  <c:v>25702</c:v>
                </c:pt>
                <c:pt idx="2746">
                  <c:v>25702</c:v>
                </c:pt>
                <c:pt idx="2747">
                  <c:v>25702</c:v>
                </c:pt>
                <c:pt idx="2748">
                  <c:v>25702</c:v>
                </c:pt>
                <c:pt idx="2749">
                  <c:v>25702</c:v>
                </c:pt>
                <c:pt idx="2750">
                  <c:v>25702</c:v>
                </c:pt>
                <c:pt idx="2751">
                  <c:v>25702</c:v>
                </c:pt>
                <c:pt idx="2752">
                  <c:v>25702</c:v>
                </c:pt>
                <c:pt idx="2753">
                  <c:v>25702</c:v>
                </c:pt>
                <c:pt idx="2754">
                  <c:v>25702</c:v>
                </c:pt>
                <c:pt idx="2755">
                  <c:v>25702</c:v>
                </c:pt>
                <c:pt idx="2756">
                  <c:v>25702</c:v>
                </c:pt>
                <c:pt idx="2757">
                  <c:v>25702</c:v>
                </c:pt>
                <c:pt idx="2758">
                  <c:v>25702</c:v>
                </c:pt>
                <c:pt idx="2759">
                  <c:v>25702</c:v>
                </c:pt>
                <c:pt idx="2760">
                  <c:v>25702</c:v>
                </c:pt>
                <c:pt idx="2761">
                  <c:v>25702</c:v>
                </c:pt>
                <c:pt idx="2762">
                  <c:v>25702</c:v>
                </c:pt>
                <c:pt idx="2763">
                  <c:v>25702</c:v>
                </c:pt>
                <c:pt idx="2764">
                  <c:v>25702</c:v>
                </c:pt>
                <c:pt idx="2765">
                  <c:v>25702</c:v>
                </c:pt>
                <c:pt idx="2766">
                  <c:v>25702</c:v>
                </c:pt>
                <c:pt idx="2767">
                  <c:v>25702</c:v>
                </c:pt>
                <c:pt idx="2768">
                  <c:v>25702</c:v>
                </c:pt>
                <c:pt idx="2769">
                  <c:v>25702</c:v>
                </c:pt>
                <c:pt idx="2770">
                  <c:v>25702</c:v>
                </c:pt>
                <c:pt idx="2771">
                  <c:v>25702</c:v>
                </c:pt>
                <c:pt idx="2772">
                  <c:v>25702</c:v>
                </c:pt>
                <c:pt idx="2773">
                  <c:v>25702</c:v>
                </c:pt>
                <c:pt idx="2774">
                  <c:v>25702</c:v>
                </c:pt>
                <c:pt idx="2775">
                  <c:v>25702</c:v>
                </c:pt>
                <c:pt idx="2776">
                  <c:v>25702</c:v>
                </c:pt>
                <c:pt idx="2777">
                  <c:v>25702</c:v>
                </c:pt>
                <c:pt idx="2778">
                  <c:v>25702</c:v>
                </c:pt>
                <c:pt idx="2779">
                  <c:v>25702</c:v>
                </c:pt>
                <c:pt idx="2780">
                  <c:v>25702</c:v>
                </c:pt>
                <c:pt idx="2781">
                  <c:v>25702</c:v>
                </c:pt>
                <c:pt idx="2782">
                  <c:v>25702</c:v>
                </c:pt>
                <c:pt idx="2783">
                  <c:v>25702</c:v>
                </c:pt>
                <c:pt idx="2784">
                  <c:v>25702</c:v>
                </c:pt>
                <c:pt idx="2785">
                  <c:v>25702</c:v>
                </c:pt>
                <c:pt idx="2786">
                  <c:v>25702</c:v>
                </c:pt>
                <c:pt idx="2787">
                  <c:v>25702</c:v>
                </c:pt>
                <c:pt idx="2788">
                  <c:v>25702</c:v>
                </c:pt>
                <c:pt idx="2789">
                  <c:v>25702</c:v>
                </c:pt>
                <c:pt idx="2790">
                  <c:v>25702</c:v>
                </c:pt>
                <c:pt idx="2791">
                  <c:v>25702</c:v>
                </c:pt>
                <c:pt idx="2792">
                  <c:v>25702</c:v>
                </c:pt>
                <c:pt idx="2793">
                  <c:v>25702</c:v>
                </c:pt>
                <c:pt idx="2794">
                  <c:v>25702</c:v>
                </c:pt>
                <c:pt idx="2795">
                  <c:v>25702</c:v>
                </c:pt>
                <c:pt idx="2796">
                  <c:v>25702</c:v>
                </c:pt>
                <c:pt idx="2797">
                  <c:v>25702</c:v>
                </c:pt>
                <c:pt idx="2798">
                  <c:v>25702</c:v>
                </c:pt>
                <c:pt idx="2799">
                  <c:v>25702</c:v>
                </c:pt>
                <c:pt idx="2800">
                  <c:v>25702</c:v>
                </c:pt>
                <c:pt idx="2801">
                  <c:v>25702</c:v>
                </c:pt>
                <c:pt idx="2802">
                  <c:v>25702</c:v>
                </c:pt>
                <c:pt idx="2803">
                  <c:v>25702</c:v>
                </c:pt>
                <c:pt idx="2804">
                  <c:v>25702</c:v>
                </c:pt>
                <c:pt idx="2805">
                  <c:v>25702</c:v>
                </c:pt>
                <c:pt idx="2806">
                  <c:v>25702</c:v>
                </c:pt>
                <c:pt idx="2807">
                  <c:v>25702</c:v>
                </c:pt>
                <c:pt idx="2808">
                  <c:v>25702</c:v>
                </c:pt>
                <c:pt idx="2809">
                  <c:v>25702</c:v>
                </c:pt>
                <c:pt idx="2810">
                  <c:v>25702</c:v>
                </c:pt>
                <c:pt idx="2811">
                  <c:v>25702</c:v>
                </c:pt>
                <c:pt idx="2812">
                  <c:v>25702</c:v>
                </c:pt>
                <c:pt idx="2813">
                  <c:v>25702</c:v>
                </c:pt>
                <c:pt idx="2814">
                  <c:v>25702</c:v>
                </c:pt>
                <c:pt idx="2815">
                  <c:v>25702</c:v>
                </c:pt>
                <c:pt idx="2816">
                  <c:v>25702</c:v>
                </c:pt>
                <c:pt idx="2817">
                  <c:v>25702</c:v>
                </c:pt>
                <c:pt idx="2818">
                  <c:v>25702</c:v>
                </c:pt>
                <c:pt idx="2819">
                  <c:v>25702</c:v>
                </c:pt>
                <c:pt idx="2820">
                  <c:v>25702</c:v>
                </c:pt>
                <c:pt idx="2821">
                  <c:v>25702</c:v>
                </c:pt>
                <c:pt idx="2822">
                  <c:v>25702</c:v>
                </c:pt>
                <c:pt idx="2823">
                  <c:v>25702</c:v>
                </c:pt>
                <c:pt idx="2824">
                  <c:v>25702</c:v>
                </c:pt>
                <c:pt idx="2825">
                  <c:v>25702</c:v>
                </c:pt>
                <c:pt idx="2826">
                  <c:v>25702</c:v>
                </c:pt>
                <c:pt idx="2827">
                  <c:v>25702</c:v>
                </c:pt>
                <c:pt idx="2828">
                  <c:v>25702</c:v>
                </c:pt>
                <c:pt idx="2829">
                  <c:v>25702</c:v>
                </c:pt>
                <c:pt idx="2830">
                  <c:v>25702</c:v>
                </c:pt>
                <c:pt idx="2831">
                  <c:v>25702</c:v>
                </c:pt>
                <c:pt idx="2832">
                  <c:v>25702</c:v>
                </c:pt>
                <c:pt idx="2833">
                  <c:v>25702</c:v>
                </c:pt>
                <c:pt idx="2834">
                  <c:v>25702</c:v>
                </c:pt>
                <c:pt idx="2835">
                  <c:v>25702</c:v>
                </c:pt>
                <c:pt idx="2836">
                  <c:v>25702</c:v>
                </c:pt>
                <c:pt idx="2837">
                  <c:v>25702</c:v>
                </c:pt>
                <c:pt idx="2838">
                  <c:v>25702</c:v>
                </c:pt>
                <c:pt idx="2839">
                  <c:v>25702</c:v>
                </c:pt>
                <c:pt idx="2840">
                  <c:v>25702</c:v>
                </c:pt>
                <c:pt idx="2841">
                  <c:v>25702</c:v>
                </c:pt>
                <c:pt idx="2842">
                  <c:v>25702</c:v>
                </c:pt>
                <c:pt idx="2843">
                  <c:v>25702</c:v>
                </c:pt>
                <c:pt idx="2844">
                  <c:v>25702</c:v>
                </c:pt>
                <c:pt idx="2845">
                  <c:v>25702</c:v>
                </c:pt>
                <c:pt idx="2846">
                  <c:v>25702</c:v>
                </c:pt>
                <c:pt idx="2847">
                  <c:v>25702</c:v>
                </c:pt>
                <c:pt idx="2848">
                  <c:v>25702</c:v>
                </c:pt>
                <c:pt idx="2849">
                  <c:v>25702</c:v>
                </c:pt>
                <c:pt idx="2850">
                  <c:v>25702</c:v>
                </c:pt>
                <c:pt idx="2851">
                  <c:v>25702</c:v>
                </c:pt>
                <c:pt idx="2852">
                  <c:v>25702</c:v>
                </c:pt>
                <c:pt idx="2853">
                  <c:v>25702</c:v>
                </c:pt>
                <c:pt idx="2854">
                  <c:v>25702</c:v>
                </c:pt>
                <c:pt idx="2855">
                  <c:v>25702</c:v>
                </c:pt>
                <c:pt idx="2856">
                  <c:v>25702</c:v>
                </c:pt>
                <c:pt idx="2857">
                  <c:v>25702</c:v>
                </c:pt>
                <c:pt idx="2858">
                  <c:v>25702</c:v>
                </c:pt>
                <c:pt idx="2859">
                  <c:v>25702</c:v>
                </c:pt>
                <c:pt idx="2860">
                  <c:v>25702</c:v>
                </c:pt>
                <c:pt idx="2861">
                  <c:v>25702</c:v>
                </c:pt>
                <c:pt idx="2862">
                  <c:v>25702</c:v>
                </c:pt>
                <c:pt idx="2863">
                  <c:v>25702</c:v>
                </c:pt>
                <c:pt idx="2864">
                  <c:v>25702</c:v>
                </c:pt>
                <c:pt idx="2865">
                  <c:v>25702</c:v>
                </c:pt>
                <c:pt idx="2866">
                  <c:v>25702</c:v>
                </c:pt>
                <c:pt idx="2867">
                  <c:v>25702</c:v>
                </c:pt>
                <c:pt idx="2868">
                  <c:v>25702</c:v>
                </c:pt>
                <c:pt idx="2869">
                  <c:v>25702</c:v>
                </c:pt>
                <c:pt idx="2870">
                  <c:v>25702</c:v>
                </c:pt>
                <c:pt idx="2871">
                  <c:v>25702</c:v>
                </c:pt>
                <c:pt idx="2872">
                  <c:v>25702</c:v>
                </c:pt>
                <c:pt idx="2873">
                  <c:v>25702</c:v>
                </c:pt>
                <c:pt idx="2874">
                  <c:v>25702</c:v>
                </c:pt>
                <c:pt idx="2875">
                  <c:v>25702</c:v>
                </c:pt>
                <c:pt idx="2876">
                  <c:v>25702</c:v>
                </c:pt>
                <c:pt idx="2877">
                  <c:v>25702</c:v>
                </c:pt>
                <c:pt idx="2878">
                  <c:v>25702</c:v>
                </c:pt>
                <c:pt idx="2879">
                  <c:v>25702</c:v>
                </c:pt>
                <c:pt idx="2880">
                  <c:v>25775</c:v>
                </c:pt>
                <c:pt idx="2881">
                  <c:v>25775</c:v>
                </c:pt>
                <c:pt idx="2882">
                  <c:v>25775</c:v>
                </c:pt>
                <c:pt idx="2883">
                  <c:v>25775</c:v>
                </c:pt>
                <c:pt idx="2884">
                  <c:v>25775</c:v>
                </c:pt>
                <c:pt idx="2885">
                  <c:v>25775</c:v>
                </c:pt>
                <c:pt idx="2886">
                  <c:v>25775</c:v>
                </c:pt>
                <c:pt idx="2887">
                  <c:v>25775</c:v>
                </c:pt>
                <c:pt idx="2888">
                  <c:v>25775</c:v>
                </c:pt>
                <c:pt idx="2889">
                  <c:v>25775</c:v>
                </c:pt>
                <c:pt idx="2890">
                  <c:v>25775</c:v>
                </c:pt>
                <c:pt idx="2891">
                  <c:v>25775</c:v>
                </c:pt>
                <c:pt idx="2892">
                  <c:v>25775</c:v>
                </c:pt>
                <c:pt idx="2893">
                  <c:v>25775</c:v>
                </c:pt>
                <c:pt idx="2894">
                  <c:v>25775</c:v>
                </c:pt>
                <c:pt idx="2895">
                  <c:v>25775</c:v>
                </c:pt>
                <c:pt idx="2896">
                  <c:v>25775</c:v>
                </c:pt>
                <c:pt idx="2897">
                  <c:v>25775</c:v>
                </c:pt>
                <c:pt idx="2898">
                  <c:v>25775</c:v>
                </c:pt>
                <c:pt idx="2899">
                  <c:v>25775</c:v>
                </c:pt>
                <c:pt idx="2900">
                  <c:v>25775</c:v>
                </c:pt>
                <c:pt idx="2901">
                  <c:v>25775</c:v>
                </c:pt>
                <c:pt idx="2902">
                  <c:v>25775</c:v>
                </c:pt>
                <c:pt idx="2903">
                  <c:v>25775</c:v>
                </c:pt>
                <c:pt idx="2904">
                  <c:v>25775</c:v>
                </c:pt>
                <c:pt idx="2905">
                  <c:v>25775</c:v>
                </c:pt>
                <c:pt idx="2906">
                  <c:v>25775</c:v>
                </c:pt>
                <c:pt idx="2907">
                  <c:v>25775</c:v>
                </c:pt>
                <c:pt idx="2908">
                  <c:v>25775</c:v>
                </c:pt>
                <c:pt idx="2909">
                  <c:v>25775</c:v>
                </c:pt>
                <c:pt idx="2910">
                  <c:v>25775</c:v>
                </c:pt>
                <c:pt idx="2911">
                  <c:v>25775</c:v>
                </c:pt>
                <c:pt idx="2912">
                  <c:v>25775</c:v>
                </c:pt>
                <c:pt idx="2913">
                  <c:v>25775</c:v>
                </c:pt>
                <c:pt idx="2914">
                  <c:v>25775</c:v>
                </c:pt>
                <c:pt idx="2915">
                  <c:v>25775</c:v>
                </c:pt>
                <c:pt idx="2916">
                  <c:v>25775</c:v>
                </c:pt>
                <c:pt idx="2917">
                  <c:v>25775</c:v>
                </c:pt>
                <c:pt idx="2918">
                  <c:v>25775</c:v>
                </c:pt>
                <c:pt idx="2919">
                  <c:v>25775</c:v>
                </c:pt>
                <c:pt idx="2920">
                  <c:v>25775</c:v>
                </c:pt>
                <c:pt idx="2921">
                  <c:v>25775</c:v>
                </c:pt>
                <c:pt idx="2922">
                  <c:v>25775</c:v>
                </c:pt>
                <c:pt idx="2923">
                  <c:v>25775</c:v>
                </c:pt>
                <c:pt idx="2924">
                  <c:v>25775</c:v>
                </c:pt>
                <c:pt idx="2925">
                  <c:v>25775</c:v>
                </c:pt>
                <c:pt idx="2926">
                  <c:v>25775</c:v>
                </c:pt>
                <c:pt idx="2927">
                  <c:v>25775</c:v>
                </c:pt>
                <c:pt idx="2928">
                  <c:v>25775</c:v>
                </c:pt>
                <c:pt idx="2929">
                  <c:v>25775</c:v>
                </c:pt>
                <c:pt idx="2930">
                  <c:v>25775</c:v>
                </c:pt>
                <c:pt idx="2931">
                  <c:v>25775</c:v>
                </c:pt>
                <c:pt idx="2932">
                  <c:v>25775</c:v>
                </c:pt>
                <c:pt idx="2933">
                  <c:v>25775</c:v>
                </c:pt>
                <c:pt idx="2934">
                  <c:v>25775</c:v>
                </c:pt>
                <c:pt idx="2935">
                  <c:v>25775</c:v>
                </c:pt>
                <c:pt idx="2936">
                  <c:v>25775</c:v>
                </c:pt>
                <c:pt idx="2937">
                  <c:v>25775</c:v>
                </c:pt>
                <c:pt idx="2938">
                  <c:v>25775</c:v>
                </c:pt>
                <c:pt idx="2939">
                  <c:v>25775</c:v>
                </c:pt>
                <c:pt idx="2940">
                  <c:v>25775</c:v>
                </c:pt>
                <c:pt idx="2941">
                  <c:v>25775</c:v>
                </c:pt>
                <c:pt idx="2942">
                  <c:v>25775</c:v>
                </c:pt>
                <c:pt idx="2943">
                  <c:v>25775</c:v>
                </c:pt>
                <c:pt idx="2944">
                  <c:v>25775</c:v>
                </c:pt>
                <c:pt idx="2945">
                  <c:v>25775</c:v>
                </c:pt>
                <c:pt idx="2946">
                  <c:v>25775</c:v>
                </c:pt>
                <c:pt idx="2947">
                  <c:v>25775</c:v>
                </c:pt>
                <c:pt idx="2948">
                  <c:v>25775</c:v>
                </c:pt>
                <c:pt idx="2949">
                  <c:v>25775</c:v>
                </c:pt>
                <c:pt idx="2950">
                  <c:v>25775</c:v>
                </c:pt>
                <c:pt idx="2951">
                  <c:v>25775</c:v>
                </c:pt>
                <c:pt idx="2952">
                  <c:v>25775</c:v>
                </c:pt>
                <c:pt idx="2953">
                  <c:v>25775</c:v>
                </c:pt>
                <c:pt idx="2954">
                  <c:v>25775</c:v>
                </c:pt>
                <c:pt idx="2955">
                  <c:v>25775</c:v>
                </c:pt>
                <c:pt idx="2956">
                  <c:v>25775</c:v>
                </c:pt>
                <c:pt idx="2957">
                  <c:v>25775</c:v>
                </c:pt>
                <c:pt idx="2958">
                  <c:v>25775</c:v>
                </c:pt>
                <c:pt idx="2959">
                  <c:v>25775</c:v>
                </c:pt>
                <c:pt idx="2960">
                  <c:v>25775</c:v>
                </c:pt>
                <c:pt idx="2961">
                  <c:v>25775</c:v>
                </c:pt>
                <c:pt idx="2962">
                  <c:v>25775</c:v>
                </c:pt>
                <c:pt idx="2963">
                  <c:v>25775</c:v>
                </c:pt>
                <c:pt idx="2964">
                  <c:v>25775</c:v>
                </c:pt>
                <c:pt idx="2965">
                  <c:v>25775</c:v>
                </c:pt>
                <c:pt idx="2966">
                  <c:v>25775</c:v>
                </c:pt>
                <c:pt idx="2967">
                  <c:v>25775</c:v>
                </c:pt>
                <c:pt idx="2968">
                  <c:v>25775</c:v>
                </c:pt>
                <c:pt idx="2969">
                  <c:v>25775</c:v>
                </c:pt>
                <c:pt idx="2970">
                  <c:v>25775</c:v>
                </c:pt>
                <c:pt idx="2971">
                  <c:v>25775</c:v>
                </c:pt>
                <c:pt idx="2972">
                  <c:v>25775</c:v>
                </c:pt>
                <c:pt idx="2973">
                  <c:v>25775</c:v>
                </c:pt>
                <c:pt idx="2974">
                  <c:v>25775</c:v>
                </c:pt>
                <c:pt idx="2975">
                  <c:v>25775</c:v>
                </c:pt>
                <c:pt idx="2976">
                  <c:v>25775</c:v>
                </c:pt>
                <c:pt idx="2977">
                  <c:v>25775</c:v>
                </c:pt>
                <c:pt idx="2978">
                  <c:v>25775</c:v>
                </c:pt>
                <c:pt idx="2979">
                  <c:v>25775</c:v>
                </c:pt>
                <c:pt idx="2980">
                  <c:v>25775</c:v>
                </c:pt>
                <c:pt idx="2981">
                  <c:v>25775</c:v>
                </c:pt>
                <c:pt idx="2982">
                  <c:v>25775</c:v>
                </c:pt>
                <c:pt idx="2983">
                  <c:v>25775</c:v>
                </c:pt>
                <c:pt idx="2984">
                  <c:v>25775</c:v>
                </c:pt>
                <c:pt idx="2985">
                  <c:v>25775</c:v>
                </c:pt>
                <c:pt idx="2986">
                  <c:v>25775</c:v>
                </c:pt>
                <c:pt idx="2987">
                  <c:v>25775</c:v>
                </c:pt>
                <c:pt idx="2988">
                  <c:v>25775</c:v>
                </c:pt>
                <c:pt idx="2989">
                  <c:v>25775</c:v>
                </c:pt>
                <c:pt idx="2990">
                  <c:v>25775</c:v>
                </c:pt>
                <c:pt idx="2991">
                  <c:v>25775</c:v>
                </c:pt>
                <c:pt idx="2992">
                  <c:v>25775</c:v>
                </c:pt>
                <c:pt idx="2993">
                  <c:v>25775</c:v>
                </c:pt>
                <c:pt idx="2994">
                  <c:v>25775</c:v>
                </c:pt>
                <c:pt idx="2995">
                  <c:v>25775</c:v>
                </c:pt>
                <c:pt idx="2996">
                  <c:v>25775</c:v>
                </c:pt>
                <c:pt idx="2997">
                  <c:v>25775</c:v>
                </c:pt>
                <c:pt idx="2998">
                  <c:v>25775</c:v>
                </c:pt>
                <c:pt idx="2999">
                  <c:v>25775</c:v>
                </c:pt>
                <c:pt idx="3000">
                  <c:v>25775</c:v>
                </c:pt>
                <c:pt idx="3001">
                  <c:v>25775</c:v>
                </c:pt>
                <c:pt idx="3002">
                  <c:v>25775</c:v>
                </c:pt>
                <c:pt idx="3003">
                  <c:v>25775</c:v>
                </c:pt>
                <c:pt idx="3004">
                  <c:v>25775</c:v>
                </c:pt>
                <c:pt idx="3005">
                  <c:v>25775</c:v>
                </c:pt>
                <c:pt idx="3006">
                  <c:v>25775</c:v>
                </c:pt>
                <c:pt idx="3007">
                  <c:v>25775</c:v>
                </c:pt>
                <c:pt idx="3008">
                  <c:v>25775</c:v>
                </c:pt>
                <c:pt idx="3009">
                  <c:v>25775</c:v>
                </c:pt>
                <c:pt idx="3010">
                  <c:v>25775</c:v>
                </c:pt>
                <c:pt idx="3011">
                  <c:v>25775</c:v>
                </c:pt>
                <c:pt idx="3012">
                  <c:v>25775</c:v>
                </c:pt>
                <c:pt idx="3013">
                  <c:v>25775</c:v>
                </c:pt>
                <c:pt idx="3014">
                  <c:v>25775</c:v>
                </c:pt>
                <c:pt idx="3015">
                  <c:v>25775</c:v>
                </c:pt>
                <c:pt idx="3016">
                  <c:v>25775</c:v>
                </c:pt>
                <c:pt idx="3017">
                  <c:v>25775</c:v>
                </c:pt>
                <c:pt idx="3018">
                  <c:v>25775</c:v>
                </c:pt>
                <c:pt idx="3019">
                  <c:v>25775</c:v>
                </c:pt>
                <c:pt idx="3020">
                  <c:v>25775</c:v>
                </c:pt>
                <c:pt idx="3021">
                  <c:v>25775</c:v>
                </c:pt>
                <c:pt idx="3022">
                  <c:v>25775</c:v>
                </c:pt>
                <c:pt idx="3023">
                  <c:v>25775</c:v>
                </c:pt>
                <c:pt idx="3024">
                  <c:v>25775</c:v>
                </c:pt>
                <c:pt idx="3025">
                  <c:v>25775</c:v>
                </c:pt>
                <c:pt idx="3026">
                  <c:v>25775</c:v>
                </c:pt>
                <c:pt idx="3027">
                  <c:v>25775</c:v>
                </c:pt>
                <c:pt idx="3028">
                  <c:v>25775</c:v>
                </c:pt>
                <c:pt idx="3029">
                  <c:v>25775</c:v>
                </c:pt>
                <c:pt idx="3030">
                  <c:v>25775</c:v>
                </c:pt>
                <c:pt idx="3031">
                  <c:v>25775</c:v>
                </c:pt>
                <c:pt idx="3032">
                  <c:v>25775</c:v>
                </c:pt>
                <c:pt idx="3033">
                  <c:v>25775</c:v>
                </c:pt>
                <c:pt idx="3034">
                  <c:v>25775</c:v>
                </c:pt>
                <c:pt idx="3035">
                  <c:v>25775</c:v>
                </c:pt>
                <c:pt idx="3036">
                  <c:v>25775</c:v>
                </c:pt>
                <c:pt idx="3037">
                  <c:v>25775</c:v>
                </c:pt>
                <c:pt idx="3038">
                  <c:v>25775</c:v>
                </c:pt>
                <c:pt idx="3039">
                  <c:v>25775</c:v>
                </c:pt>
                <c:pt idx="3040">
                  <c:v>25775</c:v>
                </c:pt>
                <c:pt idx="3041">
                  <c:v>25775</c:v>
                </c:pt>
                <c:pt idx="3042">
                  <c:v>25775</c:v>
                </c:pt>
                <c:pt idx="3043">
                  <c:v>25775</c:v>
                </c:pt>
                <c:pt idx="3044">
                  <c:v>25775</c:v>
                </c:pt>
                <c:pt idx="3045">
                  <c:v>25775</c:v>
                </c:pt>
                <c:pt idx="3046">
                  <c:v>25775</c:v>
                </c:pt>
                <c:pt idx="3047">
                  <c:v>25775</c:v>
                </c:pt>
                <c:pt idx="3048">
                  <c:v>25775</c:v>
                </c:pt>
                <c:pt idx="3049">
                  <c:v>25775</c:v>
                </c:pt>
                <c:pt idx="3050">
                  <c:v>25775</c:v>
                </c:pt>
                <c:pt idx="3051">
                  <c:v>25775</c:v>
                </c:pt>
                <c:pt idx="3052">
                  <c:v>25775</c:v>
                </c:pt>
                <c:pt idx="3053">
                  <c:v>25775</c:v>
                </c:pt>
                <c:pt idx="3054">
                  <c:v>25775</c:v>
                </c:pt>
                <c:pt idx="3055">
                  <c:v>25775</c:v>
                </c:pt>
                <c:pt idx="3056">
                  <c:v>25775</c:v>
                </c:pt>
                <c:pt idx="3057">
                  <c:v>25775</c:v>
                </c:pt>
                <c:pt idx="3058">
                  <c:v>25775</c:v>
                </c:pt>
                <c:pt idx="3059">
                  <c:v>25775</c:v>
                </c:pt>
                <c:pt idx="3060">
                  <c:v>25775</c:v>
                </c:pt>
                <c:pt idx="3061">
                  <c:v>25775</c:v>
                </c:pt>
                <c:pt idx="3062">
                  <c:v>25775</c:v>
                </c:pt>
                <c:pt idx="3063">
                  <c:v>25775</c:v>
                </c:pt>
                <c:pt idx="3064">
                  <c:v>25775</c:v>
                </c:pt>
                <c:pt idx="3065">
                  <c:v>25775</c:v>
                </c:pt>
                <c:pt idx="3066">
                  <c:v>25775</c:v>
                </c:pt>
                <c:pt idx="3067">
                  <c:v>25775</c:v>
                </c:pt>
                <c:pt idx="3068">
                  <c:v>25775</c:v>
                </c:pt>
                <c:pt idx="3069">
                  <c:v>25775</c:v>
                </c:pt>
                <c:pt idx="3070">
                  <c:v>25775</c:v>
                </c:pt>
                <c:pt idx="3071">
                  <c:v>25775</c:v>
                </c:pt>
                <c:pt idx="3072">
                  <c:v>25775</c:v>
                </c:pt>
                <c:pt idx="3073">
                  <c:v>25775</c:v>
                </c:pt>
                <c:pt idx="3074">
                  <c:v>25775</c:v>
                </c:pt>
                <c:pt idx="3075">
                  <c:v>25775</c:v>
                </c:pt>
                <c:pt idx="3076">
                  <c:v>25775</c:v>
                </c:pt>
                <c:pt idx="3077">
                  <c:v>25775</c:v>
                </c:pt>
                <c:pt idx="3078">
                  <c:v>25775</c:v>
                </c:pt>
                <c:pt idx="3079">
                  <c:v>25775</c:v>
                </c:pt>
                <c:pt idx="3080">
                  <c:v>25775</c:v>
                </c:pt>
                <c:pt idx="3081">
                  <c:v>25775</c:v>
                </c:pt>
                <c:pt idx="3082">
                  <c:v>25775</c:v>
                </c:pt>
                <c:pt idx="3083">
                  <c:v>25775</c:v>
                </c:pt>
                <c:pt idx="3084">
                  <c:v>25775</c:v>
                </c:pt>
                <c:pt idx="3085">
                  <c:v>25775</c:v>
                </c:pt>
                <c:pt idx="3086">
                  <c:v>25775</c:v>
                </c:pt>
                <c:pt idx="3087">
                  <c:v>25775</c:v>
                </c:pt>
                <c:pt idx="3088">
                  <c:v>25775</c:v>
                </c:pt>
                <c:pt idx="3089">
                  <c:v>25775</c:v>
                </c:pt>
                <c:pt idx="3090">
                  <c:v>25775</c:v>
                </c:pt>
                <c:pt idx="3091">
                  <c:v>25775</c:v>
                </c:pt>
                <c:pt idx="3092">
                  <c:v>25775</c:v>
                </c:pt>
                <c:pt idx="3093">
                  <c:v>25775</c:v>
                </c:pt>
                <c:pt idx="3094">
                  <c:v>25775</c:v>
                </c:pt>
                <c:pt idx="3095">
                  <c:v>25775</c:v>
                </c:pt>
                <c:pt idx="3096">
                  <c:v>25775</c:v>
                </c:pt>
                <c:pt idx="3097">
                  <c:v>25775</c:v>
                </c:pt>
                <c:pt idx="3098">
                  <c:v>25775</c:v>
                </c:pt>
                <c:pt idx="3099">
                  <c:v>25775</c:v>
                </c:pt>
                <c:pt idx="3100">
                  <c:v>25775</c:v>
                </c:pt>
                <c:pt idx="3101">
                  <c:v>25775</c:v>
                </c:pt>
                <c:pt idx="3102">
                  <c:v>25775</c:v>
                </c:pt>
                <c:pt idx="3103">
                  <c:v>25775</c:v>
                </c:pt>
                <c:pt idx="3104">
                  <c:v>25775</c:v>
                </c:pt>
                <c:pt idx="3105">
                  <c:v>25775</c:v>
                </c:pt>
                <c:pt idx="3106">
                  <c:v>25775</c:v>
                </c:pt>
                <c:pt idx="3107">
                  <c:v>25775</c:v>
                </c:pt>
                <c:pt idx="3108">
                  <c:v>25775</c:v>
                </c:pt>
                <c:pt idx="3109">
                  <c:v>25775</c:v>
                </c:pt>
                <c:pt idx="3110">
                  <c:v>25775</c:v>
                </c:pt>
                <c:pt idx="3111">
                  <c:v>25775</c:v>
                </c:pt>
                <c:pt idx="3112">
                  <c:v>25775</c:v>
                </c:pt>
                <c:pt idx="3113">
                  <c:v>25775</c:v>
                </c:pt>
                <c:pt idx="3114">
                  <c:v>25775</c:v>
                </c:pt>
                <c:pt idx="3115">
                  <c:v>25775</c:v>
                </c:pt>
                <c:pt idx="3116">
                  <c:v>25775</c:v>
                </c:pt>
                <c:pt idx="3117">
                  <c:v>25775</c:v>
                </c:pt>
                <c:pt idx="3118">
                  <c:v>25775</c:v>
                </c:pt>
                <c:pt idx="3119">
                  <c:v>25775</c:v>
                </c:pt>
                <c:pt idx="3120">
                  <c:v>25775</c:v>
                </c:pt>
                <c:pt idx="3121">
                  <c:v>25775</c:v>
                </c:pt>
                <c:pt idx="3122">
                  <c:v>25775</c:v>
                </c:pt>
                <c:pt idx="3123">
                  <c:v>25775</c:v>
                </c:pt>
                <c:pt idx="3124">
                  <c:v>25775</c:v>
                </c:pt>
                <c:pt idx="3125">
                  <c:v>25775</c:v>
                </c:pt>
                <c:pt idx="3126">
                  <c:v>25775</c:v>
                </c:pt>
                <c:pt idx="3127">
                  <c:v>25775</c:v>
                </c:pt>
                <c:pt idx="3128">
                  <c:v>25775</c:v>
                </c:pt>
                <c:pt idx="3129">
                  <c:v>25775</c:v>
                </c:pt>
                <c:pt idx="3130">
                  <c:v>25775</c:v>
                </c:pt>
                <c:pt idx="3131">
                  <c:v>25775</c:v>
                </c:pt>
                <c:pt idx="3132">
                  <c:v>25775</c:v>
                </c:pt>
                <c:pt idx="3133">
                  <c:v>25775</c:v>
                </c:pt>
                <c:pt idx="3134">
                  <c:v>25775</c:v>
                </c:pt>
                <c:pt idx="3135">
                  <c:v>25775</c:v>
                </c:pt>
                <c:pt idx="3136">
                  <c:v>25775</c:v>
                </c:pt>
                <c:pt idx="3137">
                  <c:v>25775</c:v>
                </c:pt>
                <c:pt idx="3138">
                  <c:v>25775</c:v>
                </c:pt>
                <c:pt idx="3139">
                  <c:v>25775</c:v>
                </c:pt>
                <c:pt idx="3140">
                  <c:v>25775</c:v>
                </c:pt>
                <c:pt idx="3141">
                  <c:v>25775</c:v>
                </c:pt>
                <c:pt idx="3142">
                  <c:v>25775</c:v>
                </c:pt>
                <c:pt idx="3143">
                  <c:v>25775</c:v>
                </c:pt>
                <c:pt idx="3144">
                  <c:v>25775</c:v>
                </c:pt>
                <c:pt idx="3145">
                  <c:v>25775</c:v>
                </c:pt>
                <c:pt idx="3146">
                  <c:v>25775</c:v>
                </c:pt>
                <c:pt idx="3147">
                  <c:v>25775</c:v>
                </c:pt>
                <c:pt idx="3148">
                  <c:v>25775</c:v>
                </c:pt>
                <c:pt idx="3149">
                  <c:v>25775</c:v>
                </c:pt>
                <c:pt idx="3150">
                  <c:v>25775</c:v>
                </c:pt>
                <c:pt idx="3151">
                  <c:v>25775</c:v>
                </c:pt>
                <c:pt idx="3152">
                  <c:v>25775</c:v>
                </c:pt>
                <c:pt idx="3153">
                  <c:v>25775</c:v>
                </c:pt>
                <c:pt idx="3154">
                  <c:v>25775</c:v>
                </c:pt>
                <c:pt idx="3155">
                  <c:v>25775</c:v>
                </c:pt>
                <c:pt idx="3156">
                  <c:v>25775</c:v>
                </c:pt>
                <c:pt idx="3157">
                  <c:v>25775</c:v>
                </c:pt>
                <c:pt idx="3158">
                  <c:v>25775</c:v>
                </c:pt>
                <c:pt idx="3159">
                  <c:v>25775</c:v>
                </c:pt>
                <c:pt idx="3160">
                  <c:v>25775</c:v>
                </c:pt>
                <c:pt idx="3161">
                  <c:v>25775</c:v>
                </c:pt>
                <c:pt idx="3162">
                  <c:v>25775</c:v>
                </c:pt>
                <c:pt idx="3163">
                  <c:v>25775</c:v>
                </c:pt>
                <c:pt idx="3164">
                  <c:v>25775</c:v>
                </c:pt>
                <c:pt idx="3165">
                  <c:v>25775</c:v>
                </c:pt>
                <c:pt idx="3166">
                  <c:v>25775</c:v>
                </c:pt>
                <c:pt idx="3167">
                  <c:v>25775</c:v>
                </c:pt>
                <c:pt idx="3168">
                  <c:v>25775</c:v>
                </c:pt>
                <c:pt idx="3169">
                  <c:v>25775</c:v>
                </c:pt>
                <c:pt idx="3170">
                  <c:v>25775</c:v>
                </c:pt>
                <c:pt idx="3171">
                  <c:v>25775</c:v>
                </c:pt>
                <c:pt idx="3172">
                  <c:v>25775</c:v>
                </c:pt>
                <c:pt idx="3173">
                  <c:v>25775</c:v>
                </c:pt>
                <c:pt idx="3174">
                  <c:v>25775</c:v>
                </c:pt>
                <c:pt idx="3175">
                  <c:v>25775</c:v>
                </c:pt>
                <c:pt idx="3176">
                  <c:v>25775</c:v>
                </c:pt>
                <c:pt idx="3177">
                  <c:v>25775</c:v>
                </c:pt>
                <c:pt idx="3178">
                  <c:v>25775</c:v>
                </c:pt>
                <c:pt idx="3179">
                  <c:v>25775</c:v>
                </c:pt>
                <c:pt idx="3180">
                  <c:v>25775</c:v>
                </c:pt>
                <c:pt idx="3181">
                  <c:v>25775</c:v>
                </c:pt>
                <c:pt idx="3182">
                  <c:v>25775</c:v>
                </c:pt>
                <c:pt idx="3183">
                  <c:v>25775</c:v>
                </c:pt>
                <c:pt idx="3184">
                  <c:v>25775</c:v>
                </c:pt>
                <c:pt idx="3185">
                  <c:v>25775</c:v>
                </c:pt>
                <c:pt idx="3186">
                  <c:v>25775</c:v>
                </c:pt>
                <c:pt idx="3187">
                  <c:v>25775</c:v>
                </c:pt>
                <c:pt idx="3188">
                  <c:v>25775</c:v>
                </c:pt>
                <c:pt idx="3189">
                  <c:v>25775</c:v>
                </c:pt>
                <c:pt idx="3190">
                  <c:v>25775</c:v>
                </c:pt>
                <c:pt idx="3191">
                  <c:v>25775</c:v>
                </c:pt>
                <c:pt idx="3192">
                  <c:v>25775</c:v>
                </c:pt>
                <c:pt idx="3193">
                  <c:v>25775</c:v>
                </c:pt>
                <c:pt idx="3194">
                  <c:v>25775</c:v>
                </c:pt>
                <c:pt idx="3195">
                  <c:v>25775</c:v>
                </c:pt>
                <c:pt idx="3196">
                  <c:v>25775</c:v>
                </c:pt>
                <c:pt idx="3197">
                  <c:v>25775</c:v>
                </c:pt>
                <c:pt idx="3198">
                  <c:v>25775</c:v>
                </c:pt>
                <c:pt idx="3199">
                  <c:v>25775</c:v>
                </c:pt>
                <c:pt idx="3200">
                  <c:v>25775</c:v>
                </c:pt>
                <c:pt idx="3201">
                  <c:v>25775</c:v>
                </c:pt>
                <c:pt idx="3202">
                  <c:v>25775</c:v>
                </c:pt>
                <c:pt idx="3203">
                  <c:v>25775</c:v>
                </c:pt>
                <c:pt idx="3204">
                  <c:v>25775</c:v>
                </c:pt>
                <c:pt idx="3205">
                  <c:v>25775</c:v>
                </c:pt>
                <c:pt idx="3206">
                  <c:v>25775</c:v>
                </c:pt>
                <c:pt idx="3207">
                  <c:v>25775</c:v>
                </c:pt>
                <c:pt idx="3208">
                  <c:v>25775</c:v>
                </c:pt>
                <c:pt idx="3209">
                  <c:v>25775</c:v>
                </c:pt>
                <c:pt idx="3210">
                  <c:v>25775</c:v>
                </c:pt>
                <c:pt idx="3211">
                  <c:v>25775</c:v>
                </c:pt>
                <c:pt idx="3212">
                  <c:v>25775</c:v>
                </c:pt>
                <c:pt idx="3213">
                  <c:v>25775</c:v>
                </c:pt>
                <c:pt idx="3214">
                  <c:v>25775</c:v>
                </c:pt>
                <c:pt idx="3215">
                  <c:v>25775</c:v>
                </c:pt>
                <c:pt idx="3216">
                  <c:v>25775</c:v>
                </c:pt>
                <c:pt idx="3217">
                  <c:v>25775</c:v>
                </c:pt>
                <c:pt idx="3218">
                  <c:v>25775</c:v>
                </c:pt>
                <c:pt idx="3219">
                  <c:v>25775</c:v>
                </c:pt>
                <c:pt idx="3220">
                  <c:v>25775</c:v>
                </c:pt>
                <c:pt idx="3221">
                  <c:v>25775</c:v>
                </c:pt>
                <c:pt idx="3222">
                  <c:v>25775</c:v>
                </c:pt>
                <c:pt idx="3223">
                  <c:v>25775</c:v>
                </c:pt>
                <c:pt idx="3224">
                  <c:v>25775</c:v>
                </c:pt>
                <c:pt idx="3225">
                  <c:v>25775</c:v>
                </c:pt>
                <c:pt idx="3226">
                  <c:v>25775</c:v>
                </c:pt>
                <c:pt idx="3227">
                  <c:v>25775</c:v>
                </c:pt>
                <c:pt idx="3228">
                  <c:v>25775</c:v>
                </c:pt>
                <c:pt idx="3229">
                  <c:v>25775</c:v>
                </c:pt>
                <c:pt idx="3230">
                  <c:v>25775</c:v>
                </c:pt>
                <c:pt idx="3231">
                  <c:v>25775</c:v>
                </c:pt>
                <c:pt idx="3232">
                  <c:v>25775</c:v>
                </c:pt>
                <c:pt idx="3233">
                  <c:v>25775</c:v>
                </c:pt>
                <c:pt idx="3234">
                  <c:v>25775</c:v>
                </c:pt>
                <c:pt idx="3235">
                  <c:v>25775</c:v>
                </c:pt>
                <c:pt idx="3236">
                  <c:v>25775</c:v>
                </c:pt>
                <c:pt idx="3237">
                  <c:v>25775</c:v>
                </c:pt>
                <c:pt idx="3238">
                  <c:v>25775</c:v>
                </c:pt>
                <c:pt idx="3239">
                  <c:v>25775</c:v>
                </c:pt>
                <c:pt idx="3240">
                  <c:v>25775</c:v>
                </c:pt>
                <c:pt idx="3241">
                  <c:v>25775</c:v>
                </c:pt>
                <c:pt idx="3242">
                  <c:v>25775</c:v>
                </c:pt>
                <c:pt idx="3243">
                  <c:v>25775</c:v>
                </c:pt>
                <c:pt idx="3244">
                  <c:v>25775</c:v>
                </c:pt>
                <c:pt idx="3245">
                  <c:v>25775</c:v>
                </c:pt>
                <c:pt idx="3246">
                  <c:v>25775</c:v>
                </c:pt>
                <c:pt idx="3247">
                  <c:v>25775</c:v>
                </c:pt>
                <c:pt idx="3248">
                  <c:v>25775</c:v>
                </c:pt>
                <c:pt idx="3249">
                  <c:v>25775</c:v>
                </c:pt>
                <c:pt idx="3250">
                  <c:v>25775</c:v>
                </c:pt>
                <c:pt idx="3251">
                  <c:v>25775</c:v>
                </c:pt>
                <c:pt idx="3252">
                  <c:v>25775</c:v>
                </c:pt>
                <c:pt idx="3253">
                  <c:v>25775</c:v>
                </c:pt>
                <c:pt idx="3254">
                  <c:v>25775</c:v>
                </c:pt>
                <c:pt idx="3255">
                  <c:v>25775</c:v>
                </c:pt>
                <c:pt idx="3256">
                  <c:v>25775</c:v>
                </c:pt>
                <c:pt idx="3257">
                  <c:v>25775</c:v>
                </c:pt>
                <c:pt idx="3258">
                  <c:v>25775</c:v>
                </c:pt>
                <c:pt idx="3259">
                  <c:v>25775</c:v>
                </c:pt>
                <c:pt idx="3260">
                  <c:v>25775</c:v>
                </c:pt>
                <c:pt idx="3261">
                  <c:v>25775</c:v>
                </c:pt>
                <c:pt idx="3262">
                  <c:v>25775</c:v>
                </c:pt>
                <c:pt idx="3263">
                  <c:v>25775</c:v>
                </c:pt>
                <c:pt idx="3264">
                  <c:v>25775</c:v>
                </c:pt>
                <c:pt idx="3265">
                  <c:v>25775</c:v>
                </c:pt>
                <c:pt idx="3266">
                  <c:v>25775</c:v>
                </c:pt>
                <c:pt idx="3267">
                  <c:v>25775</c:v>
                </c:pt>
                <c:pt idx="3268">
                  <c:v>25775</c:v>
                </c:pt>
                <c:pt idx="3269">
                  <c:v>25775</c:v>
                </c:pt>
                <c:pt idx="3270">
                  <c:v>25775</c:v>
                </c:pt>
                <c:pt idx="3271">
                  <c:v>25775</c:v>
                </c:pt>
                <c:pt idx="3272">
                  <c:v>25775</c:v>
                </c:pt>
                <c:pt idx="3273">
                  <c:v>25775</c:v>
                </c:pt>
                <c:pt idx="3274">
                  <c:v>25775</c:v>
                </c:pt>
                <c:pt idx="3275">
                  <c:v>25775</c:v>
                </c:pt>
                <c:pt idx="3276">
                  <c:v>25775</c:v>
                </c:pt>
                <c:pt idx="3277">
                  <c:v>25775</c:v>
                </c:pt>
                <c:pt idx="3278">
                  <c:v>25775</c:v>
                </c:pt>
                <c:pt idx="3279">
                  <c:v>25775</c:v>
                </c:pt>
                <c:pt idx="3280">
                  <c:v>25775</c:v>
                </c:pt>
                <c:pt idx="3281">
                  <c:v>25775</c:v>
                </c:pt>
                <c:pt idx="3282">
                  <c:v>25775</c:v>
                </c:pt>
                <c:pt idx="3283">
                  <c:v>25775</c:v>
                </c:pt>
                <c:pt idx="3284">
                  <c:v>25775</c:v>
                </c:pt>
                <c:pt idx="3285">
                  <c:v>25775</c:v>
                </c:pt>
                <c:pt idx="3286">
                  <c:v>25775</c:v>
                </c:pt>
                <c:pt idx="3287">
                  <c:v>25775</c:v>
                </c:pt>
                <c:pt idx="3288">
                  <c:v>25775</c:v>
                </c:pt>
                <c:pt idx="3289">
                  <c:v>25775</c:v>
                </c:pt>
                <c:pt idx="3290">
                  <c:v>25775</c:v>
                </c:pt>
                <c:pt idx="3291">
                  <c:v>25775</c:v>
                </c:pt>
                <c:pt idx="3292">
                  <c:v>25775</c:v>
                </c:pt>
                <c:pt idx="3293">
                  <c:v>25775</c:v>
                </c:pt>
                <c:pt idx="3294">
                  <c:v>25775</c:v>
                </c:pt>
                <c:pt idx="3295">
                  <c:v>25775</c:v>
                </c:pt>
                <c:pt idx="3296">
                  <c:v>25775</c:v>
                </c:pt>
                <c:pt idx="3297">
                  <c:v>25775</c:v>
                </c:pt>
                <c:pt idx="3298">
                  <c:v>25775</c:v>
                </c:pt>
                <c:pt idx="3299">
                  <c:v>25775</c:v>
                </c:pt>
                <c:pt idx="3300">
                  <c:v>25775</c:v>
                </c:pt>
                <c:pt idx="3301">
                  <c:v>25775</c:v>
                </c:pt>
                <c:pt idx="3302">
                  <c:v>25775</c:v>
                </c:pt>
                <c:pt idx="3303">
                  <c:v>25775</c:v>
                </c:pt>
                <c:pt idx="3304">
                  <c:v>25775</c:v>
                </c:pt>
                <c:pt idx="3305">
                  <c:v>25775</c:v>
                </c:pt>
                <c:pt idx="3306">
                  <c:v>25775</c:v>
                </c:pt>
                <c:pt idx="3307">
                  <c:v>25775</c:v>
                </c:pt>
                <c:pt idx="3308">
                  <c:v>25775</c:v>
                </c:pt>
                <c:pt idx="3309">
                  <c:v>25775</c:v>
                </c:pt>
                <c:pt idx="3310">
                  <c:v>25775</c:v>
                </c:pt>
                <c:pt idx="3311">
                  <c:v>25775</c:v>
                </c:pt>
                <c:pt idx="3312">
                  <c:v>25775</c:v>
                </c:pt>
                <c:pt idx="3313">
                  <c:v>25775</c:v>
                </c:pt>
                <c:pt idx="3314">
                  <c:v>25775</c:v>
                </c:pt>
                <c:pt idx="3315">
                  <c:v>25775</c:v>
                </c:pt>
                <c:pt idx="3316">
                  <c:v>25775</c:v>
                </c:pt>
                <c:pt idx="3317">
                  <c:v>25775</c:v>
                </c:pt>
                <c:pt idx="3318">
                  <c:v>25775</c:v>
                </c:pt>
                <c:pt idx="3319">
                  <c:v>25775</c:v>
                </c:pt>
                <c:pt idx="3320">
                  <c:v>25775</c:v>
                </c:pt>
                <c:pt idx="3321">
                  <c:v>25775</c:v>
                </c:pt>
                <c:pt idx="3322">
                  <c:v>25775</c:v>
                </c:pt>
                <c:pt idx="3323">
                  <c:v>25775</c:v>
                </c:pt>
                <c:pt idx="3324">
                  <c:v>25775</c:v>
                </c:pt>
                <c:pt idx="3325">
                  <c:v>25775</c:v>
                </c:pt>
                <c:pt idx="3326">
                  <c:v>25775</c:v>
                </c:pt>
                <c:pt idx="3327">
                  <c:v>25775</c:v>
                </c:pt>
                <c:pt idx="3328">
                  <c:v>25775</c:v>
                </c:pt>
                <c:pt idx="3329">
                  <c:v>25775</c:v>
                </c:pt>
                <c:pt idx="3330">
                  <c:v>25775</c:v>
                </c:pt>
                <c:pt idx="3331">
                  <c:v>25775</c:v>
                </c:pt>
                <c:pt idx="3332">
                  <c:v>25775</c:v>
                </c:pt>
                <c:pt idx="3333">
                  <c:v>25775</c:v>
                </c:pt>
                <c:pt idx="3334">
                  <c:v>25775</c:v>
                </c:pt>
                <c:pt idx="3335">
                  <c:v>25775</c:v>
                </c:pt>
                <c:pt idx="3336">
                  <c:v>25775</c:v>
                </c:pt>
                <c:pt idx="3337">
                  <c:v>25775</c:v>
                </c:pt>
                <c:pt idx="3338">
                  <c:v>25775</c:v>
                </c:pt>
                <c:pt idx="3339">
                  <c:v>25775</c:v>
                </c:pt>
                <c:pt idx="3340">
                  <c:v>25775</c:v>
                </c:pt>
                <c:pt idx="3341">
                  <c:v>25775</c:v>
                </c:pt>
                <c:pt idx="3342">
                  <c:v>25775</c:v>
                </c:pt>
                <c:pt idx="3343">
                  <c:v>25775</c:v>
                </c:pt>
                <c:pt idx="3344">
                  <c:v>25775</c:v>
                </c:pt>
                <c:pt idx="3345">
                  <c:v>25775</c:v>
                </c:pt>
                <c:pt idx="3346">
                  <c:v>25775</c:v>
                </c:pt>
                <c:pt idx="3347">
                  <c:v>25775</c:v>
                </c:pt>
                <c:pt idx="3348">
                  <c:v>25775</c:v>
                </c:pt>
                <c:pt idx="3349">
                  <c:v>25775</c:v>
                </c:pt>
                <c:pt idx="3350">
                  <c:v>25775</c:v>
                </c:pt>
                <c:pt idx="3351">
                  <c:v>25775</c:v>
                </c:pt>
                <c:pt idx="3352">
                  <c:v>25775</c:v>
                </c:pt>
                <c:pt idx="3353">
                  <c:v>25775</c:v>
                </c:pt>
                <c:pt idx="3354">
                  <c:v>25775</c:v>
                </c:pt>
                <c:pt idx="3355">
                  <c:v>25775</c:v>
                </c:pt>
                <c:pt idx="3356">
                  <c:v>25775</c:v>
                </c:pt>
                <c:pt idx="3357">
                  <c:v>25775</c:v>
                </c:pt>
                <c:pt idx="3358">
                  <c:v>25775</c:v>
                </c:pt>
                <c:pt idx="3359">
                  <c:v>25775</c:v>
                </c:pt>
                <c:pt idx="3360">
                  <c:v>25775</c:v>
                </c:pt>
                <c:pt idx="3361">
                  <c:v>25775</c:v>
                </c:pt>
                <c:pt idx="3362">
                  <c:v>25775</c:v>
                </c:pt>
                <c:pt idx="3363">
                  <c:v>25775</c:v>
                </c:pt>
                <c:pt idx="3364">
                  <c:v>25775</c:v>
                </c:pt>
                <c:pt idx="3365">
                  <c:v>25775</c:v>
                </c:pt>
                <c:pt idx="3366">
                  <c:v>25775</c:v>
                </c:pt>
                <c:pt idx="3367">
                  <c:v>25775</c:v>
                </c:pt>
                <c:pt idx="3368">
                  <c:v>25775</c:v>
                </c:pt>
                <c:pt idx="3369">
                  <c:v>25775</c:v>
                </c:pt>
                <c:pt idx="3370">
                  <c:v>25775</c:v>
                </c:pt>
                <c:pt idx="3371">
                  <c:v>25775</c:v>
                </c:pt>
                <c:pt idx="3372">
                  <c:v>25775</c:v>
                </c:pt>
                <c:pt idx="3373">
                  <c:v>25775</c:v>
                </c:pt>
                <c:pt idx="3374">
                  <c:v>25775</c:v>
                </c:pt>
                <c:pt idx="3375">
                  <c:v>25775</c:v>
                </c:pt>
                <c:pt idx="3376">
                  <c:v>25775</c:v>
                </c:pt>
                <c:pt idx="3377">
                  <c:v>25775</c:v>
                </c:pt>
                <c:pt idx="3378">
                  <c:v>25775</c:v>
                </c:pt>
                <c:pt idx="3379">
                  <c:v>25775</c:v>
                </c:pt>
                <c:pt idx="3380">
                  <c:v>25775</c:v>
                </c:pt>
                <c:pt idx="3381">
                  <c:v>25775</c:v>
                </c:pt>
                <c:pt idx="3382">
                  <c:v>25775</c:v>
                </c:pt>
                <c:pt idx="3383">
                  <c:v>25775</c:v>
                </c:pt>
                <c:pt idx="3384">
                  <c:v>25775</c:v>
                </c:pt>
                <c:pt idx="3385">
                  <c:v>25775</c:v>
                </c:pt>
                <c:pt idx="3386">
                  <c:v>25775</c:v>
                </c:pt>
                <c:pt idx="3387">
                  <c:v>25775</c:v>
                </c:pt>
                <c:pt idx="3388">
                  <c:v>25775</c:v>
                </c:pt>
                <c:pt idx="3389">
                  <c:v>25775</c:v>
                </c:pt>
                <c:pt idx="3390">
                  <c:v>25775</c:v>
                </c:pt>
                <c:pt idx="3391">
                  <c:v>25775</c:v>
                </c:pt>
                <c:pt idx="3392">
                  <c:v>25775</c:v>
                </c:pt>
                <c:pt idx="3393">
                  <c:v>25775</c:v>
                </c:pt>
                <c:pt idx="3394">
                  <c:v>25775</c:v>
                </c:pt>
                <c:pt idx="3395">
                  <c:v>25775</c:v>
                </c:pt>
                <c:pt idx="3396">
                  <c:v>25775</c:v>
                </c:pt>
                <c:pt idx="3397">
                  <c:v>25775</c:v>
                </c:pt>
                <c:pt idx="3398">
                  <c:v>25775</c:v>
                </c:pt>
                <c:pt idx="3399">
                  <c:v>25775</c:v>
                </c:pt>
                <c:pt idx="3400">
                  <c:v>25775</c:v>
                </c:pt>
                <c:pt idx="3401">
                  <c:v>25775</c:v>
                </c:pt>
                <c:pt idx="3402">
                  <c:v>25775</c:v>
                </c:pt>
                <c:pt idx="3403">
                  <c:v>25775</c:v>
                </c:pt>
                <c:pt idx="3404">
                  <c:v>25775</c:v>
                </c:pt>
                <c:pt idx="3405">
                  <c:v>25775</c:v>
                </c:pt>
                <c:pt idx="3406">
                  <c:v>25775</c:v>
                </c:pt>
                <c:pt idx="3407">
                  <c:v>25775</c:v>
                </c:pt>
                <c:pt idx="3408">
                  <c:v>25775</c:v>
                </c:pt>
                <c:pt idx="3409">
                  <c:v>25775</c:v>
                </c:pt>
                <c:pt idx="3410">
                  <c:v>25775</c:v>
                </c:pt>
                <c:pt idx="3411">
                  <c:v>25775</c:v>
                </c:pt>
                <c:pt idx="3412">
                  <c:v>25775</c:v>
                </c:pt>
                <c:pt idx="3413">
                  <c:v>25775</c:v>
                </c:pt>
                <c:pt idx="3414">
                  <c:v>25775</c:v>
                </c:pt>
                <c:pt idx="3415">
                  <c:v>25775</c:v>
                </c:pt>
                <c:pt idx="3416">
                  <c:v>25775</c:v>
                </c:pt>
                <c:pt idx="3417">
                  <c:v>25775</c:v>
                </c:pt>
                <c:pt idx="3418">
                  <c:v>25775</c:v>
                </c:pt>
                <c:pt idx="3419">
                  <c:v>25775</c:v>
                </c:pt>
                <c:pt idx="3420">
                  <c:v>25775</c:v>
                </c:pt>
                <c:pt idx="3421">
                  <c:v>25775</c:v>
                </c:pt>
                <c:pt idx="3422">
                  <c:v>25775</c:v>
                </c:pt>
                <c:pt idx="3423">
                  <c:v>25775</c:v>
                </c:pt>
                <c:pt idx="3424">
                  <c:v>25775</c:v>
                </c:pt>
                <c:pt idx="3425">
                  <c:v>25775</c:v>
                </c:pt>
                <c:pt idx="3426">
                  <c:v>25775</c:v>
                </c:pt>
                <c:pt idx="3427">
                  <c:v>25775</c:v>
                </c:pt>
                <c:pt idx="3428">
                  <c:v>25775</c:v>
                </c:pt>
                <c:pt idx="3429">
                  <c:v>25775</c:v>
                </c:pt>
                <c:pt idx="3430">
                  <c:v>25775</c:v>
                </c:pt>
                <c:pt idx="3431">
                  <c:v>25775</c:v>
                </c:pt>
                <c:pt idx="3432">
                  <c:v>25775</c:v>
                </c:pt>
                <c:pt idx="3433">
                  <c:v>25775</c:v>
                </c:pt>
                <c:pt idx="3434">
                  <c:v>25775</c:v>
                </c:pt>
                <c:pt idx="3435">
                  <c:v>25775</c:v>
                </c:pt>
                <c:pt idx="3436">
                  <c:v>25775</c:v>
                </c:pt>
                <c:pt idx="3437">
                  <c:v>25775</c:v>
                </c:pt>
                <c:pt idx="3438">
                  <c:v>25775</c:v>
                </c:pt>
                <c:pt idx="3439">
                  <c:v>25775</c:v>
                </c:pt>
                <c:pt idx="3440">
                  <c:v>25775</c:v>
                </c:pt>
                <c:pt idx="3441">
                  <c:v>25775</c:v>
                </c:pt>
                <c:pt idx="3442">
                  <c:v>25775</c:v>
                </c:pt>
                <c:pt idx="3443">
                  <c:v>25775</c:v>
                </c:pt>
                <c:pt idx="3444">
                  <c:v>25775</c:v>
                </c:pt>
                <c:pt idx="3445">
                  <c:v>25775</c:v>
                </c:pt>
                <c:pt idx="3446">
                  <c:v>25775</c:v>
                </c:pt>
                <c:pt idx="3447">
                  <c:v>25775</c:v>
                </c:pt>
                <c:pt idx="3448">
                  <c:v>25775</c:v>
                </c:pt>
                <c:pt idx="3449">
                  <c:v>25775</c:v>
                </c:pt>
                <c:pt idx="3450">
                  <c:v>25775</c:v>
                </c:pt>
                <c:pt idx="3451">
                  <c:v>25775</c:v>
                </c:pt>
                <c:pt idx="3452">
                  <c:v>25775</c:v>
                </c:pt>
                <c:pt idx="3453">
                  <c:v>25775</c:v>
                </c:pt>
                <c:pt idx="3454">
                  <c:v>25775</c:v>
                </c:pt>
                <c:pt idx="3455">
                  <c:v>25775</c:v>
                </c:pt>
                <c:pt idx="3456">
                  <c:v>25775</c:v>
                </c:pt>
                <c:pt idx="3457">
                  <c:v>25775</c:v>
                </c:pt>
                <c:pt idx="3458">
                  <c:v>25775</c:v>
                </c:pt>
                <c:pt idx="3459">
                  <c:v>25775</c:v>
                </c:pt>
                <c:pt idx="3460">
                  <c:v>25775</c:v>
                </c:pt>
                <c:pt idx="3461">
                  <c:v>25775</c:v>
                </c:pt>
                <c:pt idx="3462">
                  <c:v>25775</c:v>
                </c:pt>
                <c:pt idx="3463">
                  <c:v>25775</c:v>
                </c:pt>
                <c:pt idx="3464">
                  <c:v>25775</c:v>
                </c:pt>
                <c:pt idx="3465">
                  <c:v>25775</c:v>
                </c:pt>
                <c:pt idx="3466">
                  <c:v>25775</c:v>
                </c:pt>
                <c:pt idx="3467">
                  <c:v>25775</c:v>
                </c:pt>
                <c:pt idx="3468">
                  <c:v>25775</c:v>
                </c:pt>
                <c:pt idx="3469">
                  <c:v>25775</c:v>
                </c:pt>
                <c:pt idx="3470">
                  <c:v>25775</c:v>
                </c:pt>
                <c:pt idx="3471">
                  <c:v>25775</c:v>
                </c:pt>
                <c:pt idx="3472">
                  <c:v>25775</c:v>
                </c:pt>
                <c:pt idx="3473">
                  <c:v>25775</c:v>
                </c:pt>
                <c:pt idx="3474">
                  <c:v>25775</c:v>
                </c:pt>
                <c:pt idx="3475">
                  <c:v>25775</c:v>
                </c:pt>
                <c:pt idx="3476">
                  <c:v>25775</c:v>
                </c:pt>
                <c:pt idx="3477">
                  <c:v>25775</c:v>
                </c:pt>
                <c:pt idx="3478">
                  <c:v>25775</c:v>
                </c:pt>
                <c:pt idx="3479">
                  <c:v>25775</c:v>
                </c:pt>
                <c:pt idx="3480">
                  <c:v>25775</c:v>
                </c:pt>
                <c:pt idx="3481">
                  <c:v>25775</c:v>
                </c:pt>
                <c:pt idx="3482">
                  <c:v>25775</c:v>
                </c:pt>
                <c:pt idx="3483">
                  <c:v>25775</c:v>
                </c:pt>
                <c:pt idx="3484">
                  <c:v>25775</c:v>
                </c:pt>
                <c:pt idx="3485">
                  <c:v>25775</c:v>
                </c:pt>
                <c:pt idx="3486">
                  <c:v>25775</c:v>
                </c:pt>
                <c:pt idx="3487">
                  <c:v>25775</c:v>
                </c:pt>
                <c:pt idx="3488">
                  <c:v>25775</c:v>
                </c:pt>
                <c:pt idx="3489">
                  <c:v>25775</c:v>
                </c:pt>
                <c:pt idx="3490">
                  <c:v>25775</c:v>
                </c:pt>
                <c:pt idx="3491">
                  <c:v>25775</c:v>
                </c:pt>
                <c:pt idx="3492">
                  <c:v>25775</c:v>
                </c:pt>
                <c:pt idx="3493">
                  <c:v>25775</c:v>
                </c:pt>
                <c:pt idx="3494">
                  <c:v>25775</c:v>
                </c:pt>
                <c:pt idx="3495">
                  <c:v>25775</c:v>
                </c:pt>
                <c:pt idx="3496">
                  <c:v>25775</c:v>
                </c:pt>
                <c:pt idx="3497">
                  <c:v>25775</c:v>
                </c:pt>
                <c:pt idx="3498">
                  <c:v>25775</c:v>
                </c:pt>
                <c:pt idx="3499">
                  <c:v>25775</c:v>
                </c:pt>
                <c:pt idx="3500">
                  <c:v>25775</c:v>
                </c:pt>
                <c:pt idx="3501">
                  <c:v>25775</c:v>
                </c:pt>
                <c:pt idx="3502">
                  <c:v>25775</c:v>
                </c:pt>
                <c:pt idx="3503">
                  <c:v>25775</c:v>
                </c:pt>
                <c:pt idx="3504">
                  <c:v>25775</c:v>
                </c:pt>
                <c:pt idx="3505">
                  <c:v>25775</c:v>
                </c:pt>
                <c:pt idx="3506">
                  <c:v>25775</c:v>
                </c:pt>
                <c:pt idx="3507">
                  <c:v>25775</c:v>
                </c:pt>
                <c:pt idx="3508">
                  <c:v>25775</c:v>
                </c:pt>
                <c:pt idx="3509">
                  <c:v>25775</c:v>
                </c:pt>
                <c:pt idx="3510">
                  <c:v>25775</c:v>
                </c:pt>
                <c:pt idx="3511">
                  <c:v>25775</c:v>
                </c:pt>
                <c:pt idx="3512">
                  <c:v>25775</c:v>
                </c:pt>
                <c:pt idx="3513">
                  <c:v>25775</c:v>
                </c:pt>
                <c:pt idx="3514">
                  <c:v>25775</c:v>
                </c:pt>
                <c:pt idx="3515">
                  <c:v>25775</c:v>
                </c:pt>
                <c:pt idx="3516">
                  <c:v>25775</c:v>
                </c:pt>
                <c:pt idx="3517">
                  <c:v>25775</c:v>
                </c:pt>
                <c:pt idx="3518">
                  <c:v>25775</c:v>
                </c:pt>
                <c:pt idx="3519">
                  <c:v>25775</c:v>
                </c:pt>
                <c:pt idx="3520">
                  <c:v>25775</c:v>
                </c:pt>
                <c:pt idx="3521">
                  <c:v>25775</c:v>
                </c:pt>
                <c:pt idx="3522">
                  <c:v>25775</c:v>
                </c:pt>
                <c:pt idx="3523">
                  <c:v>25775</c:v>
                </c:pt>
                <c:pt idx="3524">
                  <c:v>25775</c:v>
                </c:pt>
                <c:pt idx="3525">
                  <c:v>25775</c:v>
                </c:pt>
                <c:pt idx="3526">
                  <c:v>25775</c:v>
                </c:pt>
                <c:pt idx="3527">
                  <c:v>25775</c:v>
                </c:pt>
                <c:pt idx="3528">
                  <c:v>25775</c:v>
                </c:pt>
                <c:pt idx="3529">
                  <c:v>25775</c:v>
                </c:pt>
                <c:pt idx="3530">
                  <c:v>25775</c:v>
                </c:pt>
                <c:pt idx="3531">
                  <c:v>25775</c:v>
                </c:pt>
                <c:pt idx="3532">
                  <c:v>25775</c:v>
                </c:pt>
                <c:pt idx="3533">
                  <c:v>25775</c:v>
                </c:pt>
                <c:pt idx="3534">
                  <c:v>25775</c:v>
                </c:pt>
                <c:pt idx="3535">
                  <c:v>25775</c:v>
                </c:pt>
                <c:pt idx="3536">
                  <c:v>25775</c:v>
                </c:pt>
                <c:pt idx="3537">
                  <c:v>25775</c:v>
                </c:pt>
                <c:pt idx="3538">
                  <c:v>25775</c:v>
                </c:pt>
                <c:pt idx="3539">
                  <c:v>25775</c:v>
                </c:pt>
                <c:pt idx="3540">
                  <c:v>25775</c:v>
                </c:pt>
                <c:pt idx="3541">
                  <c:v>25775</c:v>
                </c:pt>
                <c:pt idx="3542">
                  <c:v>25775</c:v>
                </c:pt>
                <c:pt idx="3543">
                  <c:v>25775</c:v>
                </c:pt>
                <c:pt idx="3544">
                  <c:v>25775</c:v>
                </c:pt>
                <c:pt idx="3545">
                  <c:v>25775</c:v>
                </c:pt>
                <c:pt idx="3546">
                  <c:v>25775</c:v>
                </c:pt>
                <c:pt idx="3547">
                  <c:v>25775</c:v>
                </c:pt>
                <c:pt idx="3548">
                  <c:v>25775</c:v>
                </c:pt>
                <c:pt idx="3549">
                  <c:v>25775</c:v>
                </c:pt>
                <c:pt idx="3550">
                  <c:v>25775</c:v>
                </c:pt>
                <c:pt idx="3551">
                  <c:v>25775</c:v>
                </c:pt>
                <c:pt idx="3552">
                  <c:v>25775</c:v>
                </c:pt>
                <c:pt idx="3553">
                  <c:v>25775</c:v>
                </c:pt>
                <c:pt idx="3554">
                  <c:v>25775</c:v>
                </c:pt>
                <c:pt idx="3555">
                  <c:v>25775</c:v>
                </c:pt>
                <c:pt idx="3556">
                  <c:v>25775</c:v>
                </c:pt>
                <c:pt idx="3557">
                  <c:v>25775</c:v>
                </c:pt>
                <c:pt idx="3558">
                  <c:v>25775</c:v>
                </c:pt>
                <c:pt idx="3559">
                  <c:v>25775</c:v>
                </c:pt>
                <c:pt idx="3560">
                  <c:v>25775</c:v>
                </c:pt>
                <c:pt idx="3561">
                  <c:v>25775</c:v>
                </c:pt>
                <c:pt idx="3562">
                  <c:v>25775</c:v>
                </c:pt>
                <c:pt idx="3563">
                  <c:v>25775</c:v>
                </c:pt>
                <c:pt idx="3564">
                  <c:v>25775</c:v>
                </c:pt>
                <c:pt idx="3565">
                  <c:v>25775</c:v>
                </c:pt>
                <c:pt idx="3566">
                  <c:v>25775</c:v>
                </c:pt>
                <c:pt idx="3567">
                  <c:v>25775</c:v>
                </c:pt>
                <c:pt idx="3568">
                  <c:v>25775</c:v>
                </c:pt>
                <c:pt idx="3569">
                  <c:v>25775</c:v>
                </c:pt>
                <c:pt idx="3570">
                  <c:v>25775</c:v>
                </c:pt>
                <c:pt idx="3571">
                  <c:v>25775</c:v>
                </c:pt>
                <c:pt idx="3572">
                  <c:v>25775</c:v>
                </c:pt>
                <c:pt idx="3573">
                  <c:v>25775</c:v>
                </c:pt>
                <c:pt idx="3574">
                  <c:v>25775</c:v>
                </c:pt>
                <c:pt idx="3575">
                  <c:v>25775</c:v>
                </c:pt>
                <c:pt idx="3576">
                  <c:v>25775</c:v>
                </c:pt>
                <c:pt idx="3577">
                  <c:v>25775</c:v>
                </c:pt>
                <c:pt idx="3578">
                  <c:v>25775</c:v>
                </c:pt>
                <c:pt idx="3579">
                  <c:v>25775</c:v>
                </c:pt>
                <c:pt idx="3580">
                  <c:v>25775</c:v>
                </c:pt>
                <c:pt idx="3581">
                  <c:v>25775</c:v>
                </c:pt>
                <c:pt idx="3582">
                  <c:v>25775</c:v>
                </c:pt>
                <c:pt idx="3583">
                  <c:v>25775</c:v>
                </c:pt>
                <c:pt idx="3584">
                  <c:v>25775</c:v>
                </c:pt>
                <c:pt idx="3585">
                  <c:v>25775</c:v>
                </c:pt>
                <c:pt idx="3586">
                  <c:v>25775</c:v>
                </c:pt>
                <c:pt idx="3587">
                  <c:v>25775</c:v>
                </c:pt>
                <c:pt idx="3588">
                  <c:v>25775</c:v>
                </c:pt>
                <c:pt idx="3589">
                  <c:v>25775</c:v>
                </c:pt>
                <c:pt idx="3590">
                  <c:v>25775</c:v>
                </c:pt>
                <c:pt idx="3591">
                  <c:v>25775</c:v>
                </c:pt>
                <c:pt idx="3592">
                  <c:v>25775</c:v>
                </c:pt>
                <c:pt idx="3593">
                  <c:v>25775</c:v>
                </c:pt>
                <c:pt idx="3594">
                  <c:v>25775</c:v>
                </c:pt>
                <c:pt idx="3595">
                  <c:v>25775</c:v>
                </c:pt>
                <c:pt idx="3596">
                  <c:v>25775</c:v>
                </c:pt>
                <c:pt idx="3597">
                  <c:v>25775</c:v>
                </c:pt>
                <c:pt idx="3598">
                  <c:v>25775</c:v>
                </c:pt>
                <c:pt idx="3599">
                  <c:v>25775</c:v>
                </c:pt>
                <c:pt idx="3600">
                  <c:v>25775</c:v>
                </c:pt>
                <c:pt idx="3601">
                  <c:v>25775</c:v>
                </c:pt>
                <c:pt idx="3602">
                  <c:v>25775</c:v>
                </c:pt>
                <c:pt idx="3603">
                  <c:v>25775</c:v>
                </c:pt>
                <c:pt idx="3604">
                  <c:v>25775</c:v>
                </c:pt>
                <c:pt idx="3605">
                  <c:v>25775</c:v>
                </c:pt>
                <c:pt idx="3606">
                  <c:v>25775</c:v>
                </c:pt>
                <c:pt idx="3607">
                  <c:v>25775</c:v>
                </c:pt>
                <c:pt idx="3608">
                  <c:v>25775</c:v>
                </c:pt>
                <c:pt idx="3609">
                  <c:v>25775</c:v>
                </c:pt>
                <c:pt idx="3610">
                  <c:v>25775</c:v>
                </c:pt>
                <c:pt idx="3611">
                  <c:v>25775</c:v>
                </c:pt>
                <c:pt idx="3612">
                  <c:v>25775</c:v>
                </c:pt>
                <c:pt idx="3613">
                  <c:v>25775</c:v>
                </c:pt>
                <c:pt idx="3614">
                  <c:v>25775</c:v>
                </c:pt>
                <c:pt idx="3615">
                  <c:v>25775</c:v>
                </c:pt>
                <c:pt idx="3616">
                  <c:v>25775</c:v>
                </c:pt>
                <c:pt idx="3617">
                  <c:v>25775</c:v>
                </c:pt>
                <c:pt idx="3618">
                  <c:v>25775</c:v>
                </c:pt>
                <c:pt idx="3619">
                  <c:v>25775</c:v>
                </c:pt>
                <c:pt idx="3620">
                  <c:v>25775</c:v>
                </c:pt>
                <c:pt idx="3621">
                  <c:v>25775</c:v>
                </c:pt>
                <c:pt idx="3622">
                  <c:v>25775</c:v>
                </c:pt>
                <c:pt idx="3623">
                  <c:v>25775</c:v>
                </c:pt>
                <c:pt idx="3624">
                  <c:v>25746</c:v>
                </c:pt>
                <c:pt idx="3625">
                  <c:v>25746</c:v>
                </c:pt>
                <c:pt idx="3626">
                  <c:v>25746</c:v>
                </c:pt>
                <c:pt idx="3627">
                  <c:v>25746</c:v>
                </c:pt>
                <c:pt idx="3628">
                  <c:v>25746</c:v>
                </c:pt>
                <c:pt idx="3629">
                  <c:v>25746</c:v>
                </c:pt>
                <c:pt idx="3630">
                  <c:v>25746</c:v>
                </c:pt>
                <c:pt idx="3631">
                  <c:v>25746</c:v>
                </c:pt>
                <c:pt idx="3632">
                  <c:v>25746</c:v>
                </c:pt>
                <c:pt idx="3633">
                  <c:v>25746</c:v>
                </c:pt>
                <c:pt idx="3634">
                  <c:v>25746</c:v>
                </c:pt>
                <c:pt idx="3635">
                  <c:v>25746</c:v>
                </c:pt>
                <c:pt idx="3636">
                  <c:v>25746</c:v>
                </c:pt>
                <c:pt idx="3637">
                  <c:v>25746</c:v>
                </c:pt>
                <c:pt idx="3638">
                  <c:v>25746</c:v>
                </c:pt>
                <c:pt idx="3639">
                  <c:v>25746</c:v>
                </c:pt>
                <c:pt idx="3640">
                  <c:v>25746</c:v>
                </c:pt>
                <c:pt idx="3641">
                  <c:v>25746</c:v>
                </c:pt>
                <c:pt idx="3642">
                  <c:v>25746</c:v>
                </c:pt>
                <c:pt idx="3643">
                  <c:v>25746</c:v>
                </c:pt>
                <c:pt idx="3644">
                  <c:v>25746</c:v>
                </c:pt>
                <c:pt idx="3645">
                  <c:v>25746</c:v>
                </c:pt>
                <c:pt idx="3646">
                  <c:v>25746</c:v>
                </c:pt>
                <c:pt idx="3647">
                  <c:v>25746</c:v>
                </c:pt>
                <c:pt idx="3648">
                  <c:v>25746</c:v>
                </c:pt>
                <c:pt idx="3649">
                  <c:v>25746</c:v>
                </c:pt>
                <c:pt idx="3650">
                  <c:v>25746</c:v>
                </c:pt>
                <c:pt idx="3651">
                  <c:v>25746</c:v>
                </c:pt>
                <c:pt idx="3652">
                  <c:v>25746</c:v>
                </c:pt>
                <c:pt idx="3653">
                  <c:v>25746</c:v>
                </c:pt>
                <c:pt idx="3654">
                  <c:v>25746</c:v>
                </c:pt>
                <c:pt idx="3655">
                  <c:v>25746</c:v>
                </c:pt>
                <c:pt idx="3656">
                  <c:v>25746</c:v>
                </c:pt>
                <c:pt idx="3657">
                  <c:v>25746</c:v>
                </c:pt>
                <c:pt idx="3658">
                  <c:v>25746</c:v>
                </c:pt>
                <c:pt idx="3659">
                  <c:v>25746</c:v>
                </c:pt>
                <c:pt idx="3660">
                  <c:v>25746</c:v>
                </c:pt>
                <c:pt idx="3661">
                  <c:v>25746</c:v>
                </c:pt>
                <c:pt idx="3662">
                  <c:v>25746</c:v>
                </c:pt>
                <c:pt idx="3663">
                  <c:v>25746</c:v>
                </c:pt>
                <c:pt idx="3664">
                  <c:v>25746</c:v>
                </c:pt>
                <c:pt idx="3665">
                  <c:v>25746</c:v>
                </c:pt>
                <c:pt idx="3666">
                  <c:v>25746</c:v>
                </c:pt>
                <c:pt idx="3667">
                  <c:v>25746</c:v>
                </c:pt>
                <c:pt idx="3668">
                  <c:v>25746</c:v>
                </c:pt>
                <c:pt idx="3669">
                  <c:v>25746</c:v>
                </c:pt>
                <c:pt idx="3670">
                  <c:v>25746</c:v>
                </c:pt>
                <c:pt idx="3671">
                  <c:v>25746</c:v>
                </c:pt>
                <c:pt idx="3672">
                  <c:v>25746</c:v>
                </c:pt>
                <c:pt idx="3673">
                  <c:v>25746</c:v>
                </c:pt>
                <c:pt idx="3674">
                  <c:v>25746</c:v>
                </c:pt>
                <c:pt idx="3675">
                  <c:v>25746</c:v>
                </c:pt>
                <c:pt idx="3676">
                  <c:v>25746</c:v>
                </c:pt>
                <c:pt idx="3677">
                  <c:v>25746</c:v>
                </c:pt>
                <c:pt idx="3678">
                  <c:v>25746</c:v>
                </c:pt>
                <c:pt idx="3679">
                  <c:v>25746</c:v>
                </c:pt>
                <c:pt idx="3680">
                  <c:v>25746</c:v>
                </c:pt>
                <c:pt idx="3681">
                  <c:v>25746</c:v>
                </c:pt>
                <c:pt idx="3682">
                  <c:v>25746</c:v>
                </c:pt>
                <c:pt idx="3683">
                  <c:v>25746</c:v>
                </c:pt>
                <c:pt idx="3684">
                  <c:v>25746</c:v>
                </c:pt>
                <c:pt idx="3685">
                  <c:v>25746</c:v>
                </c:pt>
                <c:pt idx="3686">
                  <c:v>25746</c:v>
                </c:pt>
                <c:pt idx="3687">
                  <c:v>25746</c:v>
                </c:pt>
                <c:pt idx="3688">
                  <c:v>25746</c:v>
                </c:pt>
                <c:pt idx="3689">
                  <c:v>25746</c:v>
                </c:pt>
                <c:pt idx="3690">
                  <c:v>25746</c:v>
                </c:pt>
                <c:pt idx="3691">
                  <c:v>25746</c:v>
                </c:pt>
                <c:pt idx="3692">
                  <c:v>25746</c:v>
                </c:pt>
                <c:pt idx="3693">
                  <c:v>25746</c:v>
                </c:pt>
                <c:pt idx="3694">
                  <c:v>25746</c:v>
                </c:pt>
                <c:pt idx="3695">
                  <c:v>25746</c:v>
                </c:pt>
                <c:pt idx="3696">
                  <c:v>25746</c:v>
                </c:pt>
                <c:pt idx="3697">
                  <c:v>25746</c:v>
                </c:pt>
                <c:pt idx="3698">
                  <c:v>25746</c:v>
                </c:pt>
                <c:pt idx="3699">
                  <c:v>25746</c:v>
                </c:pt>
                <c:pt idx="3700">
                  <c:v>25746</c:v>
                </c:pt>
                <c:pt idx="3701">
                  <c:v>25746</c:v>
                </c:pt>
                <c:pt idx="3702">
                  <c:v>25746</c:v>
                </c:pt>
                <c:pt idx="3703">
                  <c:v>25746</c:v>
                </c:pt>
                <c:pt idx="3704">
                  <c:v>25746</c:v>
                </c:pt>
                <c:pt idx="3705">
                  <c:v>25746</c:v>
                </c:pt>
                <c:pt idx="3706">
                  <c:v>25746</c:v>
                </c:pt>
                <c:pt idx="3707">
                  <c:v>25746</c:v>
                </c:pt>
                <c:pt idx="3708">
                  <c:v>25746</c:v>
                </c:pt>
                <c:pt idx="3709">
                  <c:v>25746</c:v>
                </c:pt>
                <c:pt idx="3710">
                  <c:v>25746</c:v>
                </c:pt>
                <c:pt idx="3711">
                  <c:v>25746</c:v>
                </c:pt>
                <c:pt idx="3712">
                  <c:v>25746</c:v>
                </c:pt>
                <c:pt idx="3713">
                  <c:v>25746</c:v>
                </c:pt>
                <c:pt idx="3714">
                  <c:v>25746</c:v>
                </c:pt>
                <c:pt idx="3715">
                  <c:v>25746</c:v>
                </c:pt>
                <c:pt idx="3716">
                  <c:v>25746</c:v>
                </c:pt>
                <c:pt idx="3717">
                  <c:v>25746</c:v>
                </c:pt>
                <c:pt idx="3718">
                  <c:v>25746</c:v>
                </c:pt>
                <c:pt idx="3719">
                  <c:v>25746</c:v>
                </c:pt>
                <c:pt idx="3720">
                  <c:v>25746</c:v>
                </c:pt>
                <c:pt idx="3721">
                  <c:v>25746</c:v>
                </c:pt>
                <c:pt idx="3722">
                  <c:v>25746</c:v>
                </c:pt>
                <c:pt idx="3723">
                  <c:v>25746</c:v>
                </c:pt>
                <c:pt idx="3724">
                  <c:v>25746</c:v>
                </c:pt>
                <c:pt idx="3725">
                  <c:v>25746</c:v>
                </c:pt>
                <c:pt idx="3726">
                  <c:v>25746</c:v>
                </c:pt>
                <c:pt idx="3727">
                  <c:v>25746</c:v>
                </c:pt>
                <c:pt idx="3728">
                  <c:v>25746</c:v>
                </c:pt>
                <c:pt idx="3729">
                  <c:v>25746</c:v>
                </c:pt>
                <c:pt idx="3730">
                  <c:v>25746</c:v>
                </c:pt>
                <c:pt idx="3731">
                  <c:v>25746</c:v>
                </c:pt>
                <c:pt idx="3732">
                  <c:v>25746</c:v>
                </c:pt>
                <c:pt idx="3733">
                  <c:v>25746</c:v>
                </c:pt>
                <c:pt idx="3734">
                  <c:v>25746</c:v>
                </c:pt>
                <c:pt idx="3735">
                  <c:v>25746</c:v>
                </c:pt>
                <c:pt idx="3736">
                  <c:v>25746</c:v>
                </c:pt>
                <c:pt idx="3737">
                  <c:v>25746</c:v>
                </c:pt>
                <c:pt idx="3738">
                  <c:v>25746</c:v>
                </c:pt>
                <c:pt idx="3739">
                  <c:v>25746</c:v>
                </c:pt>
                <c:pt idx="3740">
                  <c:v>25746</c:v>
                </c:pt>
                <c:pt idx="3741">
                  <c:v>25746</c:v>
                </c:pt>
                <c:pt idx="3742">
                  <c:v>25746</c:v>
                </c:pt>
                <c:pt idx="3743">
                  <c:v>25746</c:v>
                </c:pt>
                <c:pt idx="3744">
                  <c:v>25746</c:v>
                </c:pt>
                <c:pt idx="3745">
                  <c:v>25746</c:v>
                </c:pt>
                <c:pt idx="3746">
                  <c:v>25746</c:v>
                </c:pt>
                <c:pt idx="3747">
                  <c:v>25746</c:v>
                </c:pt>
                <c:pt idx="3748">
                  <c:v>25746</c:v>
                </c:pt>
                <c:pt idx="3749">
                  <c:v>25746</c:v>
                </c:pt>
                <c:pt idx="3750">
                  <c:v>25746</c:v>
                </c:pt>
                <c:pt idx="3751">
                  <c:v>25746</c:v>
                </c:pt>
                <c:pt idx="3752">
                  <c:v>25746</c:v>
                </c:pt>
                <c:pt idx="3753">
                  <c:v>25746</c:v>
                </c:pt>
                <c:pt idx="3754">
                  <c:v>25746</c:v>
                </c:pt>
                <c:pt idx="3755">
                  <c:v>25746</c:v>
                </c:pt>
                <c:pt idx="3756">
                  <c:v>25746</c:v>
                </c:pt>
                <c:pt idx="3757">
                  <c:v>25746</c:v>
                </c:pt>
                <c:pt idx="3758">
                  <c:v>25746</c:v>
                </c:pt>
                <c:pt idx="3759">
                  <c:v>25746</c:v>
                </c:pt>
                <c:pt idx="3760">
                  <c:v>25746</c:v>
                </c:pt>
                <c:pt idx="3761">
                  <c:v>25746</c:v>
                </c:pt>
                <c:pt idx="3762">
                  <c:v>25746</c:v>
                </c:pt>
                <c:pt idx="3763">
                  <c:v>25746</c:v>
                </c:pt>
                <c:pt idx="3764">
                  <c:v>25746</c:v>
                </c:pt>
                <c:pt idx="3765">
                  <c:v>25746</c:v>
                </c:pt>
                <c:pt idx="3766">
                  <c:v>25746</c:v>
                </c:pt>
                <c:pt idx="3767">
                  <c:v>25746</c:v>
                </c:pt>
                <c:pt idx="3768">
                  <c:v>25746</c:v>
                </c:pt>
                <c:pt idx="3769">
                  <c:v>25746</c:v>
                </c:pt>
                <c:pt idx="3770">
                  <c:v>25746</c:v>
                </c:pt>
                <c:pt idx="3771">
                  <c:v>25746</c:v>
                </c:pt>
                <c:pt idx="3772">
                  <c:v>25746</c:v>
                </c:pt>
                <c:pt idx="3773">
                  <c:v>25746</c:v>
                </c:pt>
                <c:pt idx="3774">
                  <c:v>25746</c:v>
                </c:pt>
                <c:pt idx="3775">
                  <c:v>25746</c:v>
                </c:pt>
                <c:pt idx="3776">
                  <c:v>25746</c:v>
                </c:pt>
                <c:pt idx="3777">
                  <c:v>25746</c:v>
                </c:pt>
                <c:pt idx="3778">
                  <c:v>25746</c:v>
                </c:pt>
                <c:pt idx="3779">
                  <c:v>25746</c:v>
                </c:pt>
                <c:pt idx="3780">
                  <c:v>25746</c:v>
                </c:pt>
                <c:pt idx="3781">
                  <c:v>25746</c:v>
                </c:pt>
                <c:pt idx="3782">
                  <c:v>25746</c:v>
                </c:pt>
                <c:pt idx="3783">
                  <c:v>25746</c:v>
                </c:pt>
                <c:pt idx="3784">
                  <c:v>25746</c:v>
                </c:pt>
                <c:pt idx="3785">
                  <c:v>25746</c:v>
                </c:pt>
                <c:pt idx="3786">
                  <c:v>25746</c:v>
                </c:pt>
                <c:pt idx="3787">
                  <c:v>25746</c:v>
                </c:pt>
                <c:pt idx="3788">
                  <c:v>25746</c:v>
                </c:pt>
                <c:pt idx="3789">
                  <c:v>25746</c:v>
                </c:pt>
                <c:pt idx="3790">
                  <c:v>25746</c:v>
                </c:pt>
                <c:pt idx="3791">
                  <c:v>25746</c:v>
                </c:pt>
                <c:pt idx="3792">
                  <c:v>25746</c:v>
                </c:pt>
                <c:pt idx="3793">
                  <c:v>25746</c:v>
                </c:pt>
                <c:pt idx="3794">
                  <c:v>25746</c:v>
                </c:pt>
                <c:pt idx="3795">
                  <c:v>25746</c:v>
                </c:pt>
                <c:pt idx="3796">
                  <c:v>25746</c:v>
                </c:pt>
                <c:pt idx="3797">
                  <c:v>25746</c:v>
                </c:pt>
                <c:pt idx="3798">
                  <c:v>25746</c:v>
                </c:pt>
                <c:pt idx="3799">
                  <c:v>25746</c:v>
                </c:pt>
                <c:pt idx="3800">
                  <c:v>25746</c:v>
                </c:pt>
                <c:pt idx="3801">
                  <c:v>25746</c:v>
                </c:pt>
                <c:pt idx="3802">
                  <c:v>25746</c:v>
                </c:pt>
                <c:pt idx="3803">
                  <c:v>25746</c:v>
                </c:pt>
                <c:pt idx="3804">
                  <c:v>25746</c:v>
                </c:pt>
                <c:pt idx="3805">
                  <c:v>25746</c:v>
                </c:pt>
                <c:pt idx="3806">
                  <c:v>25746</c:v>
                </c:pt>
                <c:pt idx="3807">
                  <c:v>25746</c:v>
                </c:pt>
                <c:pt idx="3808">
                  <c:v>25746</c:v>
                </c:pt>
                <c:pt idx="3809">
                  <c:v>25746</c:v>
                </c:pt>
                <c:pt idx="3810">
                  <c:v>25746</c:v>
                </c:pt>
                <c:pt idx="3811">
                  <c:v>25746</c:v>
                </c:pt>
                <c:pt idx="3812">
                  <c:v>25746</c:v>
                </c:pt>
                <c:pt idx="3813">
                  <c:v>25746</c:v>
                </c:pt>
                <c:pt idx="3814">
                  <c:v>25746</c:v>
                </c:pt>
                <c:pt idx="3815">
                  <c:v>25746</c:v>
                </c:pt>
                <c:pt idx="3816">
                  <c:v>25746</c:v>
                </c:pt>
                <c:pt idx="3817">
                  <c:v>25746</c:v>
                </c:pt>
                <c:pt idx="3818">
                  <c:v>25746</c:v>
                </c:pt>
                <c:pt idx="3819">
                  <c:v>25746</c:v>
                </c:pt>
                <c:pt idx="3820">
                  <c:v>25746</c:v>
                </c:pt>
                <c:pt idx="3821">
                  <c:v>25746</c:v>
                </c:pt>
                <c:pt idx="3822">
                  <c:v>25746</c:v>
                </c:pt>
                <c:pt idx="3823">
                  <c:v>25746</c:v>
                </c:pt>
                <c:pt idx="3824">
                  <c:v>25746</c:v>
                </c:pt>
                <c:pt idx="3825">
                  <c:v>25746</c:v>
                </c:pt>
                <c:pt idx="3826">
                  <c:v>25746</c:v>
                </c:pt>
                <c:pt idx="3827">
                  <c:v>25746</c:v>
                </c:pt>
                <c:pt idx="3828">
                  <c:v>25746</c:v>
                </c:pt>
                <c:pt idx="3829">
                  <c:v>25746</c:v>
                </c:pt>
                <c:pt idx="3830">
                  <c:v>25746</c:v>
                </c:pt>
                <c:pt idx="3831">
                  <c:v>25746</c:v>
                </c:pt>
                <c:pt idx="3832">
                  <c:v>25746</c:v>
                </c:pt>
                <c:pt idx="3833">
                  <c:v>25746</c:v>
                </c:pt>
                <c:pt idx="3834">
                  <c:v>25746</c:v>
                </c:pt>
                <c:pt idx="3835">
                  <c:v>25746</c:v>
                </c:pt>
                <c:pt idx="3836">
                  <c:v>25746</c:v>
                </c:pt>
                <c:pt idx="3837">
                  <c:v>25746</c:v>
                </c:pt>
                <c:pt idx="3838">
                  <c:v>25746</c:v>
                </c:pt>
                <c:pt idx="3839">
                  <c:v>25746</c:v>
                </c:pt>
                <c:pt idx="3840">
                  <c:v>25746</c:v>
                </c:pt>
                <c:pt idx="3841">
                  <c:v>25746</c:v>
                </c:pt>
                <c:pt idx="3842">
                  <c:v>25746</c:v>
                </c:pt>
                <c:pt idx="3843">
                  <c:v>25746</c:v>
                </c:pt>
                <c:pt idx="3844">
                  <c:v>25746</c:v>
                </c:pt>
                <c:pt idx="3845">
                  <c:v>25746</c:v>
                </c:pt>
                <c:pt idx="3846">
                  <c:v>25746</c:v>
                </c:pt>
                <c:pt idx="3847">
                  <c:v>25746</c:v>
                </c:pt>
                <c:pt idx="3848">
                  <c:v>25746</c:v>
                </c:pt>
                <c:pt idx="3849">
                  <c:v>25746</c:v>
                </c:pt>
                <c:pt idx="3850">
                  <c:v>25746</c:v>
                </c:pt>
                <c:pt idx="3851">
                  <c:v>25746</c:v>
                </c:pt>
                <c:pt idx="3852">
                  <c:v>25746</c:v>
                </c:pt>
                <c:pt idx="3853">
                  <c:v>25746</c:v>
                </c:pt>
                <c:pt idx="3854">
                  <c:v>25746</c:v>
                </c:pt>
                <c:pt idx="3855">
                  <c:v>25746</c:v>
                </c:pt>
                <c:pt idx="3856">
                  <c:v>25746</c:v>
                </c:pt>
                <c:pt idx="3857">
                  <c:v>25746</c:v>
                </c:pt>
                <c:pt idx="3858">
                  <c:v>25746</c:v>
                </c:pt>
                <c:pt idx="3859">
                  <c:v>25746</c:v>
                </c:pt>
                <c:pt idx="3860">
                  <c:v>25746</c:v>
                </c:pt>
                <c:pt idx="3861">
                  <c:v>25746</c:v>
                </c:pt>
                <c:pt idx="3862">
                  <c:v>25746</c:v>
                </c:pt>
                <c:pt idx="3863">
                  <c:v>25746</c:v>
                </c:pt>
                <c:pt idx="3864">
                  <c:v>25746</c:v>
                </c:pt>
                <c:pt idx="3865">
                  <c:v>25746</c:v>
                </c:pt>
                <c:pt idx="3866">
                  <c:v>25746</c:v>
                </c:pt>
                <c:pt idx="3867">
                  <c:v>25746</c:v>
                </c:pt>
                <c:pt idx="3868">
                  <c:v>25746</c:v>
                </c:pt>
                <c:pt idx="3869">
                  <c:v>25746</c:v>
                </c:pt>
                <c:pt idx="3870">
                  <c:v>25746</c:v>
                </c:pt>
                <c:pt idx="3871">
                  <c:v>25746</c:v>
                </c:pt>
                <c:pt idx="3872">
                  <c:v>25746</c:v>
                </c:pt>
                <c:pt idx="3873">
                  <c:v>25746</c:v>
                </c:pt>
                <c:pt idx="3874">
                  <c:v>25746</c:v>
                </c:pt>
                <c:pt idx="3875">
                  <c:v>25746</c:v>
                </c:pt>
                <c:pt idx="3876">
                  <c:v>25746</c:v>
                </c:pt>
                <c:pt idx="3877">
                  <c:v>25746</c:v>
                </c:pt>
                <c:pt idx="3878">
                  <c:v>25746</c:v>
                </c:pt>
                <c:pt idx="3879">
                  <c:v>25746</c:v>
                </c:pt>
                <c:pt idx="3880">
                  <c:v>25746</c:v>
                </c:pt>
                <c:pt idx="3881">
                  <c:v>25746</c:v>
                </c:pt>
                <c:pt idx="3882">
                  <c:v>25746</c:v>
                </c:pt>
                <c:pt idx="3883">
                  <c:v>25746</c:v>
                </c:pt>
                <c:pt idx="3884">
                  <c:v>25746</c:v>
                </c:pt>
                <c:pt idx="3885">
                  <c:v>25746</c:v>
                </c:pt>
                <c:pt idx="3886">
                  <c:v>25746</c:v>
                </c:pt>
                <c:pt idx="3887">
                  <c:v>25746</c:v>
                </c:pt>
                <c:pt idx="3888">
                  <c:v>25746</c:v>
                </c:pt>
                <c:pt idx="3889">
                  <c:v>25746</c:v>
                </c:pt>
                <c:pt idx="3890">
                  <c:v>25746</c:v>
                </c:pt>
                <c:pt idx="3891">
                  <c:v>25746</c:v>
                </c:pt>
                <c:pt idx="3892">
                  <c:v>25746</c:v>
                </c:pt>
                <c:pt idx="3893">
                  <c:v>25746</c:v>
                </c:pt>
                <c:pt idx="3894">
                  <c:v>25746</c:v>
                </c:pt>
                <c:pt idx="3895">
                  <c:v>25746</c:v>
                </c:pt>
                <c:pt idx="3896">
                  <c:v>25746</c:v>
                </c:pt>
                <c:pt idx="3897">
                  <c:v>25746</c:v>
                </c:pt>
                <c:pt idx="3898">
                  <c:v>25746</c:v>
                </c:pt>
                <c:pt idx="3899">
                  <c:v>25746</c:v>
                </c:pt>
                <c:pt idx="3900">
                  <c:v>25746</c:v>
                </c:pt>
                <c:pt idx="3901">
                  <c:v>25746</c:v>
                </c:pt>
                <c:pt idx="3902">
                  <c:v>25746</c:v>
                </c:pt>
                <c:pt idx="3903">
                  <c:v>25746</c:v>
                </c:pt>
                <c:pt idx="3904">
                  <c:v>25746</c:v>
                </c:pt>
                <c:pt idx="3905">
                  <c:v>25746</c:v>
                </c:pt>
                <c:pt idx="3906">
                  <c:v>25746</c:v>
                </c:pt>
                <c:pt idx="3907">
                  <c:v>25746</c:v>
                </c:pt>
                <c:pt idx="3908">
                  <c:v>25746</c:v>
                </c:pt>
                <c:pt idx="3909">
                  <c:v>25746</c:v>
                </c:pt>
                <c:pt idx="3910">
                  <c:v>25746</c:v>
                </c:pt>
                <c:pt idx="3911">
                  <c:v>25746</c:v>
                </c:pt>
                <c:pt idx="3912">
                  <c:v>25746</c:v>
                </c:pt>
                <c:pt idx="3913">
                  <c:v>25746</c:v>
                </c:pt>
                <c:pt idx="3914">
                  <c:v>25746</c:v>
                </c:pt>
                <c:pt idx="3915">
                  <c:v>25746</c:v>
                </c:pt>
                <c:pt idx="3916">
                  <c:v>25746</c:v>
                </c:pt>
                <c:pt idx="3917">
                  <c:v>25746</c:v>
                </c:pt>
                <c:pt idx="3918">
                  <c:v>25746</c:v>
                </c:pt>
                <c:pt idx="3919">
                  <c:v>25746</c:v>
                </c:pt>
                <c:pt idx="3920">
                  <c:v>25746</c:v>
                </c:pt>
                <c:pt idx="3921">
                  <c:v>25746</c:v>
                </c:pt>
                <c:pt idx="3922">
                  <c:v>25746</c:v>
                </c:pt>
                <c:pt idx="3923">
                  <c:v>25746</c:v>
                </c:pt>
                <c:pt idx="3924">
                  <c:v>25746</c:v>
                </c:pt>
                <c:pt idx="3925">
                  <c:v>25746</c:v>
                </c:pt>
                <c:pt idx="3926">
                  <c:v>25746</c:v>
                </c:pt>
                <c:pt idx="3927">
                  <c:v>25746</c:v>
                </c:pt>
                <c:pt idx="3928">
                  <c:v>25746</c:v>
                </c:pt>
                <c:pt idx="3929">
                  <c:v>25746</c:v>
                </c:pt>
                <c:pt idx="3930">
                  <c:v>25746</c:v>
                </c:pt>
                <c:pt idx="3931">
                  <c:v>25746</c:v>
                </c:pt>
                <c:pt idx="3932">
                  <c:v>25746</c:v>
                </c:pt>
                <c:pt idx="3933">
                  <c:v>25746</c:v>
                </c:pt>
                <c:pt idx="3934">
                  <c:v>25746</c:v>
                </c:pt>
                <c:pt idx="3935">
                  <c:v>25746</c:v>
                </c:pt>
                <c:pt idx="3936">
                  <c:v>25746</c:v>
                </c:pt>
                <c:pt idx="3937">
                  <c:v>25746</c:v>
                </c:pt>
                <c:pt idx="3938">
                  <c:v>25746</c:v>
                </c:pt>
                <c:pt idx="3939">
                  <c:v>25746</c:v>
                </c:pt>
                <c:pt idx="3940">
                  <c:v>25746</c:v>
                </c:pt>
                <c:pt idx="3941">
                  <c:v>25746</c:v>
                </c:pt>
                <c:pt idx="3942">
                  <c:v>25746</c:v>
                </c:pt>
                <c:pt idx="3943">
                  <c:v>25746</c:v>
                </c:pt>
                <c:pt idx="3944">
                  <c:v>25746</c:v>
                </c:pt>
                <c:pt idx="3945">
                  <c:v>25746</c:v>
                </c:pt>
                <c:pt idx="3946">
                  <c:v>25746</c:v>
                </c:pt>
                <c:pt idx="3947">
                  <c:v>25746</c:v>
                </c:pt>
                <c:pt idx="3948">
                  <c:v>25746</c:v>
                </c:pt>
                <c:pt idx="3949">
                  <c:v>25746</c:v>
                </c:pt>
                <c:pt idx="3950">
                  <c:v>25746</c:v>
                </c:pt>
                <c:pt idx="3951">
                  <c:v>25746</c:v>
                </c:pt>
                <c:pt idx="3952">
                  <c:v>25746</c:v>
                </c:pt>
                <c:pt idx="3953">
                  <c:v>25746</c:v>
                </c:pt>
                <c:pt idx="3954">
                  <c:v>25746</c:v>
                </c:pt>
                <c:pt idx="3955">
                  <c:v>25746</c:v>
                </c:pt>
                <c:pt idx="3956">
                  <c:v>25746</c:v>
                </c:pt>
                <c:pt idx="3957">
                  <c:v>25746</c:v>
                </c:pt>
                <c:pt idx="3958">
                  <c:v>25746</c:v>
                </c:pt>
                <c:pt idx="3959">
                  <c:v>25746</c:v>
                </c:pt>
                <c:pt idx="3960">
                  <c:v>25746</c:v>
                </c:pt>
                <c:pt idx="3961">
                  <c:v>25746</c:v>
                </c:pt>
                <c:pt idx="3962">
                  <c:v>25746</c:v>
                </c:pt>
                <c:pt idx="3963">
                  <c:v>25746</c:v>
                </c:pt>
                <c:pt idx="3964">
                  <c:v>25746</c:v>
                </c:pt>
                <c:pt idx="3965">
                  <c:v>25746</c:v>
                </c:pt>
                <c:pt idx="3966">
                  <c:v>25746</c:v>
                </c:pt>
                <c:pt idx="3967">
                  <c:v>25746</c:v>
                </c:pt>
                <c:pt idx="3968">
                  <c:v>25746</c:v>
                </c:pt>
                <c:pt idx="3969">
                  <c:v>25746</c:v>
                </c:pt>
                <c:pt idx="3970">
                  <c:v>25746</c:v>
                </c:pt>
                <c:pt idx="3971">
                  <c:v>25746</c:v>
                </c:pt>
                <c:pt idx="3972">
                  <c:v>25746</c:v>
                </c:pt>
                <c:pt idx="3973">
                  <c:v>25746</c:v>
                </c:pt>
                <c:pt idx="3974">
                  <c:v>25746</c:v>
                </c:pt>
                <c:pt idx="3975">
                  <c:v>25746</c:v>
                </c:pt>
                <c:pt idx="3976">
                  <c:v>25746</c:v>
                </c:pt>
                <c:pt idx="3977">
                  <c:v>25746</c:v>
                </c:pt>
                <c:pt idx="3978">
                  <c:v>25746</c:v>
                </c:pt>
                <c:pt idx="3979">
                  <c:v>25746</c:v>
                </c:pt>
                <c:pt idx="3980">
                  <c:v>25746</c:v>
                </c:pt>
                <c:pt idx="3981">
                  <c:v>25746</c:v>
                </c:pt>
                <c:pt idx="3982">
                  <c:v>25746</c:v>
                </c:pt>
                <c:pt idx="3983">
                  <c:v>25746</c:v>
                </c:pt>
                <c:pt idx="3984">
                  <c:v>25746</c:v>
                </c:pt>
                <c:pt idx="3985">
                  <c:v>25746</c:v>
                </c:pt>
                <c:pt idx="3986">
                  <c:v>25746</c:v>
                </c:pt>
                <c:pt idx="3987">
                  <c:v>25746</c:v>
                </c:pt>
                <c:pt idx="3988">
                  <c:v>25746</c:v>
                </c:pt>
                <c:pt idx="3989">
                  <c:v>25746</c:v>
                </c:pt>
                <c:pt idx="3990">
                  <c:v>25746</c:v>
                </c:pt>
                <c:pt idx="3991">
                  <c:v>25746</c:v>
                </c:pt>
                <c:pt idx="3992">
                  <c:v>25746</c:v>
                </c:pt>
                <c:pt idx="3993">
                  <c:v>25746</c:v>
                </c:pt>
                <c:pt idx="3994">
                  <c:v>25746</c:v>
                </c:pt>
                <c:pt idx="3995">
                  <c:v>25746</c:v>
                </c:pt>
                <c:pt idx="3996">
                  <c:v>25746</c:v>
                </c:pt>
                <c:pt idx="3997">
                  <c:v>25746</c:v>
                </c:pt>
                <c:pt idx="3998">
                  <c:v>25746</c:v>
                </c:pt>
                <c:pt idx="3999">
                  <c:v>25746</c:v>
                </c:pt>
                <c:pt idx="4000">
                  <c:v>25746</c:v>
                </c:pt>
                <c:pt idx="4001">
                  <c:v>25746</c:v>
                </c:pt>
                <c:pt idx="4002">
                  <c:v>25746</c:v>
                </c:pt>
                <c:pt idx="4003">
                  <c:v>25746</c:v>
                </c:pt>
                <c:pt idx="4004">
                  <c:v>25746</c:v>
                </c:pt>
                <c:pt idx="4005">
                  <c:v>25746</c:v>
                </c:pt>
                <c:pt idx="4006">
                  <c:v>25746</c:v>
                </c:pt>
                <c:pt idx="4007">
                  <c:v>25746</c:v>
                </c:pt>
                <c:pt idx="4008">
                  <c:v>25746</c:v>
                </c:pt>
                <c:pt idx="4009">
                  <c:v>25746</c:v>
                </c:pt>
                <c:pt idx="4010">
                  <c:v>25746</c:v>
                </c:pt>
                <c:pt idx="4011">
                  <c:v>25746</c:v>
                </c:pt>
                <c:pt idx="4012">
                  <c:v>25746</c:v>
                </c:pt>
                <c:pt idx="4013">
                  <c:v>25746</c:v>
                </c:pt>
                <c:pt idx="4014">
                  <c:v>25746</c:v>
                </c:pt>
                <c:pt idx="4015">
                  <c:v>25746</c:v>
                </c:pt>
                <c:pt idx="4016">
                  <c:v>25746</c:v>
                </c:pt>
                <c:pt idx="4017">
                  <c:v>25746</c:v>
                </c:pt>
                <c:pt idx="4018">
                  <c:v>25746</c:v>
                </c:pt>
                <c:pt idx="4019">
                  <c:v>25746</c:v>
                </c:pt>
                <c:pt idx="4020">
                  <c:v>25746</c:v>
                </c:pt>
                <c:pt idx="4021">
                  <c:v>25746</c:v>
                </c:pt>
                <c:pt idx="4022">
                  <c:v>25746</c:v>
                </c:pt>
                <c:pt idx="4023">
                  <c:v>25746</c:v>
                </c:pt>
                <c:pt idx="4024">
                  <c:v>25746</c:v>
                </c:pt>
                <c:pt idx="4025">
                  <c:v>25746</c:v>
                </c:pt>
                <c:pt idx="4026">
                  <c:v>25746</c:v>
                </c:pt>
                <c:pt idx="4027">
                  <c:v>25746</c:v>
                </c:pt>
                <c:pt idx="4028">
                  <c:v>25746</c:v>
                </c:pt>
                <c:pt idx="4029">
                  <c:v>25746</c:v>
                </c:pt>
                <c:pt idx="4030">
                  <c:v>25746</c:v>
                </c:pt>
                <c:pt idx="4031">
                  <c:v>25746</c:v>
                </c:pt>
                <c:pt idx="4032">
                  <c:v>25746</c:v>
                </c:pt>
                <c:pt idx="4033">
                  <c:v>25746</c:v>
                </c:pt>
                <c:pt idx="4034">
                  <c:v>25746</c:v>
                </c:pt>
                <c:pt idx="4035">
                  <c:v>25746</c:v>
                </c:pt>
                <c:pt idx="4036">
                  <c:v>25746</c:v>
                </c:pt>
                <c:pt idx="4037">
                  <c:v>25746</c:v>
                </c:pt>
                <c:pt idx="4038">
                  <c:v>25746</c:v>
                </c:pt>
                <c:pt idx="4039">
                  <c:v>25746</c:v>
                </c:pt>
                <c:pt idx="4040">
                  <c:v>25746</c:v>
                </c:pt>
                <c:pt idx="4041">
                  <c:v>25746</c:v>
                </c:pt>
                <c:pt idx="4042">
                  <c:v>25746</c:v>
                </c:pt>
                <c:pt idx="4043">
                  <c:v>25746</c:v>
                </c:pt>
                <c:pt idx="4044">
                  <c:v>25746</c:v>
                </c:pt>
                <c:pt idx="4045">
                  <c:v>25746</c:v>
                </c:pt>
                <c:pt idx="4046">
                  <c:v>25746</c:v>
                </c:pt>
                <c:pt idx="4047">
                  <c:v>25746</c:v>
                </c:pt>
                <c:pt idx="4048">
                  <c:v>25746</c:v>
                </c:pt>
                <c:pt idx="4049">
                  <c:v>25746</c:v>
                </c:pt>
                <c:pt idx="4050">
                  <c:v>25746</c:v>
                </c:pt>
                <c:pt idx="4051">
                  <c:v>25746</c:v>
                </c:pt>
                <c:pt idx="4052">
                  <c:v>25746</c:v>
                </c:pt>
                <c:pt idx="4053">
                  <c:v>25746</c:v>
                </c:pt>
                <c:pt idx="4054">
                  <c:v>25746</c:v>
                </c:pt>
                <c:pt idx="4055">
                  <c:v>25746</c:v>
                </c:pt>
                <c:pt idx="4056">
                  <c:v>25746</c:v>
                </c:pt>
                <c:pt idx="4057">
                  <c:v>25746</c:v>
                </c:pt>
                <c:pt idx="4058">
                  <c:v>25746</c:v>
                </c:pt>
                <c:pt idx="4059">
                  <c:v>25746</c:v>
                </c:pt>
                <c:pt idx="4060">
                  <c:v>25746</c:v>
                </c:pt>
                <c:pt idx="4061">
                  <c:v>25746</c:v>
                </c:pt>
                <c:pt idx="4062">
                  <c:v>25746</c:v>
                </c:pt>
                <c:pt idx="4063">
                  <c:v>25746</c:v>
                </c:pt>
                <c:pt idx="4064">
                  <c:v>25746</c:v>
                </c:pt>
                <c:pt idx="4065">
                  <c:v>25746</c:v>
                </c:pt>
                <c:pt idx="4066">
                  <c:v>25746</c:v>
                </c:pt>
                <c:pt idx="4067">
                  <c:v>25746</c:v>
                </c:pt>
                <c:pt idx="4068">
                  <c:v>25746</c:v>
                </c:pt>
                <c:pt idx="4069">
                  <c:v>25746</c:v>
                </c:pt>
                <c:pt idx="4070">
                  <c:v>25746</c:v>
                </c:pt>
                <c:pt idx="4071">
                  <c:v>25746</c:v>
                </c:pt>
                <c:pt idx="4072">
                  <c:v>25746</c:v>
                </c:pt>
                <c:pt idx="4073">
                  <c:v>25746</c:v>
                </c:pt>
                <c:pt idx="4074">
                  <c:v>25746</c:v>
                </c:pt>
                <c:pt idx="4075">
                  <c:v>25746</c:v>
                </c:pt>
                <c:pt idx="4076">
                  <c:v>25746</c:v>
                </c:pt>
                <c:pt idx="4077">
                  <c:v>25746</c:v>
                </c:pt>
                <c:pt idx="4078">
                  <c:v>25746</c:v>
                </c:pt>
                <c:pt idx="4079">
                  <c:v>25746</c:v>
                </c:pt>
                <c:pt idx="4080">
                  <c:v>25746</c:v>
                </c:pt>
                <c:pt idx="4081">
                  <c:v>25746</c:v>
                </c:pt>
                <c:pt idx="4082">
                  <c:v>25746</c:v>
                </c:pt>
                <c:pt idx="4083">
                  <c:v>25746</c:v>
                </c:pt>
                <c:pt idx="4084">
                  <c:v>25746</c:v>
                </c:pt>
                <c:pt idx="4085">
                  <c:v>25746</c:v>
                </c:pt>
                <c:pt idx="4086">
                  <c:v>25746</c:v>
                </c:pt>
                <c:pt idx="4087">
                  <c:v>25746</c:v>
                </c:pt>
                <c:pt idx="4088">
                  <c:v>25746</c:v>
                </c:pt>
                <c:pt idx="4089">
                  <c:v>25746</c:v>
                </c:pt>
                <c:pt idx="4090">
                  <c:v>25746</c:v>
                </c:pt>
                <c:pt idx="4091">
                  <c:v>25746</c:v>
                </c:pt>
                <c:pt idx="4092">
                  <c:v>25746</c:v>
                </c:pt>
                <c:pt idx="4093">
                  <c:v>25746</c:v>
                </c:pt>
                <c:pt idx="4094">
                  <c:v>25746</c:v>
                </c:pt>
                <c:pt idx="4095">
                  <c:v>25746</c:v>
                </c:pt>
                <c:pt idx="4096">
                  <c:v>25746</c:v>
                </c:pt>
                <c:pt idx="4097">
                  <c:v>25746</c:v>
                </c:pt>
                <c:pt idx="4098">
                  <c:v>25746</c:v>
                </c:pt>
                <c:pt idx="4099">
                  <c:v>25746</c:v>
                </c:pt>
                <c:pt idx="4100">
                  <c:v>25746</c:v>
                </c:pt>
                <c:pt idx="4101">
                  <c:v>25746</c:v>
                </c:pt>
                <c:pt idx="4102">
                  <c:v>25746</c:v>
                </c:pt>
                <c:pt idx="4103">
                  <c:v>25746</c:v>
                </c:pt>
                <c:pt idx="4104">
                  <c:v>25746</c:v>
                </c:pt>
                <c:pt idx="4105">
                  <c:v>25746</c:v>
                </c:pt>
                <c:pt idx="4106">
                  <c:v>25746</c:v>
                </c:pt>
                <c:pt idx="4107">
                  <c:v>25746</c:v>
                </c:pt>
                <c:pt idx="4108">
                  <c:v>25746</c:v>
                </c:pt>
                <c:pt idx="4109">
                  <c:v>25746</c:v>
                </c:pt>
                <c:pt idx="4110">
                  <c:v>25746</c:v>
                </c:pt>
                <c:pt idx="4111">
                  <c:v>25746</c:v>
                </c:pt>
                <c:pt idx="4112">
                  <c:v>25746</c:v>
                </c:pt>
                <c:pt idx="4113">
                  <c:v>25746</c:v>
                </c:pt>
                <c:pt idx="4114">
                  <c:v>25746</c:v>
                </c:pt>
                <c:pt idx="4115">
                  <c:v>25746</c:v>
                </c:pt>
                <c:pt idx="4116">
                  <c:v>25746</c:v>
                </c:pt>
                <c:pt idx="4117">
                  <c:v>25746</c:v>
                </c:pt>
                <c:pt idx="4118">
                  <c:v>25746</c:v>
                </c:pt>
                <c:pt idx="4119">
                  <c:v>25746</c:v>
                </c:pt>
                <c:pt idx="4120">
                  <c:v>25746</c:v>
                </c:pt>
                <c:pt idx="4121">
                  <c:v>25746</c:v>
                </c:pt>
                <c:pt idx="4122">
                  <c:v>25746</c:v>
                </c:pt>
                <c:pt idx="4123">
                  <c:v>25746</c:v>
                </c:pt>
                <c:pt idx="4124">
                  <c:v>25746</c:v>
                </c:pt>
                <c:pt idx="4125">
                  <c:v>25746</c:v>
                </c:pt>
                <c:pt idx="4126">
                  <c:v>25746</c:v>
                </c:pt>
                <c:pt idx="4127">
                  <c:v>25746</c:v>
                </c:pt>
                <c:pt idx="4128">
                  <c:v>25746</c:v>
                </c:pt>
                <c:pt idx="4129">
                  <c:v>25746</c:v>
                </c:pt>
                <c:pt idx="4130">
                  <c:v>25746</c:v>
                </c:pt>
                <c:pt idx="4131">
                  <c:v>25746</c:v>
                </c:pt>
                <c:pt idx="4132">
                  <c:v>25746</c:v>
                </c:pt>
                <c:pt idx="4133">
                  <c:v>25746</c:v>
                </c:pt>
                <c:pt idx="4134">
                  <c:v>25746</c:v>
                </c:pt>
                <c:pt idx="4135">
                  <c:v>25746</c:v>
                </c:pt>
                <c:pt idx="4136">
                  <c:v>25746</c:v>
                </c:pt>
                <c:pt idx="4137">
                  <c:v>25746</c:v>
                </c:pt>
                <c:pt idx="4138">
                  <c:v>25746</c:v>
                </c:pt>
                <c:pt idx="4139">
                  <c:v>25746</c:v>
                </c:pt>
                <c:pt idx="4140">
                  <c:v>25746</c:v>
                </c:pt>
                <c:pt idx="4141">
                  <c:v>25746</c:v>
                </c:pt>
                <c:pt idx="4142">
                  <c:v>25746</c:v>
                </c:pt>
                <c:pt idx="4143">
                  <c:v>25746</c:v>
                </c:pt>
                <c:pt idx="4144">
                  <c:v>25746</c:v>
                </c:pt>
                <c:pt idx="4145">
                  <c:v>25746</c:v>
                </c:pt>
                <c:pt idx="4146">
                  <c:v>25746</c:v>
                </c:pt>
                <c:pt idx="4147">
                  <c:v>25746</c:v>
                </c:pt>
                <c:pt idx="4148">
                  <c:v>25746</c:v>
                </c:pt>
                <c:pt idx="4149">
                  <c:v>25746</c:v>
                </c:pt>
                <c:pt idx="4150">
                  <c:v>25746</c:v>
                </c:pt>
                <c:pt idx="4151">
                  <c:v>25746</c:v>
                </c:pt>
                <c:pt idx="4152">
                  <c:v>25746</c:v>
                </c:pt>
                <c:pt idx="4153">
                  <c:v>25746</c:v>
                </c:pt>
                <c:pt idx="4154">
                  <c:v>25746</c:v>
                </c:pt>
                <c:pt idx="4155">
                  <c:v>25746</c:v>
                </c:pt>
                <c:pt idx="4156">
                  <c:v>25746</c:v>
                </c:pt>
                <c:pt idx="4157">
                  <c:v>25746</c:v>
                </c:pt>
                <c:pt idx="4158">
                  <c:v>25746</c:v>
                </c:pt>
                <c:pt idx="4159">
                  <c:v>25746</c:v>
                </c:pt>
                <c:pt idx="4160">
                  <c:v>25746</c:v>
                </c:pt>
                <c:pt idx="4161">
                  <c:v>25746</c:v>
                </c:pt>
                <c:pt idx="4162">
                  <c:v>25746</c:v>
                </c:pt>
                <c:pt idx="4163">
                  <c:v>25746</c:v>
                </c:pt>
                <c:pt idx="4164">
                  <c:v>25746</c:v>
                </c:pt>
                <c:pt idx="4165">
                  <c:v>25746</c:v>
                </c:pt>
                <c:pt idx="4166">
                  <c:v>25746</c:v>
                </c:pt>
                <c:pt idx="4167">
                  <c:v>25746</c:v>
                </c:pt>
                <c:pt idx="4168">
                  <c:v>25746</c:v>
                </c:pt>
                <c:pt idx="4169">
                  <c:v>25746</c:v>
                </c:pt>
                <c:pt idx="4170">
                  <c:v>25746</c:v>
                </c:pt>
                <c:pt idx="4171">
                  <c:v>25746</c:v>
                </c:pt>
                <c:pt idx="4172">
                  <c:v>25746</c:v>
                </c:pt>
                <c:pt idx="4173">
                  <c:v>25746</c:v>
                </c:pt>
                <c:pt idx="4174">
                  <c:v>25746</c:v>
                </c:pt>
                <c:pt idx="4175">
                  <c:v>25746</c:v>
                </c:pt>
                <c:pt idx="4176">
                  <c:v>25746</c:v>
                </c:pt>
                <c:pt idx="4177">
                  <c:v>25746</c:v>
                </c:pt>
                <c:pt idx="4178">
                  <c:v>25746</c:v>
                </c:pt>
                <c:pt idx="4179">
                  <c:v>25746</c:v>
                </c:pt>
                <c:pt idx="4180">
                  <c:v>25746</c:v>
                </c:pt>
                <c:pt idx="4181">
                  <c:v>25746</c:v>
                </c:pt>
                <c:pt idx="4182">
                  <c:v>25746</c:v>
                </c:pt>
                <c:pt idx="4183">
                  <c:v>25746</c:v>
                </c:pt>
                <c:pt idx="4184">
                  <c:v>25746</c:v>
                </c:pt>
                <c:pt idx="4185">
                  <c:v>25746</c:v>
                </c:pt>
                <c:pt idx="4186">
                  <c:v>25746</c:v>
                </c:pt>
                <c:pt idx="4187">
                  <c:v>25746</c:v>
                </c:pt>
                <c:pt idx="4188">
                  <c:v>25746</c:v>
                </c:pt>
                <c:pt idx="4189">
                  <c:v>25746</c:v>
                </c:pt>
                <c:pt idx="4190">
                  <c:v>25746</c:v>
                </c:pt>
                <c:pt idx="4191">
                  <c:v>25746</c:v>
                </c:pt>
                <c:pt idx="4192">
                  <c:v>25746</c:v>
                </c:pt>
                <c:pt idx="4193">
                  <c:v>25746</c:v>
                </c:pt>
                <c:pt idx="4194">
                  <c:v>25746</c:v>
                </c:pt>
                <c:pt idx="4195">
                  <c:v>25746</c:v>
                </c:pt>
                <c:pt idx="4196">
                  <c:v>25746</c:v>
                </c:pt>
                <c:pt idx="4197">
                  <c:v>25746</c:v>
                </c:pt>
                <c:pt idx="4198">
                  <c:v>25746</c:v>
                </c:pt>
                <c:pt idx="4199">
                  <c:v>25746</c:v>
                </c:pt>
                <c:pt idx="4200">
                  <c:v>25746</c:v>
                </c:pt>
                <c:pt idx="4201">
                  <c:v>25746</c:v>
                </c:pt>
                <c:pt idx="4202">
                  <c:v>25746</c:v>
                </c:pt>
                <c:pt idx="4203">
                  <c:v>25746</c:v>
                </c:pt>
                <c:pt idx="4204">
                  <c:v>25746</c:v>
                </c:pt>
                <c:pt idx="4205">
                  <c:v>25746</c:v>
                </c:pt>
                <c:pt idx="4206">
                  <c:v>25746</c:v>
                </c:pt>
                <c:pt idx="4207">
                  <c:v>25746</c:v>
                </c:pt>
                <c:pt idx="4208">
                  <c:v>25746</c:v>
                </c:pt>
                <c:pt idx="4209">
                  <c:v>25746</c:v>
                </c:pt>
                <c:pt idx="4210">
                  <c:v>25746</c:v>
                </c:pt>
                <c:pt idx="4211">
                  <c:v>25746</c:v>
                </c:pt>
                <c:pt idx="4212">
                  <c:v>25746</c:v>
                </c:pt>
                <c:pt idx="4213">
                  <c:v>25746</c:v>
                </c:pt>
                <c:pt idx="4214">
                  <c:v>25746</c:v>
                </c:pt>
                <c:pt idx="4215">
                  <c:v>25746</c:v>
                </c:pt>
                <c:pt idx="4216">
                  <c:v>25746</c:v>
                </c:pt>
                <c:pt idx="4217">
                  <c:v>25746</c:v>
                </c:pt>
                <c:pt idx="4218">
                  <c:v>25746</c:v>
                </c:pt>
                <c:pt idx="4219">
                  <c:v>25746</c:v>
                </c:pt>
                <c:pt idx="4220">
                  <c:v>25746</c:v>
                </c:pt>
                <c:pt idx="4221">
                  <c:v>25746</c:v>
                </c:pt>
                <c:pt idx="4222">
                  <c:v>25746</c:v>
                </c:pt>
                <c:pt idx="4223">
                  <c:v>25746</c:v>
                </c:pt>
                <c:pt idx="4224">
                  <c:v>25746</c:v>
                </c:pt>
                <c:pt idx="4225">
                  <c:v>25746</c:v>
                </c:pt>
                <c:pt idx="4226">
                  <c:v>25746</c:v>
                </c:pt>
                <c:pt idx="4227">
                  <c:v>25746</c:v>
                </c:pt>
                <c:pt idx="4228">
                  <c:v>25746</c:v>
                </c:pt>
                <c:pt idx="4229">
                  <c:v>25746</c:v>
                </c:pt>
                <c:pt idx="4230">
                  <c:v>25746</c:v>
                </c:pt>
                <c:pt idx="4231">
                  <c:v>25746</c:v>
                </c:pt>
                <c:pt idx="4232">
                  <c:v>25746</c:v>
                </c:pt>
                <c:pt idx="4233">
                  <c:v>25746</c:v>
                </c:pt>
                <c:pt idx="4234">
                  <c:v>25746</c:v>
                </c:pt>
                <c:pt idx="4235">
                  <c:v>25746</c:v>
                </c:pt>
                <c:pt idx="4236">
                  <c:v>25746</c:v>
                </c:pt>
                <c:pt idx="4237">
                  <c:v>25746</c:v>
                </c:pt>
                <c:pt idx="4238">
                  <c:v>25746</c:v>
                </c:pt>
                <c:pt idx="4239">
                  <c:v>25746</c:v>
                </c:pt>
                <c:pt idx="4240">
                  <c:v>25746</c:v>
                </c:pt>
                <c:pt idx="4241">
                  <c:v>25746</c:v>
                </c:pt>
                <c:pt idx="4242">
                  <c:v>25746</c:v>
                </c:pt>
                <c:pt idx="4243">
                  <c:v>25746</c:v>
                </c:pt>
                <c:pt idx="4244">
                  <c:v>25746</c:v>
                </c:pt>
                <c:pt idx="4245">
                  <c:v>25746</c:v>
                </c:pt>
                <c:pt idx="4246">
                  <c:v>25746</c:v>
                </c:pt>
                <c:pt idx="4247">
                  <c:v>25746</c:v>
                </c:pt>
                <c:pt idx="4248">
                  <c:v>25746</c:v>
                </c:pt>
                <c:pt idx="4249">
                  <c:v>25746</c:v>
                </c:pt>
                <c:pt idx="4250">
                  <c:v>25746</c:v>
                </c:pt>
                <c:pt idx="4251">
                  <c:v>25746</c:v>
                </c:pt>
                <c:pt idx="4252">
                  <c:v>25746</c:v>
                </c:pt>
                <c:pt idx="4253">
                  <c:v>25746</c:v>
                </c:pt>
                <c:pt idx="4254">
                  <c:v>25746</c:v>
                </c:pt>
                <c:pt idx="4255">
                  <c:v>25746</c:v>
                </c:pt>
                <c:pt idx="4256">
                  <c:v>25746</c:v>
                </c:pt>
                <c:pt idx="4257">
                  <c:v>25746</c:v>
                </c:pt>
                <c:pt idx="4258">
                  <c:v>25746</c:v>
                </c:pt>
                <c:pt idx="4259">
                  <c:v>25746</c:v>
                </c:pt>
                <c:pt idx="4260">
                  <c:v>25746</c:v>
                </c:pt>
                <c:pt idx="4261">
                  <c:v>25746</c:v>
                </c:pt>
                <c:pt idx="4262">
                  <c:v>25746</c:v>
                </c:pt>
                <c:pt idx="4263">
                  <c:v>25746</c:v>
                </c:pt>
                <c:pt idx="4264">
                  <c:v>25746</c:v>
                </c:pt>
                <c:pt idx="4265">
                  <c:v>25746</c:v>
                </c:pt>
                <c:pt idx="4266">
                  <c:v>25746</c:v>
                </c:pt>
                <c:pt idx="4267">
                  <c:v>25746</c:v>
                </c:pt>
                <c:pt idx="4268">
                  <c:v>25746</c:v>
                </c:pt>
                <c:pt idx="4269">
                  <c:v>25746</c:v>
                </c:pt>
                <c:pt idx="4270">
                  <c:v>25746</c:v>
                </c:pt>
                <c:pt idx="4271">
                  <c:v>25746</c:v>
                </c:pt>
                <c:pt idx="4272">
                  <c:v>25746</c:v>
                </c:pt>
                <c:pt idx="4273">
                  <c:v>25746</c:v>
                </c:pt>
                <c:pt idx="4274">
                  <c:v>25746</c:v>
                </c:pt>
                <c:pt idx="4275">
                  <c:v>25746</c:v>
                </c:pt>
                <c:pt idx="4276">
                  <c:v>25746</c:v>
                </c:pt>
                <c:pt idx="4277">
                  <c:v>25746</c:v>
                </c:pt>
                <c:pt idx="4278">
                  <c:v>25746</c:v>
                </c:pt>
                <c:pt idx="4279">
                  <c:v>25746</c:v>
                </c:pt>
                <c:pt idx="4280">
                  <c:v>25746</c:v>
                </c:pt>
                <c:pt idx="4281">
                  <c:v>25746</c:v>
                </c:pt>
                <c:pt idx="4282">
                  <c:v>25746</c:v>
                </c:pt>
                <c:pt idx="4283">
                  <c:v>25746</c:v>
                </c:pt>
                <c:pt idx="4284">
                  <c:v>25746</c:v>
                </c:pt>
                <c:pt idx="4285">
                  <c:v>25746</c:v>
                </c:pt>
                <c:pt idx="4286">
                  <c:v>25746</c:v>
                </c:pt>
                <c:pt idx="4287">
                  <c:v>25746</c:v>
                </c:pt>
                <c:pt idx="4288">
                  <c:v>25746</c:v>
                </c:pt>
                <c:pt idx="4289">
                  <c:v>25746</c:v>
                </c:pt>
                <c:pt idx="4290">
                  <c:v>25746</c:v>
                </c:pt>
                <c:pt idx="4291">
                  <c:v>25746</c:v>
                </c:pt>
                <c:pt idx="4292">
                  <c:v>25746</c:v>
                </c:pt>
                <c:pt idx="4293">
                  <c:v>25746</c:v>
                </c:pt>
                <c:pt idx="4294">
                  <c:v>25746</c:v>
                </c:pt>
                <c:pt idx="4295">
                  <c:v>25746</c:v>
                </c:pt>
                <c:pt idx="4296">
                  <c:v>25746</c:v>
                </c:pt>
                <c:pt idx="4297">
                  <c:v>25746</c:v>
                </c:pt>
                <c:pt idx="4298">
                  <c:v>25746</c:v>
                </c:pt>
                <c:pt idx="4299">
                  <c:v>25746</c:v>
                </c:pt>
                <c:pt idx="4300">
                  <c:v>25746</c:v>
                </c:pt>
                <c:pt idx="4301">
                  <c:v>25746</c:v>
                </c:pt>
                <c:pt idx="4302">
                  <c:v>25746</c:v>
                </c:pt>
                <c:pt idx="4303">
                  <c:v>25746</c:v>
                </c:pt>
                <c:pt idx="4304">
                  <c:v>25746</c:v>
                </c:pt>
                <c:pt idx="4305">
                  <c:v>25746</c:v>
                </c:pt>
                <c:pt idx="4306">
                  <c:v>25746</c:v>
                </c:pt>
                <c:pt idx="4307">
                  <c:v>25746</c:v>
                </c:pt>
                <c:pt idx="4308">
                  <c:v>25746</c:v>
                </c:pt>
                <c:pt idx="4309">
                  <c:v>25746</c:v>
                </c:pt>
                <c:pt idx="4310">
                  <c:v>25746</c:v>
                </c:pt>
                <c:pt idx="4311">
                  <c:v>25746</c:v>
                </c:pt>
                <c:pt idx="4312">
                  <c:v>25746</c:v>
                </c:pt>
                <c:pt idx="4313">
                  <c:v>25746</c:v>
                </c:pt>
                <c:pt idx="4314">
                  <c:v>25746</c:v>
                </c:pt>
                <c:pt idx="4315">
                  <c:v>25746</c:v>
                </c:pt>
                <c:pt idx="4316">
                  <c:v>25746</c:v>
                </c:pt>
                <c:pt idx="4317">
                  <c:v>25746</c:v>
                </c:pt>
                <c:pt idx="4318">
                  <c:v>25746</c:v>
                </c:pt>
                <c:pt idx="4319">
                  <c:v>25746</c:v>
                </c:pt>
                <c:pt idx="4320">
                  <c:v>25746</c:v>
                </c:pt>
                <c:pt idx="4321">
                  <c:v>25746</c:v>
                </c:pt>
                <c:pt idx="4322">
                  <c:v>25746</c:v>
                </c:pt>
                <c:pt idx="4323">
                  <c:v>25746</c:v>
                </c:pt>
                <c:pt idx="4324">
                  <c:v>25746</c:v>
                </c:pt>
                <c:pt idx="4325">
                  <c:v>25746</c:v>
                </c:pt>
                <c:pt idx="4326">
                  <c:v>25746</c:v>
                </c:pt>
                <c:pt idx="4327">
                  <c:v>25746</c:v>
                </c:pt>
                <c:pt idx="4328">
                  <c:v>25746</c:v>
                </c:pt>
                <c:pt idx="4329">
                  <c:v>25746</c:v>
                </c:pt>
                <c:pt idx="4330">
                  <c:v>25746</c:v>
                </c:pt>
                <c:pt idx="4331">
                  <c:v>25746</c:v>
                </c:pt>
                <c:pt idx="4332">
                  <c:v>25746</c:v>
                </c:pt>
                <c:pt idx="4333">
                  <c:v>25746</c:v>
                </c:pt>
                <c:pt idx="4334">
                  <c:v>25746</c:v>
                </c:pt>
                <c:pt idx="4335">
                  <c:v>25746</c:v>
                </c:pt>
                <c:pt idx="4336">
                  <c:v>25746</c:v>
                </c:pt>
                <c:pt idx="4337">
                  <c:v>25746</c:v>
                </c:pt>
                <c:pt idx="4338">
                  <c:v>25746</c:v>
                </c:pt>
                <c:pt idx="4339">
                  <c:v>25746</c:v>
                </c:pt>
                <c:pt idx="4340">
                  <c:v>25746</c:v>
                </c:pt>
                <c:pt idx="4341">
                  <c:v>25746</c:v>
                </c:pt>
                <c:pt idx="4342">
                  <c:v>25746</c:v>
                </c:pt>
                <c:pt idx="4343">
                  <c:v>25746</c:v>
                </c:pt>
                <c:pt idx="4344">
                  <c:v>25905</c:v>
                </c:pt>
                <c:pt idx="4345">
                  <c:v>25905</c:v>
                </c:pt>
                <c:pt idx="4346">
                  <c:v>25905</c:v>
                </c:pt>
                <c:pt idx="4347">
                  <c:v>25905</c:v>
                </c:pt>
                <c:pt idx="4348">
                  <c:v>25905</c:v>
                </c:pt>
                <c:pt idx="4349">
                  <c:v>25905</c:v>
                </c:pt>
                <c:pt idx="4350">
                  <c:v>25905</c:v>
                </c:pt>
                <c:pt idx="4351">
                  <c:v>25905</c:v>
                </c:pt>
                <c:pt idx="4352">
                  <c:v>25905</c:v>
                </c:pt>
                <c:pt idx="4353">
                  <c:v>25905</c:v>
                </c:pt>
                <c:pt idx="4354">
                  <c:v>25905</c:v>
                </c:pt>
                <c:pt idx="4355">
                  <c:v>25905</c:v>
                </c:pt>
                <c:pt idx="4356">
                  <c:v>25905</c:v>
                </c:pt>
                <c:pt idx="4357">
                  <c:v>25905</c:v>
                </c:pt>
                <c:pt idx="4358">
                  <c:v>25905</c:v>
                </c:pt>
                <c:pt idx="4359">
                  <c:v>25905</c:v>
                </c:pt>
                <c:pt idx="4360">
                  <c:v>25905</c:v>
                </c:pt>
                <c:pt idx="4361">
                  <c:v>25905</c:v>
                </c:pt>
                <c:pt idx="4362">
                  <c:v>25905</c:v>
                </c:pt>
                <c:pt idx="4363">
                  <c:v>25905</c:v>
                </c:pt>
                <c:pt idx="4364">
                  <c:v>25905</c:v>
                </c:pt>
                <c:pt idx="4365">
                  <c:v>25905</c:v>
                </c:pt>
                <c:pt idx="4366">
                  <c:v>25905</c:v>
                </c:pt>
                <c:pt idx="4367">
                  <c:v>25905</c:v>
                </c:pt>
                <c:pt idx="4368">
                  <c:v>25905</c:v>
                </c:pt>
                <c:pt idx="4369">
                  <c:v>25905</c:v>
                </c:pt>
                <c:pt idx="4370">
                  <c:v>25905</c:v>
                </c:pt>
                <c:pt idx="4371">
                  <c:v>25905</c:v>
                </c:pt>
                <c:pt idx="4372">
                  <c:v>25905</c:v>
                </c:pt>
                <c:pt idx="4373">
                  <c:v>25905</c:v>
                </c:pt>
                <c:pt idx="4374">
                  <c:v>25905</c:v>
                </c:pt>
                <c:pt idx="4375">
                  <c:v>25905</c:v>
                </c:pt>
                <c:pt idx="4376">
                  <c:v>25905</c:v>
                </c:pt>
                <c:pt idx="4377">
                  <c:v>25905</c:v>
                </c:pt>
                <c:pt idx="4378">
                  <c:v>25905</c:v>
                </c:pt>
                <c:pt idx="4379">
                  <c:v>25905</c:v>
                </c:pt>
                <c:pt idx="4380">
                  <c:v>25905</c:v>
                </c:pt>
                <c:pt idx="4381">
                  <c:v>25905</c:v>
                </c:pt>
                <c:pt idx="4382">
                  <c:v>25905</c:v>
                </c:pt>
                <c:pt idx="4383">
                  <c:v>25905</c:v>
                </c:pt>
                <c:pt idx="4384">
                  <c:v>25905</c:v>
                </c:pt>
                <c:pt idx="4385">
                  <c:v>25905</c:v>
                </c:pt>
                <c:pt idx="4386">
                  <c:v>25905</c:v>
                </c:pt>
                <c:pt idx="4387">
                  <c:v>25905</c:v>
                </c:pt>
                <c:pt idx="4388">
                  <c:v>25905</c:v>
                </c:pt>
                <c:pt idx="4389">
                  <c:v>25905</c:v>
                </c:pt>
                <c:pt idx="4390">
                  <c:v>25905</c:v>
                </c:pt>
                <c:pt idx="4391">
                  <c:v>25905</c:v>
                </c:pt>
                <c:pt idx="4392">
                  <c:v>25905</c:v>
                </c:pt>
                <c:pt idx="4393">
                  <c:v>25905</c:v>
                </c:pt>
                <c:pt idx="4394">
                  <c:v>25905</c:v>
                </c:pt>
                <c:pt idx="4395">
                  <c:v>25905</c:v>
                </c:pt>
                <c:pt idx="4396">
                  <c:v>25905</c:v>
                </c:pt>
                <c:pt idx="4397">
                  <c:v>25905</c:v>
                </c:pt>
                <c:pt idx="4398">
                  <c:v>25905</c:v>
                </c:pt>
                <c:pt idx="4399">
                  <c:v>25905</c:v>
                </c:pt>
                <c:pt idx="4400">
                  <c:v>25905</c:v>
                </c:pt>
                <c:pt idx="4401">
                  <c:v>25905</c:v>
                </c:pt>
                <c:pt idx="4402">
                  <c:v>25905</c:v>
                </c:pt>
                <c:pt idx="4403">
                  <c:v>25905</c:v>
                </c:pt>
                <c:pt idx="4404">
                  <c:v>25905</c:v>
                </c:pt>
                <c:pt idx="4405">
                  <c:v>25905</c:v>
                </c:pt>
                <c:pt idx="4406">
                  <c:v>25905</c:v>
                </c:pt>
                <c:pt idx="4407">
                  <c:v>25905</c:v>
                </c:pt>
                <c:pt idx="4408">
                  <c:v>25905</c:v>
                </c:pt>
                <c:pt idx="4409">
                  <c:v>25905</c:v>
                </c:pt>
                <c:pt idx="4410">
                  <c:v>25905</c:v>
                </c:pt>
                <c:pt idx="4411">
                  <c:v>25905</c:v>
                </c:pt>
                <c:pt idx="4412">
                  <c:v>25905</c:v>
                </c:pt>
                <c:pt idx="4413">
                  <c:v>25905</c:v>
                </c:pt>
                <c:pt idx="4414">
                  <c:v>25905</c:v>
                </c:pt>
                <c:pt idx="4415">
                  <c:v>25905</c:v>
                </c:pt>
                <c:pt idx="4416">
                  <c:v>25905</c:v>
                </c:pt>
                <c:pt idx="4417">
                  <c:v>25905</c:v>
                </c:pt>
                <c:pt idx="4418">
                  <c:v>25905</c:v>
                </c:pt>
                <c:pt idx="4419">
                  <c:v>25905</c:v>
                </c:pt>
                <c:pt idx="4420">
                  <c:v>25905</c:v>
                </c:pt>
                <c:pt idx="4421">
                  <c:v>25905</c:v>
                </c:pt>
                <c:pt idx="4422">
                  <c:v>25905</c:v>
                </c:pt>
                <c:pt idx="4423">
                  <c:v>25905</c:v>
                </c:pt>
                <c:pt idx="4424">
                  <c:v>25905</c:v>
                </c:pt>
                <c:pt idx="4425">
                  <c:v>25905</c:v>
                </c:pt>
                <c:pt idx="4426">
                  <c:v>25905</c:v>
                </c:pt>
                <c:pt idx="4427">
                  <c:v>25905</c:v>
                </c:pt>
                <c:pt idx="4428">
                  <c:v>25905</c:v>
                </c:pt>
                <c:pt idx="4429">
                  <c:v>25905</c:v>
                </c:pt>
                <c:pt idx="4430">
                  <c:v>25905</c:v>
                </c:pt>
                <c:pt idx="4431">
                  <c:v>25905</c:v>
                </c:pt>
                <c:pt idx="4432">
                  <c:v>25905</c:v>
                </c:pt>
                <c:pt idx="4433">
                  <c:v>25905</c:v>
                </c:pt>
                <c:pt idx="4434">
                  <c:v>25905</c:v>
                </c:pt>
                <c:pt idx="4435">
                  <c:v>25905</c:v>
                </c:pt>
                <c:pt idx="4436">
                  <c:v>25905</c:v>
                </c:pt>
                <c:pt idx="4437">
                  <c:v>25905</c:v>
                </c:pt>
                <c:pt idx="4438">
                  <c:v>25905</c:v>
                </c:pt>
                <c:pt idx="4439">
                  <c:v>25905</c:v>
                </c:pt>
                <c:pt idx="4440">
                  <c:v>25905</c:v>
                </c:pt>
                <c:pt idx="4441">
                  <c:v>25905</c:v>
                </c:pt>
                <c:pt idx="4442">
                  <c:v>25905</c:v>
                </c:pt>
                <c:pt idx="4443">
                  <c:v>25905</c:v>
                </c:pt>
                <c:pt idx="4444">
                  <c:v>25905</c:v>
                </c:pt>
                <c:pt idx="4445">
                  <c:v>25905</c:v>
                </c:pt>
                <c:pt idx="4446">
                  <c:v>25905</c:v>
                </c:pt>
                <c:pt idx="4447">
                  <c:v>25905</c:v>
                </c:pt>
                <c:pt idx="4448">
                  <c:v>25905</c:v>
                </c:pt>
                <c:pt idx="4449">
                  <c:v>25905</c:v>
                </c:pt>
                <c:pt idx="4450">
                  <c:v>25905</c:v>
                </c:pt>
                <c:pt idx="4451">
                  <c:v>25905</c:v>
                </c:pt>
                <c:pt idx="4452">
                  <c:v>25905</c:v>
                </c:pt>
                <c:pt idx="4453">
                  <c:v>25905</c:v>
                </c:pt>
                <c:pt idx="4454">
                  <c:v>25905</c:v>
                </c:pt>
                <c:pt idx="4455">
                  <c:v>25905</c:v>
                </c:pt>
                <c:pt idx="4456">
                  <c:v>25905</c:v>
                </c:pt>
                <c:pt idx="4457">
                  <c:v>25905</c:v>
                </c:pt>
                <c:pt idx="4458">
                  <c:v>25905</c:v>
                </c:pt>
                <c:pt idx="4459">
                  <c:v>25905</c:v>
                </c:pt>
                <c:pt idx="4460">
                  <c:v>25905</c:v>
                </c:pt>
                <c:pt idx="4461">
                  <c:v>25905</c:v>
                </c:pt>
                <c:pt idx="4462">
                  <c:v>25905</c:v>
                </c:pt>
                <c:pt idx="4463">
                  <c:v>25905</c:v>
                </c:pt>
                <c:pt idx="4464">
                  <c:v>25905</c:v>
                </c:pt>
                <c:pt idx="4465">
                  <c:v>25905</c:v>
                </c:pt>
                <c:pt idx="4466">
                  <c:v>25905</c:v>
                </c:pt>
                <c:pt idx="4467">
                  <c:v>25905</c:v>
                </c:pt>
                <c:pt idx="4468">
                  <c:v>25905</c:v>
                </c:pt>
                <c:pt idx="4469">
                  <c:v>25905</c:v>
                </c:pt>
                <c:pt idx="4470">
                  <c:v>25905</c:v>
                </c:pt>
                <c:pt idx="4471">
                  <c:v>25905</c:v>
                </c:pt>
                <c:pt idx="4472">
                  <c:v>25905</c:v>
                </c:pt>
                <c:pt idx="4473">
                  <c:v>25905</c:v>
                </c:pt>
                <c:pt idx="4474">
                  <c:v>25905</c:v>
                </c:pt>
                <c:pt idx="4475">
                  <c:v>25905</c:v>
                </c:pt>
                <c:pt idx="4476">
                  <c:v>25905</c:v>
                </c:pt>
                <c:pt idx="4477">
                  <c:v>25905</c:v>
                </c:pt>
                <c:pt idx="4478">
                  <c:v>25905</c:v>
                </c:pt>
                <c:pt idx="4479">
                  <c:v>25905</c:v>
                </c:pt>
                <c:pt idx="4480">
                  <c:v>25905</c:v>
                </c:pt>
                <c:pt idx="4481">
                  <c:v>25905</c:v>
                </c:pt>
                <c:pt idx="4482">
                  <c:v>25905</c:v>
                </c:pt>
                <c:pt idx="4483">
                  <c:v>25905</c:v>
                </c:pt>
                <c:pt idx="4484">
                  <c:v>25905</c:v>
                </c:pt>
                <c:pt idx="4485">
                  <c:v>25905</c:v>
                </c:pt>
                <c:pt idx="4486">
                  <c:v>25905</c:v>
                </c:pt>
                <c:pt idx="4487">
                  <c:v>25905</c:v>
                </c:pt>
                <c:pt idx="4488">
                  <c:v>25905</c:v>
                </c:pt>
                <c:pt idx="4489">
                  <c:v>25905</c:v>
                </c:pt>
                <c:pt idx="4490">
                  <c:v>25905</c:v>
                </c:pt>
                <c:pt idx="4491">
                  <c:v>25905</c:v>
                </c:pt>
                <c:pt idx="4492">
                  <c:v>25905</c:v>
                </c:pt>
                <c:pt idx="4493">
                  <c:v>25905</c:v>
                </c:pt>
                <c:pt idx="4494">
                  <c:v>25905</c:v>
                </c:pt>
                <c:pt idx="4495">
                  <c:v>25905</c:v>
                </c:pt>
                <c:pt idx="4496">
                  <c:v>25905</c:v>
                </c:pt>
                <c:pt idx="4497">
                  <c:v>25905</c:v>
                </c:pt>
                <c:pt idx="4498">
                  <c:v>25905</c:v>
                </c:pt>
                <c:pt idx="4499">
                  <c:v>25905</c:v>
                </c:pt>
                <c:pt idx="4500">
                  <c:v>25905</c:v>
                </c:pt>
                <c:pt idx="4501">
                  <c:v>25905</c:v>
                </c:pt>
                <c:pt idx="4502">
                  <c:v>25905</c:v>
                </c:pt>
                <c:pt idx="4503">
                  <c:v>25905</c:v>
                </c:pt>
                <c:pt idx="4504">
                  <c:v>25905</c:v>
                </c:pt>
                <c:pt idx="4505">
                  <c:v>25905</c:v>
                </c:pt>
                <c:pt idx="4506">
                  <c:v>25905</c:v>
                </c:pt>
                <c:pt idx="4507">
                  <c:v>25905</c:v>
                </c:pt>
                <c:pt idx="4508">
                  <c:v>25905</c:v>
                </c:pt>
                <c:pt idx="4509">
                  <c:v>25905</c:v>
                </c:pt>
                <c:pt idx="4510">
                  <c:v>25905</c:v>
                </c:pt>
                <c:pt idx="4511">
                  <c:v>25905</c:v>
                </c:pt>
                <c:pt idx="4512">
                  <c:v>25905</c:v>
                </c:pt>
                <c:pt idx="4513">
                  <c:v>25905</c:v>
                </c:pt>
                <c:pt idx="4514">
                  <c:v>25905</c:v>
                </c:pt>
                <c:pt idx="4515">
                  <c:v>25905</c:v>
                </c:pt>
                <c:pt idx="4516">
                  <c:v>25905</c:v>
                </c:pt>
                <c:pt idx="4517">
                  <c:v>25905</c:v>
                </c:pt>
                <c:pt idx="4518">
                  <c:v>25905</c:v>
                </c:pt>
                <c:pt idx="4519">
                  <c:v>25905</c:v>
                </c:pt>
                <c:pt idx="4520">
                  <c:v>25905</c:v>
                </c:pt>
                <c:pt idx="4521">
                  <c:v>25905</c:v>
                </c:pt>
                <c:pt idx="4522">
                  <c:v>25905</c:v>
                </c:pt>
                <c:pt idx="4523">
                  <c:v>25905</c:v>
                </c:pt>
                <c:pt idx="4524">
                  <c:v>25905</c:v>
                </c:pt>
                <c:pt idx="4525">
                  <c:v>25905</c:v>
                </c:pt>
                <c:pt idx="4526">
                  <c:v>25905</c:v>
                </c:pt>
                <c:pt idx="4527">
                  <c:v>25905</c:v>
                </c:pt>
                <c:pt idx="4528">
                  <c:v>25905</c:v>
                </c:pt>
                <c:pt idx="4529">
                  <c:v>25905</c:v>
                </c:pt>
                <c:pt idx="4530">
                  <c:v>25905</c:v>
                </c:pt>
                <c:pt idx="4531">
                  <c:v>25905</c:v>
                </c:pt>
                <c:pt idx="4532">
                  <c:v>25905</c:v>
                </c:pt>
                <c:pt idx="4533">
                  <c:v>25905</c:v>
                </c:pt>
                <c:pt idx="4534">
                  <c:v>25905</c:v>
                </c:pt>
                <c:pt idx="4535">
                  <c:v>25905</c:v>
                </c:pt>
                <c:pt idx="4536">
                  <c:v>25905</c:v>
                </c:pt>
                <c:pt idx="4537">
                  <c:v>25905</c:v>
                </c:pt>
                <c:pt idx="4538">
                  <c:v>25905</c:v>
                </c:pt>
                <c:pt idx="4539">
                  <c:v>25905</c:v>
                </c:pt>
                <c:pt idx="4540">
                  <c:v>25905</c:v>
                </c:pt>
                <c:pt idx="4541">
                  <c:v>25905</c:v>
                </c:pt>
                <c:pt idx="4542">
                  <c:v>25905</c:v>
                </c:pt>
                <c:pt idx="4543">
                  <c:v>25905</c:v>
                </c:pt>
                <c:pt idx="4544">
                  <c:v>25905</c:v>
                </c:pt>
                <c:pt idx="4545">
                  <c:v>25905</c:v>
                </c:pt>
                <c:pt idx="4546">
                  <c:v>25905</c:v>
                </c:pt>
                <c:pt idx="4547">
                  <c:v>25905</c:v>
                </c:pt>
                <c:pt idx="4548">
                  <c:v>25905</c:v>
                </c:pt>
                <c:pt idx="4549">
                  <c:v>25905</c:v>
                </c:pt>
                <c:pt idx="4550">
                  <c:v>25905</c:v>
                </c:pt>
                <c:pt idx="4551">
                  <c:v>25905</c:v>
                </c:pt>
                <c:pt idx="4552">
                  <c:v>25905</c:v>
                </c:pt>
                <c:pt idx="4553">
                  <c:v>25905</c:v>
                </c:pt>
                <c:pt idx="4554">
                  <c:v>25905</c:v>
                </c:pt>
                <c:pt idx="4555">
                  <c:v>25905</c:v>
                </c:pt>
                <c:pt idx="4556">
                  <c:v>25905</c:v>
                </c:pt>
                <c:pt idx="4557">
                  <c:v>25905</c:v>
                </c:pt>
                <c:pt idx="4558">
                  <c:v>25905</c:v>
                </c:pt>
                <c:pt idx="4559">
                  <c:v>25905</c:v>
                </c:pt>
                <c:pt idx="4560">
                  <c:v>25905</c:v>
                </c:pt>
                <c:pt idx="4561">
                  <c:v>25905</c:v>
                </c:pt>
                <c:pt idx="4562">
                  <c:v>25905</c:v>
                </c:pt>
                <c:pt idx="4563">
                  <c:v>25905</c:v>
                </c:pt>
                <c:pt idx="4564">
                  <c:v>25905</c:v>
                </c:pt>
                <c:pt idx="4565">
                  <c:v>25905</c:v>
                </c:pt>
                <c:pt idx="4566">
                  <c:v>25905</c:v>
                </c:pt>
                <c:pt idx="4567">
                  <c:v>25905</c:v>
                </c:pt>
                <c:pt idx="4568">
                  <c:v>25905</c:v>
                </c:pt>
                <c:pt idx="4569">
                  <c:v>25905</c:v>
                </c:pt>
                <c:pt idx="4570">
                  <c:v>25905</c:v>
                </c:pt>
                <c:pt idx="4571">
                  <c:v>25905</c:v>
                </c:pt>
                <c:pt idx="4572">
                  <c:v>25905</c:v>
                </c:pt>
                <c:pt idx="4573">
                  <c:v>25905</c:v>
                </c:pt>
                <c:pt idx="4574">
                  <c:v>25905</c:v>
                </c:pt>
                <c:pt idx="4575">
                  <c:v>25905</c:v>
                </c:pt>
                <c:pt idx="4576">
                  <c:v>25905</c:v>
                </c:pt>
                <c:pt idx="4577">
                  <c:v>25905</c:v>
                </c:pt>
                <c:pt idx="4578">
                  <c:v>25905</c:v>
                </c:pt>
                <c:pt idx="4579">
                  <c:v>25905</c:v>
                </c:pt>
                <c:pt idx="4580">
                  <c:v>25905</c:v>
                </c:pt>
                <c:pt idx="4581">
                  <c:v>25905</c:v>
                </c:pt>
                <c:pt idx="4582">
                  <c:v>25905</c:v>
                </c:pt>
                <c:pt idx="4583">
                  <c:v>25905</c:v>
                </c:pt>
                <c:pt idx="4584">
                  <c:v>25905</c:v>
                </c:pt>
                <c:pt idx="4585">
                  <c:v>25905</c:v>
                </c:pt>
                <c:pt idx="4586">
                  <c:v>25905</c:v>
                </c:pt>
                <c:pt idx="4587">
                  <c:v>25905</c:v>
                </c:pt>
                <c:pt idx="4588">
                  <c:v>25905</c:v>
                </c:pt>
                <c:pt idx="4589">
                  <c:v>25905</c:v>
                </c:pt>
                <c:pt idx="4590">
                  <c:v>25905</c:v>
                </c:pt>
                <c:pt idx="4591">
                  <c:v>25905</c:v>
                </c:pt>
                <c:pt idx="4592">
                  <c:v>25905</c:v>
                </c:pt>
                <c:pt idx="4593">
                  <c:v>25905</c:v>
                </c:pt>
                <c:pt idx="4594">
                  <c:v>25905</c:v>
                </c:pt>
                <c:pt idx="4595">
                  <c:v>25905</c:v>
                </c:pt>
                <c:pt idx="4596">
                  <c:v>25905</c:v>
                </c:pt>
                <c:pt idx="4597">
                  <c:v>25905</c:v>
                </c:pt>
                <c:pt idx="4598">
                  <c:v>25905</c:v>
                </c:pt>
                <c:pt idx="4599">
                  <c:v>25905</c:v>
                </c:pt>
                <c:pt idx="4600">
                  <c:v>25905</c:v>
                </c:pt>
                <c:pt idx="4601">
                  <c:v>25905</c:v>
                </c:pt>
                <c:pt idx="4602">
                  <c:v>25905</c:v>
                </c:pt>
                <c:pt idx="4603">
                  <c:v>25905</c:v>
                </c:pt>
                <c:pt idx="4604">
                  <c:v>25905</c:v>
                </c:pt>
                <c:pt idx="4605">
                  <c:v>25905</c:v>
                </c:pt>
                <c:pt idx="4606">
                  <c:v>25905</c:v>
                </c:pt>
                <c:pt idx="4607">
                  <c:v>25905</c:v>
                </c:pt>
                <c:pt idx="4608">
                  <c:v>25905</c:v>
                </c:pt>
                <c:pt idx="4609">
                  <c:v>25905</c:v>
                </c:pt>
                <c:pt idx="4610">
                  <c:v>25905</c:v>
                </c:pt>
                <c:pt idx="4611">
                  <c:v>25905</c:v>
                </c:pt>
                <c:pt idx="4612">
                  <c:v>25905</c:v>
                </c:pt>
                <c:pt idx="4613">
                  <c:v>25905</c:v>
                </c:pt>
                <c:pt idx="4614">
                  <c:v>25905</c:v>
                </c:pt>
                <c:pt idx="4615">
                  <c:v>25905</c:v>
                </c:pt>
                <c:pt idx="4616">
                  <c:v>25905</c:v>
                </c:pt>
                <c:pt idx="4617">
                  <c:v>25905</c:v>
                </c:pt>
                <c:pt idx="4618">
                  <c:v>25905</c:v>
                </c:pt>
                <c:pt idx="4619">
                  <c:v>25905</c:v>
                </c:pt>
                <c:pt idx="4620">
                  <c:v>25905</c:v>
                </c:pt>
                <c:pt idx="4621">
                  <c:v>25905</c:v>
                </c:pt>
                <c:pt idx="4622">
                  <c:v>25905</c:v>
                </c:pt>
                <c:pt idx="4623">
                  <c:v>25905</c:v>
                </c:pt>
                <c:pt idx="4624">
                  <c:v>25905</c:v>
                </c:pt>
                <c:pt idx="4625">
                  <c:v>25905</c:v>
                </c:pt>
                <c:pt idx="4626">
                  <c:v>25905</c:v>
                </c:pt>
                <c:pt idx="4627">
                  <c:v>25905</c:v>
                </c:pt>
                <c:pt idx="4628">
                  <c:v>25905</c:v>
                </c:pt>
                <c:pt idx="4629">
                  <c:v>25905</c:v>
                </c:pt>
                <c:pt idx="4630">
                  <c:v>25905</c:v>
                </c:pt>
                <c:pt idx="4631">
                  <c:v>25905</c:v>
                </c:pt>
                <c:pt idx="4632">
                  <c:v>25905</c:v>
                </c:pt>
                <c:pt idx="4633">
                  <c:v>25905</c:v>
                </c:pt>
                <c:pt idx="4634">
                  <c:v>25905</c:v>
                </c:pt>
                <c:pt idx="4635">
                  <c:v>25905</c:v>
                </c:pt>
                <c:pt idx="4636">
                  <c:v>25905</c:v>
                </c:pt>
                <c:pt idx="4637">
                  <c:v>25905</c:v>
                </c:pt>
                <c:pt idx="4638">
                  <c:v>25905</c:v>
                </c:pt>
                <c:pt idx="4639">
                  <c:v>25905</c:v>
                </c:pt>
                <c:pt idx="4640">
                  <c:v>25905</c:v>
                </c:pt>
                <c:pt idx="4641">
                  <c:v>25905</c:v>
                </c:pt>
                <c:pt idx="4642">
                  <c:v>25905</c:v>
                </c:pt>
                <c:pt idx="4643">
                  <c:v>25905</c:v>
                </c:pt>
                <c:pt idx="4644">
                  <c:v>25905</c:v>
                </c:pt>
                <c:pt idx="4645">
                  <c:v>25905</c:v>
                </c:pt>
                <c:pt idx="4646">
                  <c:v>25905</c:v>
                </c:pt>
                <c:pt idx="4647">
                  <c:v>25905</c:v>
                </c:pt>
                <c:pt idx="4648">
                  <c:v>25905</c:v>
                </c:pt>
                <c:pt idx="4649">
                  <c:v>25905</c:v>
                </c:pt>
                <c:pt idx="4650">
                  <c:v>25905</c:v>
                </c:pt>
                <c:pt idx="4651">
                  <c:v>25905</c:v>
                </c:pt>
                <c:pt idx="4652">
                  <c:v>25905</c:v>
                </c:pt>
                <c:pt idx="4653">
                  <c:v>25905</c:v>
                </c:pt>
                <c:pt idx="4654">
                  <c:v>25905</c:v>
                </c:pt>
                <c:pt idx="4655">
                  <c:v>25905</c:v>
                </c:pt>
                <c:pt idx="4656">
                  <c:v>25905</c:v>
                </c:pt>
                <c:pt idx="4657">
                  <c:v>25905</c:v>
                </c:pt>
                <c:pt idx="4658">
                  <c:v>25905</c:v>
                </c:pt>
                <c:pt idx="4659">
                  <c:v>25905</c:v>
                </c:pt>
                <c:pt idx="4660">
                  <c:v>25905</c:v>
                </c:pt>
                <c:pt idx="4661">
                  <c:v>25905</c:v>
                </c:pt>
                <c:pt idx="4662">
                  <c:v>25905</c:v>
                </c:pt>
                <c:pt idx="4663">
                  <c:v>25905</c:v>
                </c:pt>
                <c:pt idx="4664">
                  <c:v>25905</c:v>
                </c:pt>
                <c:pt idx="4665">
                  <c:v>25905</c:v>
                </c:pt>
                <c:pt idx="4666">
                  <c:v>25905</c:v>
                </c:pt>
                <c:pt idx="4667">
                  <c:v>25905</c:v>
                </c:pt>
                <c:pt idx="4668">
                  <c:v>25905</c:v>
                </c:pt>
                <c:pt idx="4669">
                  <c:v>25905</c:v>
                </c:pt>
                <c:pt idx="4670">
                  <c:v>25905</c:v>
                </c:pt>
                <c:pt idx="4671">
                  <c:v>25905</c:v>
                </c:pt>
                <c:pt idx="4672">
                  <c:v>25905</c:v>
                </c:pt>
                <c:pt idx="4673">
                  <c:v>25905</c:v>
                </c:pt>
                <c:pt idx="4674">
                  <c:v>25905</c:v>
                </c:pt>
                <c:pt idx="4675">
                  <c:v>25905</c:v>
                </c:pt>
                <c:pt idx="4676">
                  <c:v>25905</c:v>
                </c:pt>
                <c:pt idx="4677">
                  <c:v>25905</c:v>
                </c:pt>
                <c:pt idx="4678">
                  <c:v>25905</c:v>
                </c:pt>
                <c:pt idx="4679">
                  <c:v>25905</c:v>
                </c:pt>
                <c:pt idx="4680">
                  <c:v>25905</c:v>
                </c:pt>
                <c:pt idx="4681">
                  <c:v>25905</c:v>
                </c:pt>
                <c:pt idx="4682">
                  <c:v>25905</c:v>
                </c:pt>
                <c:pt idx="4683">
                  <c:v>25905</c:v>
                </c:pt>
                <c:pt idx="4684">
                  <c:v>25905</c:v>
                </c:pt>
                <c:pt idx="4685">
                  <c:v>25905</c:v>
                </c:pt>
                <c:pt idx="4686">
                  <c:v>25905</c:v>
                </c:pt>
                <c:pt idx="4687">
                  <c:v>25905</c:v>
                </c:pt>
                <c:pt idx="4688">
                  <c:v>25905</c:v>
                </c:pt>
                <c:pt idx="4689">
                  <c:v>25905</c:v>
                </c:pt>
                <c:pt idx="4690">
                  <c:v>25905</c:v>
                </c:pt>
                <c:pt idx="4691">
                  <c:v>25905</c:v>
                </c:pt>
                <c:pt idx="4692">
                  <c:v>25905</c:v>
                </c:pt>
                <c:pt idx="4693">
                  <c:v>25905</c:v>
                </c:pt>
                <c:pt idx="4694">
                  <c:v>25905</c:v>
                </c:pt>
                <c:pt idx="4695">
                  <c:v>25905</c:v>
                </c:pt>
                <c:pt idx="4696">
                  <c:v>25905</c:v>
                </c:pt>
                <c:pt idx="4697">
                  <c:v>25905</c:v>
                </c:pt>
                <c:pt idx="4698">
                  <c:v>25905</c:v>
                </c:pt>
                <c:pt idx="4699">
                  <c:v>25905</c:v>
                </c:pt>
                <c:pt idx="4700">
                  <c:v>25905</c:v>
                </c:pt>
                <c:pt idx="4701">
                  <c:v>25905</c:v>
                </c:pt>
                <c:pt idx="4702">
                  <c:v>25905</c:v>
                </c:pt>
                <c:pt idx="4703">
                  <c:v>25905</c:v>
                </c:pt>
                <c:pt idx="4704">
                  <c:v>25905</c:v>
                </c:pt>
                <c:pt idx="4705">
                  <c:v>25905</c:v>
                </c:pt>
                <c:pt idx="4706">
                  <c:v>25905</c:v>
                </c:pt>
                <c:pt idx="4707">
                  <c:v>25905</c:v>
                </c:pt>
                <c:pt idx="4708">
                  <c:v>25905</c:v>
                </c:pt>
                <c:pt idx="4709">
                  <c:v>25905</c:v>
                </c:pt>
                <c:pt idx="4710">
                  <c:v>25905</c:v>
                </c:pt>
                <c:pt idx="4711">
                  <c:v>25905</c:v>
                </c:pt>
                <c:pt idx="4712">
                  <c:v>25905</c:v>
                </c:pt>
                <c:pt idx="4713">
                  <c:v>25905</c:v>
                </c:pt>
                <c:pt idx="4714">
                  <c:v>25905</c:v>
                </c:pt>
                <c:pt idx="4715">
                  <c:v>25905</c:v>
                </c:pt>
                <c:pt idx="4716">
                  <c:v>25905</c:v>
                </c:pt>
                <c:pt idx="4717">
                  <c:v>25905</c:v>
                </c:pt>
                <c:pt idx="4718">
                  <c:v>25905</c:v>
                </c:pt>
                <c:pt idx="4719">
                  <c:v>25905</c:v>
                </c:pt>
                <c:pt idx="4720">
                  <c:v>25905</c:v>
                </c:pt>
                <c:pt idx="4721">
                  <c:v>25905</c:v>
                </c:pt>
                <c:pt idx="4722">
                  <c:v>25905</c:v>
                </c:pt>
                <c:pt idx="4723">
                  <c:v>25905</c:v>
                </c:pt>
                <c:pt idx="4724">
                  <c:v>25905</c:v>
                </c:pt>
                <c:pt idx="4725">
                  <c:v>25905</c:v>
                </c:pt>
                <c:pt idx="4726">
                  <c:v>25905</c:v>
                </c:pt>
                <c:pt idx="4727">
                  <c:v>25905</c:v>
                </c:pt>
                <c:pt idx="4728">
                  <c:v>25905</c:v>
                </c:pt>
                <c:pt idx="4729">
                  <c:v>25905</c:v>
                </c:pt>
                <c:pt idx="4730">
                  <c:v>25905</c:v>
                </c:pt>
                <c:pt idx="4731">
                  <c:v>25905</c:v>
                </c:pt>
                <c:pt idx="4732">
                  <c:v>25905</c:v>
                </c:pt>
                <c:pt idx="4733">
                  <c:v>25905</c:v>
                </c:pt>
                <c:pt idx="4734">
                  <c:v>25905</c:v>
                </c:pt>
                <c:pt idx="4735">
                  <c:v>25905</c:v>
                </c:pt>
                <c:pt idx="4736">
                  <c:v>25905</c:v>
                </c:pt>
                <c:pt idx="4737">
                  <c:v>25905</c:v>
                </c:pt>
                <c:pt idx="4738">
                  <c:v>25905</c:v>
                </c:pt>
                <c:pt idx="4739">
                  <c:v>25905</c:v>
                </c:pt>
                <c:pt idx="4740">
                  <c:v>25905</c:v>
                </c:pt>
                <c:pt idx="4741">
                  <c:v>25905</c:v>
                </c:pt>
                <c:pt idx="4742">
                  <c:v>25905</c:v>
                </c:pt>
                <c:pt idx="4743">
                  <c:v>25905</c:v>
                </c:pt>
                <c:pt idx="4744">
                  <c:v>25905</c:v>
                </c:pt>
                <c:pt idx="4745">
                  <c:v>25905</c:v>
                </c:pt>
                <c:pt idx="4746">
                  <c:v>25905</c:v>
                </c:pt>
                <c:pt idx="4747">
                  <c:v>25905</c:v>
                </c:pt>
                <c:pt idx="4748">
                  <c:v>25905</c:v>
                </c:pt>
                <c:pt idx="4749">
                  <c:v>25905</c:v>
                </c:pt>
                <c:pt idx="4750">
                  <c:v>25905</c:v>
                </c:pt>
                <c:pt idx="4751">
                  <c:v>25905</c:v>
                </c:pt>
                <c:pt idx="4752">
                  <c:v>25905</c:v>
                </c:pt>
                <c:pt idx="4753">
                  <c:v>25905</c:v>
                </c:pt>
                <c:pt idx="4754">
                  <c:v>25905</c:v>
                </c:pt>
                <c:pt idx="4755">
                  <c:v>25905</c:v>
                </c:pt>
                <c:pt idx="4756">
                  <c:v>25905</c:v>
                </c:pt>
                <c:pt idx="4757">
                  <c:v>25905</c:v>
                </c:pt>
                <c:pt idx="4758">
                  <c:v>25905</c:v>
                </c:pt>
                <c:pt idx="4759">
                  <c:v>25905</c:v>
                </c:pt>
                <c:pt idx="4760">
                  <c:v>25905</c:v>
                </c:pt>
                <c:pt idx="4761">
                  <c:v>25905</c:v>
                </c:pt>
                <c:pt idx="4762">
                  <c:v>25905</c:v>
                </c:pt>
                <c:pt idx="4763">
                  <c:v>25905</c:v>
                </c:pt>
                <c:pt idx="4764">
                  <c:v>25905</c:v>
                </c:pt>
                <c:pt idx="4765">
                  <c:v>25905</c:v>
                </c:pt>
                <c:pt idx="4766">
                  <c:v>25905</c:v>
                </c:pt>
                <c:pt idx="4767">
                  <c:v>25905</c:v>
                </c:pt>
                <c:pt idx="4768">
                  <c:v>25905</c:v>
                </c:pt>
                <c:pt idx="4769">
                  <c:v>25905</c:v>
                </c:pt>
                <c:pt idx="4770">
                  <c:v>25905</c:v>
                </c:pt>
                <c:pt idx="4771">
                  <c:v>25905</c:v>
                </c:pt>
                <c:pt idx="4772">
                  <c:v>25905</c:v>
                </c:pt>
                <c:pt idx="4773">
                  <c:v>25905</c:v>
                </c:pt>
                <c:pt idx="4774">
                  <c:v>25905</c:v>
                </c:pt>
                <c:pt idx="4775">
                  <c:v>25905</c:v>
                </c:pt>
                <c:pt idx="4776">
                  <c:v>25905</c:v>
                </c:pt>
                <c:pt idx="4777">
                  <c:v>25905</c:v>
                </c:pt>
                <c:pt idx="4778">
                  <c:v>25905</c:v>
                </c:pt>
                <c:pt idx="4779">
                  <c:v>25905</c:v>
                </c:pt>
                <c:pt idx="4780">
                  <c:v>25905</c:v>
                </c:pt>
                <c:pt idx="4781">
                  <c:v>25905</c:v>
                </c:pt>
                <c:pt idx="4782">
                  <c:v>25905</c:v>
                </c:pt>
                <c:pt idx="4783">
                  <c:v>25905</c:v>
                </c:pt>
                <c:pt idx="4784">
                  <c:v>25905</c:v>
                </c:pt>
                <c:pt idx="4785">
                  <c:v>25905</c:v>
                </c:pt>
                <c:pt idx="4786">
                  <c:v>25905</c:v>
                </c:pt>
                <c:pt idx="4787">
                  <c:v>25905</c:v>
                </c:pt>
                <c:pt idx="4788">
                  <c:v>25905</c:v>
                </c:pt>
                <c:pt idx="4789">
                  <c:v>25905</c:v>
                </c:pt>
                <c:pt idx="4790">
                  <c:v>25905</c:v>
                </c:pt>
                <c:pt idx="4791">
                  <c:v>25905</c:v>
                </c:pt>
                <c:pt idx="4792">
                  <c:v>25905</c:v>
                </c:pt>
                <c:pt idx="4793">
                  <c:v>25905</c:v>
                </c:pt>
                <c:pt idx="4794">
                  <c:v>25905</c:v>
                </c:pt>
                <c:pt idx="4795">
                  <c:v>25905</c:v>
                </c:pt>
                <c:pt idx="4796">
                  <c:v>25905</c:v>
                </c:pt>
                <c:pt idx="4797">
                  <c:v>25905</c:v>
                </c:pt>
                <c:pt idx="4798">
                  <c:v>25905</c:v>
                </c:pt>
                <c:pt idx="4799">
                  <c:v>25905</c:v>
                </c:pt>
                <c:pt idx="4800">
                  <c:v>25905</c:v>
                </c:pt>
                <c:pt idx="4801">
                  <c:v>25905</c:v>
                </c:pt>
                <c:pt idx="4802">
                  <c:v>25905</c:v>
                </c:pt>
                <c:pt idx="4803">
                  <c:v>25905</c:v>
                </c:pt>
                <c:pt idx="4804">
                  <c:v>25905</c:v>
                </c:pt>
                <c:pt idx="4805">
                  <c:v>25905</c:v>
                </c:pt>
                <c:pt idx="4806">
                  <c:v>25905</c:v>
                </c:pt>
                <c:pt idx="4807">
                  <c:v>25905</c:v>
                </c:pt>
                <c:pt idx="4808">
                  <c:v>25905</c:v>
                </c:pt>
                <c:pt idx="4809">
                  <c:v>25905</c:v>
                </c:pt>
                <c:pt idx="4810">
                  <c:v>25905</c:v>
                </c:pt>
                <c:pt idx="4811">
                  <c:v>25905</c:v>
                </c:pt>
                <c:pt idx="4812">
                  <c:v>25905</c:v>
                </c:pt>
                <c:pt idx="4813">
                  <c:v>25905</c:v>
                </c:pt>
                <c:pt idx="4814">
                  <c:v>25905</c:v>
                </c:pt>
                <c:pt idx="4815">
                  <c:v>25905</c:v>
                </c:pt>
                <c:pt idx="4816">
                  <c:v>25905</c:v>
                </c:pt>
                <c:pt idx="4817">
                  <c:v>25905</c:v>
                </c:pt>
                <c:pt idx="4818">
                  <c:v>25905</c:v>
                </c:pt>
                <c:pt idx="4819">
                  <c:v>25905</c:v>
                </c:pt>
                <c:pt idx="4820">
                  <c:v>25905</c:v>
                </c:pt>
                <c:pt idx="4821">
                  <c:v>25905</c:v>
                </c:pt>
                <c:pt idx="4822">
                  <c:v>25905</c:v>
                </c:pt>
                <c:pt idx="4823">
                  <c:v>25905</c:v>
                </c:pt>
                <c:pt idx="4824">
                  <c:v>25905</c:v>
                </c:pt>
                <c:pt idx="4825">
                  <c:v>25905</c:v>
                </c:pt>
                <c:pt idx="4826">
                  <c:v>25905</c:v>
                </c:pt>
                <c:pt idx="4827">
                  <c:v>25905</c:v>
                </c:pt>
                <c:pt idx="4828">
                  <c:v>25905</c:v>
                </c:pt>
                <c:pt idx="4829">
                  <c:v>25905</c:v>
                </c:pt>
                <c:pt idx="4830">
                  <c:v>25905</c:v>
                </c:pt>
                <c:pt idx="4831">
                  <c:v>25905</c:v>
                </c:pt>
                <c:pt idx="4832">
                  <c:v>25905</c:v>
                </c:pt>
                <c:pt idx="4833">
                  <c:v>25905</c:v>
                </c:pt>
                <c:pt idx="4834">
                  <c:v>25905</c:v>
                </c:pt>
                <c:pt idx="4835">
                  <c:v>25905</c:v>
                </c:pt>
                <c:pt idx="4836">
                  <c:v>25905</c:v>
                </c:pt>
                <c:pt idx="4837">
                  <c:v>25905</c:v>
                </c:pt>
                <c:pt idx="4838">
                  <c:v>25905</c:v>
                </c:pt>
                <c:pt idx="4839">
                  <c:v>25905</c:v>
                </c:pt>
                <c:pt idx="4840">
                  <c:v>25905</c:v>
                </c:pt>
                <c:pt idx="4841">
                  <c:v>25905</c:v>
                </c:pt>
                <c:pt idx="4842">
                  <c:v>25905</c:v>
                </c:pt>
                <c:pt idx="4843">
                  <c:v>25905</c:v>
                </c:pt>
                <c:pt idx="4844">
                  <c:v>25905</c:v>
                </c:pt>
                <c:pt idx="4845">
                  <c:v>25905</c:v>
                </c:pt>
                <c:pt idx="4846">
                  <c:v>25905</c:v>
                </c:pt>
                <c:pt idx="4847">
                  <c:v>25905</c:v>
                </c:pt>
                <c:pt idx="4848">
                  <c:v>25905</c:v>
                </c:pt>
                <c:pt idx="4849">
                  <c:v>25905</c:v>
                </c:pt>
                <c:pt idx="4850">
                  <c:v>25905</c:v>
                </c:pt>
                <c:pt idx="4851">
                  <c:v>25905</c:v>
                </c:pt>
                <c:pt idx="4852">
                  <c:v>25905</c:v>
                </c:pt>
                <c:pt idx="4853">
                  <c:v>25905</c:v>
                </c:pt>
                <c:pt idx="4854">
                  <c:v>25905</c:v>
                </c:pt>
                <c:pt idx="4855">
                  <c:v>25905</c:v>
                </c:pt>
                <c:pt idx="4856">
                  <c:v>25905</c:v>
                </c:pt>
                <c:pt idx="4857">
                  <c:v>25905</c:v>
                </c:pt>
                <c:pt idx="4858">
                  <c:v>25905</c:v>
                </c:pt>
                <c:pt idx="4859">
                  <c:v>25905</c:v>
                </c:pt>
                <c:pt idx="4860">
                  <c:v>25905</c:v>
                </c:pt>
                <c:pt idx="4861">
                  <c:v>25905</c:v>
                </c:pt>
                <c:pt idx="4862">
                  <c:v>25905</c:v>
                </c:pt>
                <c:pt idx="4863">
                  <c:v>25905</c:v>
                </c:pt>
                <c:pt idx="4864">
                  <c:v>25905</c:v>
                </c:pt>
                <c:pt idx="4865">
                  <c:v>25905</c:v>
                </c:pt>
                <c:pt idx="4866">
                  <c:v>25905</c:v>
                </c:pt>
                <c:pt idx="4867">
                  <c:v>25905</c:v>
                </c:pt>
                <c:pt idx="4868">
                  <c:v>25905</c:v>
                </c:pt>
                <c:pt idx="4869">
                  <c:v>25905</c:v>
                </c:pt>
                <c:pt idx="4870">
                  <c:v>25905</c:v>
                </c:pt>
                <c:pt idx="4871">
                  <c:v>25905</c:v>
                </c:pt>
                <c:pt idx="4872">
                  <c:v>25905</c:v>
                </c:pt>
                <c:pt idx="4873">
                  <c:v>25905</c:v>
                </c:pt>
                <c:pt idx="4874">
                  <c:v>25905</c:v>
                </c:pt>
                <c:pt idx="4875">
                  <c:v>25905</c:v>
                </c:pt>
                <c:pt idx="4876">
                  <c:v>25905</c:v>
                </c:pt>
                <c:pt idx="4877">
                  <c:v>25905</c:v>
                </c:pt>
                <c:pt idx="4878">
                  <c:v>25905</c:v>
                </c:pt>
                <c:pt idx="4879">
                  <c:v>25905</c:v>
                </c:pt>
                <c:pt idx="4880">
                  <c:v>25905</c:v>
                </c:pt>
                <c:pt idx="4881">
                  <c:v>25905</c:v>
                </c:pt>
                <c:pt idx="4882">
                  <c:v>25905</c:v>
                </c:pt>
                <c:pt idx="4883">
                  <c:v>25905</c:v>
                </c:pt>
                <c:pt idx="4884">
                  <c:v>25905</c:v>
                </c:pt>
                <c:pt idx="4885">
                  <c:v>25905</c:v>
                </c:pt>
                <c:pt idx="4886">
                  <c:v>25905</c:v>
                </c:pt>
                <c:pt idx="4887">
                  <c:v>25905</c:v>
                </c:pt>
                <c:pt idx="4888">
                  <c:v>25905</c:v>
                </c:pt>
                <c:pt idx="4889">
                  <c:v>25905</c:v>
                </c:pt>
                <c:pt idx="4890">
                  <c:v>25905</c:v>
                </c:pt>
                <c:pt idx="4891">
                  <c:v>25905</c:v>
                </c:pt>
                <c:pt idx="4892">
                  <c:v>25905</c:v>
                </c:pt>
                <c:pt idx="4893">
                  <c:v>25905</c:v>
                </c:pt>
                <c:pt idx="4894">
                  <c:v>25905</c:v>
                </c:pt>
                <c:pt idx="4895">
                  <c:v>25905</c:v>
                </c:pt>
                <c:pt idx="4896">
                  <c:v>25905</c:v>
                </c:pt>
                <c:pt idx="4897">
                  <c:v>25905</c:v>
                </c:pt>
                <c:pt idx="4898">
                  <c:v>25905</c:v>
                </c:pt>
                <c:pt idx="4899">
                  <c:v>25905</c:v>
                </c:pt>
                <c:pt idx="4900">
                  <c:v>25905</c:v>
                </c:pt>
                <c:pt idx="4901">
                  <c:v>25905</c:v>
                </c:pt>
                <c:pt idx="4902">
                  <c:v>25905</c:v>
                </c:pt>
                <c:pt idx="4903">
                  <c:v>25905</c:v>
                </c:pt>
                <c:pt idx="4904">
                  <c:v>25905</c:v>
                </c:pt>
                <c:pt idx="4905">
                  <c:v>25905</c:v>
                </c:pt>
                <c:pt idx="4906">
                  <c:v>25905</c:v>
                </c:pt>
                <c:pt idx="4907">
                  <c:v>25905</c:v>
                </c:pt>
                <c:pt idx="4908">
                  <c:v>25905</c:v>
                </c:pt>
                <c:pt idx="4909">
                  <c:v>25905</c:v>
                </c:pt>
                <c:pt idx="4910">
                  <c:v>25905</c:v>
                </c:pt>
                <c:pt idx="4911">
                  <c:v>25905</c:v>
                </c:pt>
                <c:pt idx="4912">
                  <c:v>25905</c:v>
                </c:pt>
                <c:pt idx="4913">
                  <c:v>25905</c:v>
                </c:pt>
                <c:pt idx="4914">
                  <c:v>25905</c:v>
                </c:pt>
                <c:pt idx="4915">
                  <c:v>25905</c:v>
                </c:pt>
                <c:pt idx="4916">
                  <c:v>25905</c:v>
                </c:pt>
                <c:pt idx="4917">
                  <c:v>25905</c:v>
                </c:pt>
                <c:pt idx="4918">
                  <c:v>25905</c:v>
                </c:pt>
                <c:pt idx="4919">
                  <c:v>25905</c:v>
                </c:pt>
                <c:pt idx="4920">
                  <c:v>25905</c:v>
                </c:pt>
                <c:pt idx="4921">
                  <c:v>25905</c:v>
                </c:pt>
                <c:pt idx="4922">
                  <c:v>25905</c:v>
                </c:pt>
                <c:pt idx="4923">
                  <c:v>25905</c:v>
                </c:pt>
                <c:pt idx="4924">
                  <c:v>25905</c:v>
                </c:pt>
                <c:pt idx="4925">
                  <c:v>25905</c:v>
                </c:pt>
                <c:pt idx="4926">
                  <c:v>25905</c:v>
                </c:pt>
                <c:pt idx="4927">
                  <c:v>25905</c:v>
                </c:pt>
                <c:pt idx="4928">
                  <c:v>25905</c:v>
                </c:pt>
                <c:pt idx="4929">
                  <c:v>25905</c:v>
                </c:pt>
                <c:pt idx="4930">
                  <c:v>25905</c:v>
                </c:pt>
                <c:pt idx="4931">
                  <c:v>25905</c:v>
                </c:pt>
                <c:pt idx="4932">
                  <c:v>25905</c:v>
                </c:pt>
                <c:pt idx="4933">
                  <c:v>25905</c:v>
                </c:pt>
                <c:pt idx="4934">
                  <c:v>25905</c:v>
                </c:pt>
                <c:pt idx="4935">
                  <c:v>25905</c:v>
                </c:pt>
                <c:pt idx="4936">
                  <c:v>25905</c:v>
                </c:pt>
                <c:pt idx="4937">
                  <c:v>25905</c:v>
                </c:pt>
                <c:pt idx="4938">
                  <c:v>25905</c:v>
                </c:pt>
                <c:pt idx="4939">
                  <c:v>25905</c:v>
                </c:pt>
                <c:pt idx="4940">
                  <c:v>25905</c:v>
                </c:pt>
                <c:pt idx="4941">
                  <c:v>25905</c:v>
                </c:pt>
                <c:pt idx="4942">
                  <c:v>25905</c:v>
                </c:pt>
                <c:pt idx="4943">
                  <c:v>25905</c:v>
                </c:pt>
                <c:pt idx="4944">
                  <c:v>25905</c:v>
                </c:pt>
                <c:pt idx="4945">
                  <c:v>25905</c:v>
                </c:pt>
                <c:pt idx="4946">
                  <c:v>25905</c:v>
                </c:pt>
                <c:pt idx="4947">
                  <c:v>25905</c:v>
                </c:pt>
                <c:pt idx="4948">
                  <c:v>25905</c:v>
                </c:pt>
                <c:pt idx="4949">
                  <c:v>25905</c:v>
                </c:pt>
                <c:pt idx="4950">
                  <c:v>25905</c:v>
                </c:pt>
                <c:pt idx="4951">
                  <c:v>25905</c:v>
                </c:pt>
                <c:pt idx="4952">
                  <c:v>25905</c:v>
                </c:pt>
                <c:pt idx="4953">
                  <c:v>25905</c:v>
                </c:pt>
                <c:pt idx="4954">
                  <c:v>25905</c:v>
                </c:pt>
                <c:pt idx="4955">
                  <c:v>25905</c:v>
                </c:pt>
                <c:pt idx="4956">
                  <c:v>25905</c:v>
                </c:pt>
                <c:pt idx="4957">
                  <c:v>25905</c:v>
                </c:pt>
                <c:pt idx="4958">
                  <c:v>25905</c:v>
                </c:pt>
                <c:pt idx="4959">
                  <c:v>25905</c:v>
                </c:pt>
                <c:pt idx="4960">
                  <c:v>25905</c:v>
                </c:pt>
                <c:pt idx="4961">
                  <c:v>25905</c:v>
                </c:pt>
                <c:pt idx="4962">
                  <c:v>25905</c:v>
                </c:pt>
                <c:pt idx="4963">
                  <c:v>25905</c:v>
                </c:pt>
                <c:pt idx="4964">
                  <c:v>25905</c:v>
                </c:pt>
                <c:pt idx="4965">
                  <c:v>25905</c:v>
                </c:pt>
                <c:pt idx="4966">
                  <c:v>25905</c:v>
                </c:pt>
                <c:pt idx="4967">
                  <c:v>25905</c:v>
                </c:pt>
                <c:pt idx="4968">
                  <c:v>25905</c:v>
                </c:pt>
                <c:pt idx="4969">
                  <c:v>25905</c:v>
                </c:pt>
                <c:pt idx="4970">
                  <c:v>25905</c:v>
                </c:pt>
                <c:pt idx="4971">
                  <c:v>25905</c:v>
                </c:pt>
                <c:pt idx="4972">
                  <c:v>25905</c:v>
                </c:pt>
                <c:pt idx="4973">
                  <c:v>25905</c:v>
                </c:pt>
                <c:pt idx="4974">
                  <c:v>25905</c:v>
                </c:pt>
                <c:pt idx="4975">
                  <c:v>25905</c:v>
                </c:pt>
                <c:pt idx="4976">
                  <c:v>25905</c:v>
                </c:pt>
                <c:pt idx="4977">
                  <c:v>25905</c:v>
                </c:pt>
                <c:pt idx="4978">
                  <c:v>25905</c:v>
                </c:pt>
                <c:pt idx="4979">
                  <c:v>25905</c:v>
                </c:pt>
                <c:pt idx="4980">
                  <c:v>25905</c:v>
                </c:pt>
                <c:pt idx="4981">
                  <c:v>25905</c:v>
                </c:pt>
                <c:pt idx="4982">
                  <c:v>25905</c:v>
                </c:pt>
                <c:pt idx="4983">
                  <c:v>25905</c:v>
                </c:pt>
                <c:pt idx="4984">
                  <c:v>25905</c:v>
                </c:pt>
                <c:pt idx="4985">
                  <c:v>25905</c:v>
                </c:pt>
                <c:pt idx="4986">
                  <c:v>25905</c:v>
                </c:pt>
                <c:pt idx="4987">
                  <c:v>25905</c:v>
                </c:pt>
                <c:pt idx="4988">
                  <c:v>25905</c:v>
                </c:pt>
                <c:pt idx="4989">
                  <c:v>25905</c:v>
                </c:pt>
                <c:pt idx="4990">
                  <c:v>25905</c:v>
                </c:pt>
                <c:pt idx="4991">
                  <c:v>25905</c:v>
                </c:pt>
                <c:pt idx="4992">
                  <c:v>25905</c:v>
                </c:pt>
                <c:pt idx="4993">
                  <c:v>25905</c:v>
                </c:pt>
                <c:pt idx="4994">
                  <c:v>25905</c:v>
                </c:pt>
                <c:pt idx="4995">
                  <c:v>25905</c:v>
                </c:pt>
                <c:pt idx="4996">
                  <c:v>25905</c:v>
                </c:pt>
                <c:pt idx="4997">
                  <c:v>25905</c:v>
                </c:pt>
                <c:pt idx="4998">
                  <c:v>25905</c:v>
                </c:pt>
                <c:pt idx="4999">
                  <c:v>25905</c:v>
                </c:pt>
                <c:pt idx="5000">
                  <c:v>25905</c:v>
                </c:pt>
                <c:pt idx="5001">
                  <c:v>25905</c:v>
                </c:pt>
                <c:pt idx="5002">
                  <c:v>25905</c:v>
                </c:pt>
                <c:pt idx="5003">
                  <c:v>25905</c:v>
                </c:pt>
                <c:pt idx="5004">
                  <c:v>25905</c:v>
                </c:pt>
                <c:pt idx="5005">
                  <c:v>25905</c:v>
                </c:pt>
                <c:pt idx="5006">
                  <c:v>25905</c:v>
                </c:pt>
                <c:pt idx="5007">
                  <c:v>25905</c:v>
                </c:pt>
                <c:pt idx="5008">
                  <c:v>25905</c:v>
                </c:pt>
                <c:pt idx="5009">
                  <c:v>25905</c:v>
                </c:pt>
                <c:pt idx="5010">
                  <c:v>25905</c:v>
                </c:pt>
                <c:pt idx="5011">
                  <c:v>25905</c:v>
                </c:pt>
                <c:pt idx="5012">
                  <c:v>25905</c:v>
                </c:pt>
                <c:pt idx="5013">
                  <c:v>25905</c:v>
                </c:pt>
                <c:pt idx="5014">
                  <c:v>25905</c:v>
                </c:pt>
                <c:pt idx="5015">
                  <c:v>25905</c:v>
                </c:pt>
                <c:pt idx="5016">
                  <c:v>25905</c:v>
                </c:pt>
                <c:pt idx="5017">
                  <c:v>25905</c:v>
                </c:pt>
                <c:pt idx="5018">
                  <c:v>25905</c:v>
                </c:pt>
                <c:pt idx="5019">
                  <c:v>25905</c:v>
                </c:pt>
                <c:pt idx="5020">
                  <c:v>25905</c:v>
                </c:pt>
                <c:pt idx="5021">
                  <c:v>25905</c:v>
                </c:pt>
                <c:pt idx="5022">
                  <c:v>25905</c:v>
                </c:pt>
                <c:pt idx="5023">
                  <c:v>25905</c:v>
                </c:pt>
                <c:pt idx="5024">
                  <c:v>25905</c:v>
                </c:pt>
                <c:pt idx="5025">
                  <c:v>25905</c:v>
                </c:pt>
                <c:pt idx="5026">
                  <c:v>25905</c:v>
                </c:pt>
                <c:pt idx="5027">
                  <c:v>25905</c:v>
                </c:pt>
                <c:pt idx="5028">
                  <c:v>25905</c:v>
                </c:pt>
                <c:pt idx="5029">
                  <c:v>25905</c:v>
                </c:pt>
                <c:pt idx="5030">
                  <c:v>25905</c:v>
                </c:pt>
                <c:pt idx="5031">
                  <c:v>25905</c:v>
                </c:pt>
                <c:pt idx="5032">
                  <c:v>25905</c:v>
                </c:pt>
                <c:pt idx="5033">
                  <c:v>25905</c:v>
                </c:pt>
                <c:pt idx="5034">
                  <c:v>25905</c:v>
                </c:pt>
                <c:pt idx="5035">
                  <c:v>25905</c:v>
                </c:pt>
                <c:pt idx="5036">
                  <c:v>25905</c:v>
                </c:pt>
                <c:pt idx="5037">
                  <c:v>25905</c:v>
                </c:pt>
                <c:pt idx="5038">
                  <c:v>25905</c:v>
                </c:pt>
                <c:pt idx="5039">
                  <c:v>25905</c:v>
                </c:pt>
                <c:pt idx="5040">
                  <c:v>25905</c:v>
                </c:pt>
                <c:pt idx="5041">
                  <c:v>25905</c:v>
                </c:pt>
                <c:pt idx="5042">
                  <c:v>25905</c:v>
                </c:pt>
                <c:pt idx="5043">
                  <c:v>25905</c:v>
                </c:pt>
                <c:pt idx="5044">
                  <c:v>25905</c:v>
                </c:pt>
                <c:pt idx="5045">
                  <c:v>25905</c:v>
                </c:pt>
                <c:pt idx="5046">
                  <c:v>25905</c:v>
                </c:pt>
                <c:pt idx="5047">
                  <c:v>25905</c:v>
                </c:pt>
                <c:pt idx="5048">
                  <c:v>25905</c:v>
                </c:pt>
                <c:pt idx="5049">
                  <c:v>25905</c:v>
                </c:pt>
                <c:pt idx="5050">
                  <c:v>25905</c:v>
                </c:pt>
                <c:pt idx="5051">
                  <c:v>25905</c:v>
                </c:pt>
                <c:pt idx="5052">
                  <c:v>25905</c:v>
                </c:pt>
                <c:pt idx="5053">
                  <c:v>25905</c:v>
                </c:pt>
                <c:pt idx="5054">
                  <c:v>25905</c:v>
                </c:pt>
                <c:pt idx="5055">
                  <c:v>25905</c:v>
                </c:pt>
                <c:pt idx="5056">
                  <c:v>25905</c:v>
                </c:pt>
                <c:pt idx="5057">
                  <c:v>25905</c:v>
                </c:pt>
                <c:pt idx="5058">
                  <c:v>25905</c:v>
                </c:pt>
                <c:pt idx="5059">
                  <c:v>25905</c:v>
                </c:pt>
                <c:pt idx="5060">
                  <c:v>25905</c:v>
                </c:pt>
                <c:pt idx="5061">
                  <c:v>25905</c:v>
                </c:pt>
                <c:pt idx="5062">
                  <c:v>25905</c:v>
                </c:pt>
                <c:pt idx="5063">
                  <c:v>25905</c:v>
                </c:pt>
                <c:pt idx="5064">
                  <c:v>25905</c:v>
                </c:pt>
                <c:pt idx="5065">
                  <c:v>25905</c:v>
                </c:pt>
                <c:pt idx="5066">
                  <c:v>25905</c:v>
                </c:pt>
                <c:pt idx="5067">
                  <c:v>25905</c:v>
                </c:pt>
                <c:pt idx="5068">
                  <c:v>25905</c:v>
                </c:pt>
                <c:pt idx="5069">
                  <c:v>25905</c:v>
                </c:pt>
                <c:pt idx="5070">
                  <c:v>25905</c:v>
                </c:pt>
                <c:pt idx="5071">
                  <c:v>25905</c:v>
                </c:pt>
                <c:pt idx="5072">
                  <c:v>25905</c:v>
                </c:pt>
                <c:pt idx="5073">
                  <c:v>25905</c:v>
                </c:pt>
                <c:pt idx="5074">
                  <c:v>25905</c:v>
                </c:pt>
                <c:pt idx="5075">
                  <c:v>25905</c:v>
                </c:pt>
                <c:pt idx="5076">
                  <c:v>25905</c:v>
                </c:pt>
                <c:pt idx="5077">
                  <c:v>25905</c:v>
                </c:pt>
                <c:pt idx="5078">
                  <c:v>25905</c:v>
                </c:pt>
                <c:pt idx="5079">
                  <c:v>25905</c:v>
                </c:pt>
                <c:pt idx="5080">
                  <c:v>25905</c:v>
                </c:pt>
                <c:pt idx="5081">
                  <c:v>25905</c:v>
                </c:pt>
                <c:pt idx="5082">
                  <c:v>25905</c:v>
                </c:pt>
                <c:pt idx="5083">
                  <c:v>25905</c:v>
                </c:pt>
                <c:pt idx="5084">
                  <c:v>25905</c:v>
                </c:pt>
                <c:pt idx="5085">
                  <c:v>25905</c:v>
                </c:pt>
                <c:pt idx="5086">
                  <c:v>25905</c:v>
                </c:pt>
                <c:pt idx="5087">
                  <c:v>25905</c:v>
                </c:pt>
                <c:pt idx="5088">
                  <c:v>26102</c:v>
                </c:pt>
                <c:pt idx="5089">
                  <c:v>26102</c:v>
                </c:pt>
                <c:pt idx="5090">
                  <c:v>26102</c:v>
                </c:pt>
                <c:pt idx="5091">
                  <c:v>26102</c:v>
                </c:pt>
                <c:pt idx="5092">
                  <c:v>26102</c:v>
                </c:pt>
                <c:pt idx="5093">
                  <c:v>26102</c:v>
                </c:pt>
                <c:pt idx="5094">
                  <c:v>26102</c:v>
                </c:pt>
                <c:pt idx="5095">
                  <c:v>26102</c:v>
                </c:pt>
                <c:pt idx="5096">
                  <c:v>26102</c:v>
                </c:pt>
                <c:pt idx="5097">
                  <c:v>26102</c:v>
                </c:pt>
                <c:pt idx="5098">
                  <c:v>26102</c:v>
                </c:pt>
                <c:pt idx="5099">
                  <c:v>26102</c:v>
                </c:pt>
                <c:pt idx="5100">
                  <c:v>26102</c:v>
                </c:pt>
                <c:pt idx="5101">
                  <c:v>26102</c:v>
                </c:pt>
                <c:pt idx="5102">
                  <c:v>26102</c:v>
                </c:pt>
                <c:pt idx="5103">
                  <c:v>26102</c:v>
                </c:pt>
                <c:pt idx="5104">
                  <c:v>26102</c:v>
                </c:pt>
                <c:pt idx="5105">
                  <c:v>26102</c:v>
                </c:pt>
                <c:pt idx="5106">
                  <c:v>26102</c:v>
                </c:pt>
                <c:pt idx="5107">
                  <c:v>26102</c:v>
                </c:pt>
                <c:pt idx="5108">
                  <c:v>26102</c:v>
                </c:pt>
                <c:pt idx="5109">
                  <c:v>26102</c:v>
                </c:pt>
                <c:pt idx="5110">
                  <c:v>26102</c:v>
                </c:pt>
                <c:pt idx="5111">
                  <c:v>26102</c:v>
                </c:pt>
                <c:pt idx="5112">
                  <c:v>26102</c:v>
                </c:pt>
                <c:pt idx="5113">
                  <c:v>26102</c:v>
                </c:pt>
                <c:pt idx="5114">
                  <c:v>26102</c:v>
                </c:pt>
                <c:pt idx="5115">
                  <c:v>26102</c:v>
                </c:pt>
                <c:pt idx="5116">
                  <c:v>26102</c:v>
                </c:pt>
                <c:pt idx="5117">
                  <c:v>26102</c:v>
                </c:pt>
                <c:pt idx="5118">
                  <c:v>26102</c:v>
                </c:pt>
                <c:pt idx="5119">
                  <c:v>26102</c:v>
                </c:pt>
                <c:pt idx="5120">
                  <c:v>26102</c:v>
                </c:pt>
                <c:pt idx="5121">
                  <c:v>26102</c:v>
                </c:pt>
                <c:pt idx="5122">
                  <c:v>26102</c:v>
                </c:pt>
                <c:pt idx="5123">
                  <c:v>26102</c:v>
                </c:pt>
                <c:pt idx="5124">
                  <c:v>26102</c:v>
                </c:pt>
                <c:pt idx="5125">
                  <c:v>26102</c:v>
                </c:pt>
                <c:pt idx="5126">
                  <c:v>26102</c:v>
                </c:pt>
                <c:pt idx="5127">
                  <c:v>26102</c:v>
                </c:pt>
                <c:pt idx="5128">
                  <c:v>26102</c:v>
                </c:pt>
                <c:pt idx="5129">
                  <c:v>26102</c:v>
                </c:pt>
                <c:pt idx="5130">
                  <c:v>26102</c:v>
                </c:pt>
                <c:pt idx="5131">
                  <c:v>26102</c:v>
                </c:pt>
                <c:pt idx="5132">
                  <c:v>26102</c:v>
                </c:pt>
                <c:pt idx="5133">
                  <c:v>26102</c:v>
                </c:pt>
                <c:pt idx="5134">
                  <c:v>26102</c:v>
                </c:pt>
                <c:pt idx="5135">
                  <c:v>26102</c:v>
                </c:pt>
                <c:pt idx="5136">
                  <c:v>26102</c:v>
                </c:pt>
                <c:pt idx="5137">
                  <c:v>26102</c:v>
                </c:pt>
                <c:pt idx="5138">
                  <c:v>26102</c:v>
                </c:pt>
                <c:pt idx="5139">
                  <c:v>26102</c:v>
                </c:pt>
                <c:pt idx="5140">
                  <c:v>26102</c:v>
                </c:pt>
                <c:pt idx="5141">
                  <c:v>26102</c:v>
                </c:pt>
                <c:pt idx="5142">
                  <c:v>26102</c:v>
                </c:pt>
                <c:pt idx="5143">
                  <c:v>26102</c:v>
                </c:pt>
                <c:pt idx="5144">
                  <c:v>26102</c:v>
                </c:pt>
                <c:pt idx="5145">
                  <c:v>26102</c:v>
                </c:pt>
                <c:pt idx="5146">
                  <c:v>26102</c:v>
                </c:pt>
                <c:pt idx="5147">
                  <c:v>26102</c:v>
                </c:pt>
                <c:pt idx="5148">
                  <c:v>26102</c:v>
                </c:pt>
                <c:pt idx="5149">
                  <c:v>26102</c:v>
                </c:pt>
                <c:pt idx="5150">
                  <c:v>26102</c:v>
                </c:pt>
                <c:pt idx="5151">
                  <c:v>26102</c:v>
                </c:pt>
                <c:pt idx="5152">
                  <c:v>26102</c:v>
                </c:pt>
                <c:pt idx="5153">
                  <c:v>26102</c:v>
                </c:pt>
                <c:pt idx="5154">
                  <c:v>26102</c:v>
                </c:pt>
                <c:pt idx="5155">
                  <c:v>26102</c:v>
                </c:pt>
                <c:pt idx="5156">
                  <c:v>26102</c:v>
                </c:pt>
                <c:pt idx="5157">
                  <c:v>26102</c:v>
                </c:pt>
                <c:pt idx="5158">
                  <c:v>26102</c:v>
                </c:pt>
                <c:pt idx="5159">
                  <c:v>26102</c:v>
                </c:pt>
                <c:pt idx="5160">
                  <c:v>26102</c:v>
                </c:pt>
                <c:pt idx="5161">
                  <c:v>26102</c:v>
                </c:pt>
                <c:pt idx="5162">
                  <c:v>26102</c:v>
                </c:pt>
                <c:pt idx="5163">
                  <c:v>26102</c:v>
                </c:pt>
                <c:pt idx="5164">
                  <c:v>26102</c:v>
                </c:pt>
                <c:pt idx="5165">
                  <c:v>26102</c:v>
                </c:pt>
                <c:pt idx="5166">
                  <c:v>26102</c:v>
                </c:pt>
                <c:pt idx="5167">
                  <c:v>26102</c:v>
                </c:pt>
                <c:pt idx="5168">
                  <c:v>26102</c:v>
                </c:pt>
                <c:pt idx="5169">
                  <c:v>26102</c:v>
                </c:pt>
                <c:pt idx="5170">
                  <c:v>26102</c:v>
                </c:pt>
                <c:pt idx="5171">
                  <c:v>26102</c:v>
                </c:pt>
                <c:pt idx="5172">
                  <c:v>26102</c:v>
                </c:pt>
                <c:pt idx="5173">
                  <c:v>26102</c:v>
                </c:pt>
                <c:pt idx="5174">
                  <c:v>26102</c:v>
                </c:pt>
                <c:pt idx="5175">
                  <c:v>26102</c:v>
                </c:pt>
                <c:pt idx="5176">
                  <c:v>26102</c:v>
                </c:pt>
                <c:pt idx="5177">
                  <c:v>26102</c:v>
                </c:pt>
                <c:pt idx="5178">
                  <c:v>26102</c:v>
                </c:pt>
                <c:pt idx="5179">
                  <c:v>26102</c:v>
                </c:pt>
                <c:pt idx="5180">
                  <c:v>26102</c:v>
                </c:pt>
                <c:pt idx="5181">
                  <c:v>26102</c:v>
                </c:pt>
                <c:pt idx="5182">
                  <c:v>26102</c:v>
                </c:pt>
                <c:pt idx="5183">
                  <c:v>26102</c:v>
                </c:pt>
                <c:pt idx="5184">
                  <c:v>26102</c:v>
                </c:pt>
                <c:pt idx="5185">
                  <c:v>26102</c:v>
                </c:pt>
                <c:pt idx="5186">
                  <c:v>26102</c:v>
                </c:pt>
                <c:pt idx="5187">
                  <c:v>26102</c:v>
                </c:pt>
                <c:pt idx="5188">
                  <c:v>26102</c:v>
                </c:pt>
                <c:pt idx="5189">
                  <c:v>26102</c:v>
                </c:pt>
                <c:pt idx="5190">
                  <c:v>26102</c:v>
                </c:pt>
                <c:pt idx="5191">
                  <c:v>26102</c:v>
                </c:pt>
                <c:pt idx="5192">
                  <c:v>26102</c:v>
                </c:pt>
                <c:pt idx="5193">
                  <c:v>26102</c:v>
                </c:pt>
                <c:pt idx="5194">
                  <c:v>26102</c:v>
                </c:pt>
                <c:pt idx="5195">
                  <c:v>26102</c:v>
                </c:pt>
                <c:pt idx="5196">
                  <c:v>26102</c:v>
                </c:pt>
                <c:pt idx="5197">
                  <c:v>26102</c:v>
                </c:pt>
                <c:pt idx="5198">
                  <c:v>26102</c:v>
                </c:pt>
                <c:pt idx="5199">
                  <c:v>26102</c:v>
                </c:pt>
                <c:pt idx="5200">
                  <c:v>26102</c:v>
                </c:pt>
                <c:pt idx="5201">
                  <c:v>26102</c:v>
                </c:pt>
                <c:pt idx="5202">
                  <c:v>26102</c:v>
                </c:pt>
                <c:pt idx="5203">
                  <c:v>26102</c:v>
                </c:pt>
                <c:pt idx="5204">
                  <c:v>26102</c:v>
                </c:pt>
                <c:pt idx="5205">
                  <c:v>26102</c:v>
                </c:pt>
                <c:pt idx="5206">
                  <c:v>26102</c:v>
                </c:pt>
                <c:pt idx="5207">
                  <c:v>26102</c:v>
                </c:pt>
                <c:pt idx="5208">
                  <c:v>26102</c:v>
                </c:pt>
                <c:pt idx="5209">
                  <c:v>26102</c:v>
                </c:pt>
                <c:pt idx="5210">
                  <c:v>26102</c:v>
                </c:pt>
                <c:pt idx="5211">
                  <c:v>26102</c:v>
                </c:pt>
                <c:pt idx="5212">
                  <c:v>26102</c:v>
                </c:pt>
                <c:pt idx="5213">
                  <c:v>26102</c:v>
                </c:pt>
                <c:pt idx="5214">
                  <c:v>26102</c:v>
                </c:pt>
                <c:pt idx="5215">
                  <c:v>26102</c:v>
                </c:pt>
                <c:pt idx="5216">
                  <c:v>26102</c:v>
                </c:pt>
                <c:pt idx="5217">
                  <c:v>26102</c:v>
                </c:pt>
                <c:pt idx="5218">
                  <c:v>26102</c:v>
                </c:pt>
                <c:pt idx="5219">
                  <c:v>26102</c:v>
                </c:pt>
                <c:pt idx="5220">
                  <c:v>26102</c:v>
                </c:pt>
                <c:pt idx="5221">
                  <c:v>26102</c:v>
                </c:pt>
                <c:pt idx="5222">
                  <c:v>26102</c:v>
                </c:pt>
                <c:pt idx="5223">
                  <c:v>26102</c:v>
                </c:pt>
                <c:pt idx="5224">
                  <c:v>26102</c:v>
                </c:pt>
                <c:pt idx="5225">
                  <c:v>26102</c:v>
                </c:pt>
                <c:pt idx="5226">
                  <c:v>26102</c:v>
                </c:pt>
                <c:pt idx="5227">
                  <c:v>26102</c:v>
                </c:pt>
                <c:pt idx="5228">
                  <c:v>26102</c:v>
                </c:pt>
                <c:pt idx="5229">
                  <c:v>26102</c:v>
                </c:pt>
                <c:pt idx="5230">
                  <c:v>26102</c:v>
                </c:pt>
                <c:pt idx="5231">
                  <c:v>26102</c:v>
                </c:pt>
                <c:pt idx="5232">
                  <c:v>26102</c:v>
                </c:pt>
                <c:pt idx="5233">
                  <c:v>26102</c:v>
                </c:pt>
                <c:pt idx="5234">
                  <c:v>26102</c:v>
                </c:pt>
                <c:pt idx="5235">
                  <c:v>26102</c:v>
                </c:pt>
                <c:pt idx="5236">
                  <c:v>26102</c:v>
                </c:pt>
                <c:pt idx="5237">
                  <c:v>26102</c:v>
                </c:pt>
                <c:pt idx="5238">
                  <c:v>26102</c:v>
                </c:pt>
                <c:pt idx="5239">
                  <c:v>26102</c:v>
                </c:pt>
                <c:pt idx="5240">
                  <c:v>26102</c:v>
                </c:pt>
                <c:pt idx="5241">
                  <c:v>26102</c:v>
                </c:pt>
                <c:pt idx="5242">
                  <c:v>26102</c:v>
                </c:pt>
                <c:pt idx="5243">
                  <c:v>26102</c:v>
                </c:pt>
                <c:pt idx="5244">
                  <c:v>26102</c:v>
                </c:pt>
                <c:pt idx="5245">
                  <c:v>26102</c:v>
                </c:pt>
                <c:pt idx="5246">
                  <c:v>26102</c:v>
                </c:pt>
                <c:pt idx="5247">
                  <c:v>26102</c:v>
                </c:pt>
                <c:pt idx="5248">
                  <c:v>26102</c:v>
                </c:pt>
                <c:pt idx="5249">
                  <c:v>26102</c:v>
                </c:pt>
                <c:pt idx="5250">
                  <c:v>26102</c:v>
                </c:pt>
                <c:pt idx="5251">
                  <c:v>26102</c:v>
                </c:pt>
                <c:pt idx="5252">
                  <c:v>26102</c:v>
                </c:pt>
                <c:pt idx="5253">
                  <c:v>26102</c:v>
                </c:pt>
                <c:pt idx="5254">
                  <c:v>26102</c:v>
                </c:pt>
                <c:pt idx="5255">
                  <c:v>26102</c:v>
                </c:pt>
                <c:pt idx="5256">
                  <c:v>26102</c:v>
                </c:pt>
                <c:pt idx="5257">
                  <c:v>26102</c:v>
                </c:pt>
                <c:pt idx="5258">
                  <c:v>26102</c:v>
                </c:pt>
                <c:pt idx="5259">
                  <c:v>26102</c:v>
                </c:pt>
                <c:pt idx="5260">
                  <c:v>26102</c:v>
                </c:pt>
                <c:pt idx="5261">
                  <c:v>26102</c:v>
                </c:pt>
                <c:pt idx="5262">
                  <c:v>26102</c:v>
                </c:pt>
                <c:pt idx="5263">
                  <c:v>26102</c:v>
                </c:pt>
                <c:pt idx="5264">
                  <c:v>26102</c:v>
                </c:pt>
                <c:pt idx="5265">
                  <c:v>26102</c:v>
                </c:pt>
                <c:pt idx="5266">
                  <c:v>26102</c:v>
                </c:pt>
                <c:pt idx="5267">
                  <c:v>26102</c:v>
                </c:pt>
                <c:pt idx="5268">
                  <c:v>26102</c:v>
                </c:pt>
                <c:pt idx="5269">
                  <c:v>26102</c:v>
                </c:pt>
                <c:pt idx="5270">
                  <c:v>26102</c:v>
                </c:pt>
                <c:pt idx="5271">
                  <c:v>26102</c:v>
                </c:pt>
                <c:pt idx="5272">
                  <c:v>26102</c:v>
                </c:pt>
                <c:pt idx="5273">
                  <c:v>26102</c:v>
                </c:pt>
                <c:pt idx="5274">
                  <c:v>26102</c:v>
                </c:pt>
                <c:pt idx="5275">
                  <c:v>26102</c:v>
                </c:pt>
                <c:pt idx="5276">
                  <c:v>26102</c:v>
                </c:pt>
                <c:pt idx="5277">
                  <c:v>26102</c:v>
                </c:pt>
                <c:pt idx="5278">
                  <c:v>26102</c:v>
                </c:pt>
                <c:pt idx="5279">
                  <c:v>26102</c:v>
                </c:pt>
                <c:pt idx="5280">
                  <c:v>26102</c:v>
                </c:pt>
                <c:pt idx="5281">
                  <c:v>26102</c:v>
                </c:pt>
                <c:pt idx="5282">
                  <c:v>26102</c:v>
                </c:pt>
                <c:pt idx="5283">
                  <c:v>26102</c:v>
                </c:pt>
                <c:pt idx="5284">
                  <c:v>26102</c:v>
                </c:pt>
                <c:pt idx="5285">
                  <c:v>26102</c:v>
                </c:pt>
                <c:pt idx="5286">
                  <c:v>26102</c:v>
                </c:pt>
                <c:pt idx="5287">
                  <c:v>26102</c:v>
                </c:pt>
                <c:pt idx="5288">
                  <c:v>26102</c:v>
                </c:pt>
                <c:pt idx="5289">
                  <c:v>26102</c:v>
                </c:pt>
                <c:pt idx="5290">
                  <c:v>26102</c:v>
                </c:pt>
                <c:pt idx="5291">
                  <c:v>26102</c:v>
                </c:pt>
                <c:pt idx="5292">
                  <c:v>26102</c:v>
                </c:pt>
                <c:pt idx="5293">
                  <c:v>26102</c:v>
                </c:pt>
                <c:pt idx="5294">
                  <c:v>26102</c:v>
                </c:pt>
                <c:pt idx="5295">
                  <c:v>26102</c:v>
                </c:pt>
                <c:pt idx="5296">
                  <c:v>26102</c:v>
                </c:pt>
                <c:pt idx="5297">
                  <c:v>26102</c:v>
                </c:pt>
                <c:pt idx="5298">
                  <c:v>26102</c:v>
                </c:pt>
                <c:pt idx="5299">
                  <c:v>26102</c:v>
                </c:pt>
                <c:pt idx="5300">
                  <c:v>26102</c:v>
                </c:pt>
                <c:pt idx="5301">
                  <c:v>26102</c:v>
                </c:pt>
                <c:pt idx="5302">
                  <c:v>26102</c:v>
                </c:pt>
                <c:pt idx="5303">
                  <c:v>26102</c:v>
                </c:pt>
                <c:pt idx="5304">
                  <c:v>26102</c:v>
                </c:pt>
                <c:pt idx="5305">
                  <c:v>26102</c:v>
                </c:pt>
                <c:pt idx="5306">
                  <c:v>26102</c:v>
                </c:pt>
                <c:pt idx="5307">
                  <c:v>26102</c:v>
                </c:pt>
                <c:pt idx="5308">
                  <c:v>26102</c:v>
                </c:pt>
                <c:pt idx="5309">
                  <c:v>26102</c:v>
                </c:pt>
                <c:pt idx="5310">
                  <c:v>26102</c:v>
                </c:pt>
                <c:pt idx="5311">
                  <c:v>26102</c:v>
                </c:pt>
                <c:pt idx="5312">
                  <c:v>26102</c:v>
                </c:pt>
                <c:pt idx="5313">
                  <c:v>26102</c:v>
                </c:pt>
                <c:pt idx="5314">
                  <c:v>26102</c:v>
                </c:pt>
                <c:pt idx="5315">
                  <c:v>26102</c:v>
                </c:pt>
                <c:pt idx="5316">
                  <c:v>26102</c:v>
                </c:pt>
                <c:pt idx="5317">
                  <c:v>26102</c:v>
                </c:pt>
                <c:pt idx="5318">
                  <c:v>26102</c:v>
                </c:pt>
                <c:pt idx="5319">
                  <c:v>26102</c:v>
                </c:pt>
                <c:pt idx="5320">
                  <c:v>26102</c:v>
                </c:pt>
                <c:pt idx="5321">
                  <c:v>26102</c:v>
                </c:pt>
                <c:pt idx="5322">
                  <c:v>26102</c:v>
                </c:pt>
                <c:pt idx="5323">
                  <c:v>26102</c:v>
                </c:pt>
                <c:pt idx="5324">
                  <c:v>26102</c:v>
                </c:pt>
                <c:pt idx="5325">
                  <c:v>26102</c:v>
                </c:pt>
                <c:pt idx="5326">
                  <c:v>26102</c:v>
                </c:pt>
                <c:pt idx="5327">
                  <c:v>26102</c:v>
                </c:pt>
                <c:pt idx="5328">
                  <c:v>26102</c:v>
                </c:pt>
                <c:pt idx="5329">
                  <c:v>26102</c:v>
                </c:pt>
                <c:pt idx="5330">
                  <c:v>26102</c:v>
                </c:pt>
                <c:pt idx="5331">
                  <c:v>26102</c:v>
                </c:pt>
                <c:pt idx="5332">
                  <c:v>26102</c:v>
                </c:pt>
                <c:pt idx="5333">
                  <c:v>26102</c:v>
                </c:pt>
                <c:pt idx="5334">
                  <c:v>26102</c:v>
                </c:pt>
                <c:pt idx="5335">
                  <c:v>26102</c:v>
                </c:pt>
                <c:pt idx="5336">
                  <c:v>26102</c:v>
                </c:pt>
                <c:pt idx="5337">
                  <c:v>26102</c:v>
                </c:pt>
                <c:pt idx="5338">
                  <c:v>26102</c:v>
                </c:pt>
                <c:pt idx="5339">
                  <c:v>26102</c:v>
                </c:pt>
                <c:pt idx="5340">
                  <c:v>26102</c:v>
                </c:pt>
                <c:pt idx="5341">
                  <c:v>26102</c:v>
                </c:pt>
                <c:pt idx="5342">
                  <c:v>26102</c:v>
                </c:pt>
                <c:pt idx="5343">
                  <c:v>26102</c:v>
                </c:pt>
                <c:pt idx="5344">
                  <c:v>26102</c:v>
                </c:pt>
                <c:pt idx="5345">
                  <c:v>26102</c:v>
                </c:pt>
                <c:pt idx="5346">
                  <c:v>26102</c:v>
                </c:pt>
                <c:pt idx="5347">
                  <c:v>26102</c:v>
                </c:pt>
                <c:pt idx="5348">
                  <c:v>26102</c:v>
                </c:pt>
                <c:pt idx="5349">
                  <c:v>26102</c:v>
                </c:pt>
                <c:pt idx="5350">
                  <c:v>26102</c:v>
                </c:pt>
                <c:pt idx="5351">
                  <c:v>26102</c:v>
                </c:pt>
                <c:pt idx="5352">
                  <c:v>26102</c:v>
                </c:pt>
                <c:pt idx="5353">
                  <c:v>26102</c:v>
                </c:pt>
                <c:pt idx="5354">
                  <c:v>26102</c:v>
                </c:pt>
                <c:pt idx="5355">
                  <c:v>26102</c:v>
                </c:pt>
                <c:pt idx="5356">
                  <c:v>26102</c:v>
                </c:pt>
                <c:pt idx="5357">
                  <c:v>26102</c:v>
                </c:pt>
                <c:pt idx="5358">
                  <c:v>26102</c:v>
                </c:pt>
                <c:pt idx="5359">
                  <c:v>26102</c:v>
                </c:pt>
                <c:pt idx="5360">
                  <c:v>26102</c:v>
                </c:pt>
                <c:pt idx="5361">
                  <c:v>26102</c:v>
                </c:pt>
                <c:pt idx="5362">
                  <c:v>26102</c:v>
                </c:pt>
                <c:pt idx="5363">
                  <c:v>26102</c:v>
                </c:pt>
                <c:pt idx="5364">
                  <c:v>26102</c:v>
                </c:pt>
                <c:pt idx="5365">
                  <c:v>26102</c:v>
                </c:pt>
                <c:pt idx="5366">
                  <c:v>26102</c:v>
                </c:pt>
                <c:pt idx="5367">
                  <c:v>26102</c:v>
                </c:pt>
                <c:pt idx="5368">
                  <c:v>26102</c:v>
                </c:pt>
                <c:pt idx="5369">
                  <c:v>26102</c:v>
                </c:pt>
                <c:pt idx="5370">
                  <c:v>26102</c:v>
                </c:pt>
                <c:pt idx="5371">
                  <c:v>26102</c:v>
                </c:pt>
                <c:pt idx="5372">
                  <c:v>26102</c:v>
                </c:pt>
                <c:pt idx="5373">
                  <c:v>26102</c:v>
                </c:pt>
                <c:pt idx="5374">
                  <c:v>26102</c:v>
                </c:pt>
                <c:pt idx="5375">
                  <c:v>26102</c:v>
                </c:pt>
                <c:pt idx="5376">
                  <c:v>26102</c:v>
                </c:pt>
                <c:pt idx="5377">
                  <c:v>26102</c:v>
                </c:pt>
                <c:pt idx="5378">
                  <c:v>26102</c:v>
                </c:pt>
                <c:pt idx="5379">
                  <c:v>26102</c:v>
                </c:pt>
                <c:pt idx="5380">
                  <c:v>26102</c:v>
                </c:pt>
                <c:pt idx="5381">
                  <c:v>26102</c:v>
                </c:pt>
                <c:pt idx="5382">
                  <c:v>26102</c:v>
                </c:pt>
                <c:pt idx="5383">
                  <c:v>26102</c:v>
                </c:pt>
                <c:pt idx="5384">
                  <c:v>26102</c:v>
                </c:pt>
                <c:pt idx="5385">
                  <c:v>26102</c:v>
                </c:pt>
                <c:pt idx="5386">
                  <c:v>26102</c:v>
                </c:pt>
                <c:pt idx="5387">
                  <c:v>26102</c:v>
                </c:pt>
                <c:pt idx="5388">
                  <c:v>26102</c:v>
                </c:pt>
                <c:pt idx="5389">
                  <c:v>26102</c:v>
                </c:pt>
                <c:pt idx="5390">
                  <c:v>26102</c:v>
                </c:pt>
                <c:pt idx="5391">
                  <c:v>26102</c:v>
                </c:pt>
                <c:pt idx="5392">
                  <c:v>26102</c:v>
                </c:pt>
                <c:pt idx="5393">
                  <c:v>26102</c:v>
                </c:pt>
                <c:pt idx="5394">
                  <c:v>26102</c:v>
                </c:pt>
                <c:pt idx="5395">
                  <c:v>26102</c:v>
                </c:pt>
                <c:pt idx="5396">
                  <c:v>26102</c:v>
                </c:pt>
                <c:pt idx="5397">
                  <c:v>26102</c:v>
                </c:pt>
                <c:pt idx="5398">
                  <c:v>26102</c:v>
                </c:pt>
                <c:pt idx="5399">
                  <c:v>26102</c:v>
                </c:pt>
                <c:pt idx="5400">
                  <c:v>26102</c:v>
                </c:pt>
                <c:pt idx="5401">
                  <c:v>26102</c:v>
                </c:pt>
                <c:pt idx="5402">
                  <c:v>26102</c:v>
                </c:pt>
                <c:pt idx="5403">
                  <c:v>26102</c:v>
                </c:pt>
                <c:pt idx="5404">
                  <c:v>26102</c:v>
                </c:pt>
                <c:pt idx="5405">
                  <c:v>26102</c:v>
                </c:pt>
                <c:pt idx="5406">
                  <c:v>26102</c:v>
                </c:pt>
                <c:pt idx="5407">
                  <c:v>26102</c:v>
                </c:pt>
                <c:pt idx="5408">
                  <c:v>26102</c:v>
                </c:pt>
                <c:pt idx="5409">
                  <c:v>26102</c:v>
                </c:pt>
                <c:pt idx="5410">
                  <c:v>26102</c:v>
                </c:pt>
                <c:pt idx="5411">
                  <c:v>26102</c:v>
                </c:pt>
                <c:pt idx="5412">
                  <c:v>26102</c:v>
                </c:pt>
                <c:pt idx="5413">
                  <c:v>26102</c:v>
                </c:pt>
                <c:pt idx="5414">
                  <c:v>26102</c:v>
                </c:pt>
                <c:pt idx="5415">
                  <c:v>26102</c:v>
                </c:pt>
                <c:pt idx="5416">
                  <c:v>26102</c:v>
                </c:pt>
                <c:pt idx="5417">
                  <c:v>26102</c:v>
                </c:pt>
                <c:pt idx="5418">
                  <c:v>26102</c:v>
                </c:pt>
                <c:pt idx="5419">
                  <c:v>26102</c:v>
                </c:pt>
                <c:pt idx="5420">
                  <c:v>26102</c:v>
                </c:pt>
                <c:pt idx="5421">
                  <c:v>26102</c:v>
                </c:pt>
                <c:pt idx="5422">
                  <c:v>26102</c:v>
                </c:pt>
                <c:pt idx="5423">
                  <c:v>26102</c:v>
                </c:pt>
                <c:pt idx="5424">
                  <c:v>26102</c:v>
                </c:pt>
                <c:pt idx="5425">
                  <c:v>26102</c:v>
                </c:pt>
                <c:pt idx="5426">
                  <c:v>26102</c:v>
                </c:pt>
                <c:pt idx="5427">
                  <c:v>26102</c:v>
                </c:pt>
                <c:pt idx="5428">
                  <c:v>26102</c:v>
                </c:pt>
                <c:pt idx="5429">
                  <c:v>26102</c:v>
                </c:pt>
                <c:pt idx="5430">
                  <c:v>26102</c:v>
                </c:pt>
                <c:pt idx="5431">
                  <c:v>26102</c:v>
                </c:pt>
                <c:pt idx="5432">
                  <c:v>26102</c:v>
                </c:pt>
                <c:pt idx="5433">
                  <c:v>26102</c:v>
                </c:pt>
                <c:pt idx="5434">
                  <c:v>26102</c:v>
                </c:pt>
                <c:pt idx="5435">
                  <c:v>26102</c:v>
                </c:pt>
                <c:pt idx="5436">
                  <c:v>26102</c:v>
                </c:pt>
                <c:pt idx="5437">
                  <c:v>26102</c:v>
                </c:pt>
                <c:pt idx="5438">
                  <c:v>26102</c:v>
                </c:pt>
                <c:pt idx="5439">
                  <c:v>26102</c:v>
                </c:pt>
                <c:pt idx="5440">
                  <c:v>26102</c:v>
                </c:pt>
                <c:pt idx="5441">
                  <c:v>26102</c:v>
                </c:pt>
                <c:pt idx="5442">
                  <c:v>26102</c:v>
                </c:pt>
                <c:pt idx="5443">
                  <c:v>26102</c:v>
                </c:pt>
                <c:pt idx="5444">
                  <c:v>26102</c:v>
                </c:pt>
                <c:pt idx="5445">
                  <c:v>26102</c:v>
                </c:pt>
                <c:pt idx="5446">
                  <c:v>26102</c:v>
                </c:pt>
                <c:pt idx="5447">
                  <c:v>26102</c:v>
                </c:pt>
                <c:pt idx="5448">
                  <c:v>26102</c:v>
                </c:pt>
                <c:pt idx="5449">
                  <c:v>26102</c:v>
                </c:pt>
                <c:pt idx="5450">
                  <c:v>26102</c:v>
                </c:pt>
                <c:pt idx="5451">
                  <c:v>26102</c:v>
                </c:pt>
                <c:pt idx="5452">
                  <c:v>26102</c:v>
                </c:pt>
                <c:pt idx="5453">
                  <c:v>26102</c:v>
                </c:pt>
                <c:pt idx="5454">
                  <c:v>26102</c:v>
                </c:pt>
                <c:pt idx="5455">
                  <c:v>26102</c:v>
                </c:pt>
                <c:pt idx="5456">
                  <c:v>26102</c:v>
                </c:pt>
                <c:pt idx="5457">
                  <c:v>26102</c:v>
                </c:pt>
                <c:pt idx="5458">
                  <c:v>26102</c:v>
                </c:pt>
                <c:pt idx="5459">
                  <c:v>26102</c:v>
                </c:pt>
                <c:pt idx="5460">
                  <c:v>26102</c:v>
                </c:pt>
                <c:pt idx="5461">
                  <c:v>26102</c:v>
                </c:pt>
                <c:pt idx="5462">
                  <c:v>26102</c:v>
                </c:pt>
                <c:pt idx="5463">
                  <c:v>26102</c:v>
                </c:pt>
                <c:pt idx="5464">
                  <c:v>26102</c:v>
                </c:pt>
                <c:pt idx="5465">
                  <c:v>26102</c:v>
                </c:pt>
                <c:pt idx="5466">
                  <c:v>26102</c:v>
                </c:pt>
                <c:pt idx="5467">
                  <c:v>26102</c:v>
                </c:pt>
                <c:pt idx="5468">
                  <c:v>26102</c:v>
                </c:pt>
                <c:pt idx="5469">
                  <c:v>26102</c:v>
                </c:pt>
                <c:pt idx="5470">
                  <c:v>26102</c:v>
                </c:pt>
                <c:pt idx="5471">
                  <c:v>26102</c:v>
                </c:pt>
                <c:pt idx="5472">
                  <c:v>26102</c:v>
                </c:pt>
                <c:pt idx="5473">
                  <c:v>26102</c:v>
                </c:pt>
                <c:pt idx="5474">
                  <c:v>26102</c:v>
                </c:pt>
                <c:pt idx="5475">
                  <c:v>26102</c:v>
                </c:pt>
                <c:pt idx="5476">
                  <c:v>26102</c:v>
                </c:pt>
                <c:pt idx="5477">
                  <c:v>26102</c:v>
                </c:pt>
                <c:pt idx="5478">
                  <c:v>26102</c:v>
                </c:pt>
                <c:pt idx="5479">
                  <c:v>26102</c:v>
                </c:pt>
                <c:pt idx="5480">
                  <c:v>26102</c:v>
                </c:pt>
                <c:pt idx="5481">
                  <c:v>26102</c:v>
                </c:pt>
                <c:pt idx="5482">
                  <c:v>26102</c:v>
                </c:pt>
                <c:pt idx="5483">
                  <c:v>26102</c:v>
                </c:pt>
                <c:pt idx="5484">
                  <c:v>26102</c:v>
                </c:pt>
                <c:pt idx="5485">
                  <c:v>26102</c:v>
                </c:pt>
                <c:pt idx="5486">
                  <c:v>26102</c:v>
                </c:pt>
                <c:pt idx="5487">
                  <c:v>26102</c:v>
                </c:pt>
                <c:pt idx="5488">
                  <c:v>26102</c:v>
                </c:pt>
                <c:pt idx="5489">
                  <c:v>26102</c:v>
                </c:pt>
                <c:pt idx="5490">
                  <c:v>26102</c:v>
                </c:pt>
                <c:pt idx="5491">
                  <c:v>26102</c:v>
                </c:pt>
                <c:pt idx="5492">
                  <c:v>26102</c:v>
                </c:pt>
                <c:pt idx="5493">
                  <c:v>26102</c:v>
                </c:pt>
                <c:pt idx="5494">
                  <c:v>26102</c:v>
                </c:pt>
                <c:pt idx="5495">
                  <c:v>26102</c:v>
                </c:pt>
                <c:pt idx="5496">
                  <c:v>26102</c:v>
                </c:pt>
                <c:pt idx="5497">
                  <c:v>26102</c:v>
                </c:pt>
                <c:pt idx="5498">
                  <c:v>26102</c:v>
                </c:pt>
                <c:pt idx="5499">
                  <c:v>26102</c:v>
                </c:pt>
                <c:pt idx="5500">
                  <c:v>26102</c:v>
                </c:pt>
                <c:pt idx="5501">
                  <c:v>26102</c:v>
                </c:pt>
                <c:pt idx="5502">
                  <c:v>26102</c:v>
                </c:pt>
                <c:pt idx="5503">
                  <c:v>26102</c:v>
                </c:pt>
                <c:pt idx="5504">
                  <c:v>26102</c:v>
                </c:pt>
                <c:pt idx="5505">
                  <c:v>26102</c:v>
                </c:pt>
                <c:pt idx="5506">
                  <c:v>26102</c:v>
                </c:pt>
                <c:pt idx="5507">
                  <c:v>26102</c:v>
                </c:pt>
                <c:pt idx="5508">
                  <c:v>26102</c:v>
                </c:pt>
                <c:pt idx="5509">
                  <c:v>26102</c:v>
                </c:pt>
                <c:pt idx="5510">
                  <c:v>26102</c:v>
                </c:pt>
                <c:pt idx="5511">
                  <c:v>26102</c:v>
                </c:pt>
                <c:pt idx="5512">
                  <c:v>26102</c:v>
                </c:pt>
                <c:pt idx="5513">
                  <c:v>26102</c:v>
                </c:pt>
                <c:pt idx="5514">
                  <c:v>26102</c:v>
                </c:pt>
                <c:pt idx="5515">
                  <c:v>26102</c:v>
                </c:pt>
                <c:pt idx="5516">
                  <c:v>26102</c:v>
                </c:pt>
                <c:pt idx="5517">
                  <c:v>26102</c:v>
                </c:pt>
                <c:pt idx="5518">
                  <c:v>26102</c:v>
                </c:pt>
                <c:pt idx="5519">
                  <c:v>26102</c:v>
                </c:pt>
                <c:pt idx="5520">
                  <c:v>26102</c:v>
                </c:pt>
                <c:pt idx="5521">
                  <c:v>26102</c:v>
                </c:pt>
                <c:pt idx="5522">
                  <c:v>26102</c:v>
                </c:pt>
                <c:pt idx="5523">
                  <c:v>26102</c:v>
                </c:pt>
                <c:pt idx="5524">
                  <c:v>26102</c:v>
                </c:pt>
                <c:pt idx="5525">
                  <c:v>26102</c:v>
                </c:pt>
                <c:pt idx="5526">
                  <c:v>26102</c:v>
                </c:pt>
                <c:pt idx="5527">
                  <c:v>26102</c:v>
                </c:pt>
                <c:pt idx="5528">
                  <c:v>26102</c:v>
                </c:pt>
                <c:pt idx="5529">
                  <c:v>26102</c:v>
                </c:pt>
                <c:pt idx="5530">
                  <c:v>26102</c:v>
                </c:pt>
                <c:pt idx="5531">
                  <c:v>26102</c:v>
                </c:pt>
                <c:pt idx="5532">
                  <c:v>26102</c:v>
                </c:pt>
                <c:pt idx="5533">
                  <c:v>26102</c:v>
                </c:pt>
                <c:pt idx="5534">
                  <c:v>26102</c:v>
                </c:pt>
                <c:pt idx="5535">
                  <c:v>26102</c:v>
                </c:pt>
                <c:pt idx="5536">
                  <c:v>26102</c:v>
                </c:pt>
                <c:pt idx="5537">
                  <c:v>26102</c:v>
                </c:pt>
                <c:pt idx="5538">
                  <c:v>26102</c:v>
                </c:pt>
                <c:pt idx="5539">
                  <c:v>26102</c:v>
                </c:pt>
                <c:pt idx="5540">
                  <c:v>26102</c:v>
                </c:pt>
                <c:pt idx="5541">
                  <c:v>26102</c:v>
                </c:pt>
                <c:pt idx="5542">
                  <c:v>26102</c:v>
                </c:pt>
                <c:pt idx="5543">
                  <c:v>26102</c:v>
                </c:pt>
                <c:pt idx="5544">
                  <c:v>26102</c:v>
                </c:pt>
                <c:pt idx="5545">
                  <c:v>26102</c:v>
                </c:pt>
                <c:pt idx="5546">
                  <c:v>26102</c:v>
                </c:pt>
                <c:pt idx="5547">
                  <c:v>26102</c:v>
                </c:pt>
                <c:pt idx="5548">
                  <c:v>26102</c:v>
                </c:pt>
                <c:pt idx="5549">
                  <c:v>26102</c:v>
                </c:pt>
                <c:pt idx="5550">
                  <c:v>26102</c:v>
                </c:pt>
                <c:pt idx="5551">
                  <c:v>26102</c:v>
                </c:pt>
                <c:pt idx="5552">
                  <c:v>26102</c:v>
                </c:pt>
                <c:pt idx="5553">
                  <c:v>26102</c:v>
                </c:pt>
                <c:pt idx="5554">
                  <c:v>26102</c:v>
                </c:pt>
                <c:pt idx="5555">
                  <c:v>26102</c:v>
                </c:pt>
                <c:pt idx="5556">
                  <c:v>26102</c:v>
                </c:pt>
                <c:pt idx="5557">
                  <c:v>26102</c:v>
                </c:pt>
                <c:pt idx="5558">
                  <c:v>26102</c:v>
                </c:pt>
                <c:pt idx="5559">
                  <c:v>26102</c:v>
                </c:pt>
                <c:pt idx="5560">
                  <c:v>26102</c:v>
                </c:pt>
                <c:pt idx="5561">
                  <c:v>26102</c:v>
                </c:pt>
                <c:pt idx="5562">
                  <c:v>26102</c:v>
                </c:pt>
                <c:pt idx="5563">
                  <c:v>26102</c:v>
                </c:pt>
                <c:pt idx="5564">
                  <c:v>26102</c:v>
                </c:pt>
                <c:pt idx="5565">
                  <c:v>26102</c:v>
                </c:pt>
                <c:pt idx="5566">
                  <c:v>26102</c:v>
                </c:pt>
                <c:pt idx="5567">
                  <c:v>26102</c:v>
                </c:pt>
                <c:pt idx="5568">
                  <c:v>26102</c:v>
                </c:pt>
                <c:pt idx="5569">
                  <c:v>26102</c:v>
                </c:pt>
                <c:pt idx="5570">
                  <c:v>26102</c:v>
                </c:pt>
                <c:pt idx="5571">
                  <c:v>26102</c:v>
                </c:pt>
                <c:pt idx="5572">
                  <c:v>26102</c:v>
                </c:pt>
                <c:pt idx="5573">
                  <c:v>26102</c:v>
                </c:pt>
                <c:pt idx="5574">
                  <c:v>26102</c:v>
                </c:pt>
                <c:pt idx="5575">
                  <c:v>26102</c:v>
                </c:pt>
                <c:pt idx="5576">
                  <c:v>26102</c:v>
                </c:pt>
                <c:pt idx="5577">
                  <c:v>26102</c:v>
                </c:pt>
                <c:pt idx="5578">
                  <c:v>26102</c:v>
                </c:pt>
                <c:pt idx="5579">
                  <c:v>26102</c:v>
                </c:pt>
                <c:pt idx="5580">
                  <c:v>26102</c:v>
                </c:pt>
                <c:pt idx="5581">
                  <c:v>26102</c:v>
                </c:pt>
                <c:pt idx="5582">
                  <c:v>26102</c:v>
                </c:pt>
                <c:pt idx="5583">
                  <c:v>26102</c:v>
                </c:pt>
                <c:pt idx="5584">
                  <c:v>26102</c:v>
                </c:pt>
                <c:pt idx="5585">
                  <c:v>26102</c:v>
                </c:pt>
                <c:pt idx="5586">
                  <c:v>26102</c:v>
                </c:pt>
                <c:pt idx="5587">
                  <c:v>26102</c:v>
                </c:pt>
                <c:pt idx="5588">
                  <c:v>26102</c:v>
                </c:pt>
                <c:pt idx="5589">
                  <c:v>26102</c:v>
                </c:pt>
                <c:pt idx="5590">
                  <c:v>26102</c:v>
                </c:pt>
                <c:pt idx="5591">
                  <c:v>26102</c:v>
                </c:pt>
                <c:pt idx="5592">
                  <c:v>26102</c:v>
                </c:pt>
                <c:pt idx="5593">
                  <c:v>26102</c:v>
                </c:pt>
                <c:pt idx="5594">
                  <c:v>26102</c:v>
                </c:pt>
                <c:pt idx="5595">
                  <c:v>26102</c:v>
                </c:pt>
                <c:pt idx="5596">
                  <c:v>26102</c:v>
                </c:pt>
                <c:pt idx="5597">
                  <c:v>26102</c:v>
                </c:pt>
                <c:pt idx="5598">
                  <c:v>26102</c:v>
                </c:pt>
                <c:pt idx="5599">
                  <c:v>26102</c:v>
                </c:pt>
                <c:pt idx="5600">
                  <c:v>26102</c:v>
                </c:pt>
                <c:pt idx="5601">
                  <c:v>26102</c:v>
                </c:pt>
                <c:pt idx="5602">
                  <c:v>26102</c:v>
                </c:pt>
                <c:pt idx="5603">
                  <c:v>26102</c:v>
                </c:pt>
                <c:pt idx="5604">
                  <c:v>26102</c:v>
                </c:pt>
                <c:pt idx="5605">
                  <c:v>26102</c:v>
                </c:pt>
                <c:pt idx="5606">
                  <c:v>26102</c:v>
                </c:pt>
                <c:pt idx="5607">
                  <c:v>26102</c:v>
                </c:pt>
                <c:pt idx="5608">
                  <c:v>26102</c:v>
                </c:pt>
                <c:pt idx="5609">
                  <c:v>26102</c:v>
                </c:pt>
                <c:pt idx="5610">
                  <c:v>26102</c:v>
                </c:pt>
                <c:pt idx="5611">
                  <c:v>26102</c:v>
                </c:pt>
                <c:pt idx="5612">
                  <c:v>26102</c:v>
                </c:pt>
                <c:pt idx="5613">
                  <c:v>26102</c:v>
                </c:pt>
                <c:pt idx="5614">
                  <c:v>26102</c:v>
                </c:pt>
                <c:pt idx="5615">
                  <c:v>26102</c:v>
                </c:pt>
                <c:pt idx="5616">
                  <c:v>26102</c:v>
                </c:pt>
                <c:pt idx="5617">
                  <c:v>26102</c:v>
                </c:pt>
                <c:pt idx="5618">
                  <c:v>26102</c:v>
                </c:pt>
                <c:pt idx="5619">
                  <c:v>26102</c:v>
                </c:pt>
                <c:pt idx="5620">
                  <c:v>26102</c:v>
                </c:pt>
                <c:pt idx="5621">
                  <c:v>26102</c:v>
                </c:pt>
                <c:pt idx="5622">
                  <c:v>26102</c:v>
                </c:pt>
                <c:pt idx="5623">
                  <c:v>26102</c:v>
                </c:pt>
                <c:pt idx="5624">
                  <c:v>26102</c:v>
                </c:pt>
                <c:pt idx="5625">
                  <c:v>26102</c:v>
                </c:pt>
                <c:pt idx="5626">
                  <c:v>26102</c:v>
                </c:pt>
                <c:pt idx="5627">
                  <c:v>26102</c:v>
                </c:pt>
                <c:pt idx="5628">
                  <c:v>26102</c:v>
                </c:pt>
                <c:pt idx="5629">
                  <c:v>26102</c:v>
                </c:pt>
                <c:pt idx="5630">
                  <c:v>26102</c:v>
                </c:pt>
                <c:pt idx="5631">
                  <c:v>26102</c:v>
                </c:pt>
                <c:pt idx="5632">
                  <c:v>26102</c:v>
                </c:pt>
                <c:pt idx="5633">
                  <c:v>26102</c:v>
                </c:pt>
                <c:pt idx="5634">
                  <c:v>26102</c:v>
                </c:pt>
                <c:pt idx="5635">
                  <c:v>26102</c:v>
                </c:pt>
                <c:pt idx="5636">
                  <c:v>26102</c:v>
                </c:pt>
                <c:pt idx="5637">
                  <c:v>26102</c:v>
                </c:pt>
                <c:pt idx="5638">
                  <c:v>26102</c:v>
                </c:pt>
                <c:pt idx="5639">
                  <c:v>26102</c:v>
                </c:pt>
                <c:pt idx="5640">
                  <c:v>26102</c:v>
                </c:pt>
                <c:pt idx="5641">
                  <c:v>26102</c:v>
                </c:pt>
                <c:pt idx="5642">
                  <c:v>26102</c:v>
                </c:pt>
                <c:pt idx="5643">
                  <c:v>26102</c:v>
                </c:pt>
                <c:pt idx="5644">
                  <c:v>26102</c:v>
                </c:pt>
                <c:pt idx="5645">
                  <c:v>26102</c:v>
                </c:pt>
                <c:pt idx="5646">
                  <c:v>26102</c:v>
                </c:pt>
                <c:pt idx="5647">
                  <c:v>26102</c:v>
                </c:pt>
                <c:pt idx="5648">
                  <c:v>26102</c:v>
                </c:pt>
                <c:pt idx="5649">
                  <c:v>26102</c:v>
                </c:pt>
                <c:pt idx="5650">
                  <c:v>26102</c:v>
                </c:pt>
                <c:pt idx="5651">
                  <c:v>26102</c:v>
                </c:pt>
                <c:pt idx="5652">
                  <c:v>26102</c:v>
                </c:pt>
                <c:pt idx="5653">
                  <c:v>26102</c:v>
                </c:pt>
                <c:pt idx="5654">
                  <c:v>26102</c:v>
                </c:pt>
                <c:pt idx="5655">
                  <c:v>26102</c:v>
                </c:pt>
                <c:pt idx="5656">
                  <c:v>26102</c:v>
                </c:pt>
                <c:pt idx="5657">
                  <c:v>26102</c:v>
                </c:pt>
                <c:pt idx="5658">
                  <c:v>26102</c:v>
                </c:pt>
                <c:pt idx="5659">
                  <c:v>26102</c:v>
                </c:pt>
                <c:pt idx="5660">
                  <c:v>26102</c:v>
                </c:pt>
                <c:pt idx="5661">
                  <c:v>26102</c:v>
                </c:pt>
                <c:pt idx="5662">
                  <c:v>26102</c:v>
                </c:pt>
                <c:pt idx="5663">
                  <c:v>26102</c:v>
                </c:pt>
                <c:pt idx="5664">
                  <c:v>26102</c:v>
                </c:pt>
                <c:pt idx="5665">
                  <c:v>26102</c:v>
                </c:pt>
                <c:pt idx="5666">
                  <c:v>26102</c:v>
                </c:pt>
                <c:pt idx="5667">
                  <c:v>26102</c:v>
                </c:pt>
                <c:pt idx="5668">
                  <c:v>26102</c:v>
                </c:pt>
                <c:pt idx="5669">
                  <c:v>26102</c:v>
                </c:pt>
                <c:pt idx="5670">
                  <c:v>26102</c:v>
                </c:pt>
                <c:pt idx="5671">
                  <c:v>26102</c:v>
                </c:pt>
                <c:pt idx="5672">
                  <c:v>26102</c:v>
                </c:pt>
                <c:pt idx="5673">
                  <c:v>26102</c:v>
                </c:pt>
                <c:pt idx="5674">
                  <c:v>26102</c:v>
                </c:pt>
                <c:pt idx="5675">
                  <c:v>26102</c:v>
                </c:pt>
                <c:pt idx="5676">
                  <c:v>26102</c:v>
                </c:pt>
                <c:pt idx="5677">
                  <c:v>26102</c:v>
                </c:pt>
                <c:pt idx="5678">
                  <c:v>26102</c:v>
                </c:pt>
                <c:pt idx="5679">
                  <c:v>26102</c:v>
                </c:pt>
                <c:pt idx="5680">
                  <c:v>26102</c:v>
                </c:pt>
                <c:pt idx="5681">
                  <c:v>26102</c:v>
                </c:pt>
                <c:pt idx="5682">
                  <c:v>26102</c:v>
                </c:pt>
                <c:pt idx="5683">
                  <c:v>26102</c:v>
                </c:pt>
                <c:pt idx="5684">
                  <c:v>26102</c:v>
                </c:pt>
                <c:pt idx="5685">
                  <c:v>26102</c:v>
                </c:pt>
                <c:pt idx="5686">
                  <c:v>26102</c:v>
                </c:pt>
                <c:pt idx="5687">
                  <c:v>26102</c:v>
                </c:pt>
                <c:pt idx="5688">
                  <c:v>26102</c:v>
                </c:pt>
                <c:pt idx="5689">
                  <c:v>26102</c:v>
                </c:pt>
                <c:pt idx="5690">
                  <c:v>26102</c:v>
                </c:pt>
                <c:pt idx="5691">
                  <c:v>26102</c:v>
                </c:pt>
                <c:pt idx="5692">
                  <c:v>26102</c:v>
                </c:pt>
                <c:pt idx="5693">
                  <c:v>26102</c:v>
                </c:pt>
                <c:pt idx="5694">
                  <c:v>26102</c:v>
                </c:pt>
                <c:pt idx="5695">
                  <c:v>26102</c:v>
                </c:pt>
                <c:pt idx="5696">
                  <c:v>26102</c:v>
                </c:pt>
                <c:pt idx="5697">
                  <c:v>26102</c:v>
                </c:pt>
                <c:pt idx="5698">
                  <c:v>26102</c:v>
                </c:pt>
                <c:pt idx="5699">
                  <c:v>26102</c:v>
                </c:pt>
                <c:pt idx="5700">
                  <c:v>26102</c:v>
                </c:pt>
                <c:pt idx="5701">
                  <c:v>26102</c:v>
                </c:pt>
                <c:pt idx="5702">
                  <c:v>26102</c:v>
                </c:pt>
                <c:pt idx="5703">
                  <c:v>26102</c:v>
                </c:pt>
                <c:pt idx="5704">
                  <c:v>26102</c:v>
                </c:pt>
                <c:pt idx="5705">
                  <c:v>26102</c:v>
                </c:pt>
                <c:pt idx="5706">
                  <c:v>26102</c:v>
                </c:pt>
                <c:pt idx="5707">
                  <c:v>26102</c:v>
                </c:pt>
                <c:pt idx="5708">
                  <c:v>26102</c:v>
                </c:pt>
                <c:pt idx="5709">
                  <c:v>26102</c:v>
                </c:pt>
                <c:pt idx="5710">
                  <c:v>26102</c:v>
                </c:pt>
                <c:pt idx="5711">
                  <c:v>26102</c:v>
                </c:pt>
                <c:pt idx="5712">
                  <c:v>26102</c:v>
                </c:pt>
                <c:pt idx="5713">
                  <c:v>26102</c:v>
                </c:pt>
                <c:pt idx="5714">
                  <c:v>26102</c:v>
                </c:pt>
                <c:pt idx="5715">
                  <c:v>26102</c:v>
                </c:pt>
                <c:pt idx="5716">
                  <c:v>26102</c:v>
                </c:pt>
                <c:pt idx="5717">
                  <c:v>26102</c:v>
                </c:pt>
                <c:pt idx="5718">
                  <c:v>26102</c:v>
                </c:pt>
                <c:pt idx="5719">
                  <c:v>26102</c:v>
                </c:pt>
                <c:pt idx="5720">
                  <c:v>26102</c:v>
                </c:pt>
                <c:pt idx="5721">
                  <c:v>26102</c:v>
                </c:pt>
                <c:pt idx="5722">
                  <c:v>26102</c:v>
                </c:pt>
                <c:pt idx="5723">
                  <c:v>26102</c:v>
                </c:pt>
                <c:pt idx="5724">
                  <c:v>26102</c:v>
                </c:pt>
                <c:pt idx="5725">
                  <c:v>26102</c:v>
                </c:pt>
                <c:pt idx="5726">
                  <c:v>26102</c:v>
                </c:pt>
                <c:pt idx="5727">
                  <c:v>26102</c:v>
                </c:pt>
                <c:pt idx="5728">
                  <c:v>26102</c:v>
                </c:pt>
                <c:pt idx="5729">
                  <c:v>26102</c:v>
                </c:pt>
                <c:pt idx="5730">
                  <c:v>26102</c:v>
                </c:pt>
                <c:pt idx="5731">
                  <c:v>26102</c:v>
                </c:pt>
                <c:pt idx="5732">
                  <c:v>26102</c:v>
                </c:pt>
                <c:pt idx="5733">
                  <c:v>26102</c:v>
                </c:pt>
                <c:pt idx="5734">
                  <c:v>26102</c:v>
                </c:pt>
                <c:pt idx="5735">
                  <c:v>26102</c:v>
                </c:pt>
                <c:pt idx="5736">
                  <c:v>26102</c:v>
                </c:pt>
                <c:pt idx="5737">
                  <c:v>26102</c:v>
                </c:pt>
                <c:pt idx="5738">
                  <c:v>26102</c:v>
                </c:pt>
                <c:pt idx="5739">
                  <c:v>26102</c:v>
                </c:pt>
                <c:pt idx="5740">
                  <c:v>26102</c:v>
                </c:pt>
                <c:pt idx="5741">
                  <c:v>26102</c:v>
                </c:pt>
                <c:pt idx="5742">
                  <c:v>26102</c:v>
                </c:pt>
                <c:pt idx="5743">
                  <c:v>26102</c:v>
                </c:pt>
                <c:pt idx="5744">
                  <c:v>26102</c:v>
                </c:pt>
                <c:pt idx="5745">
                  <c:v>26102</c:v>
                </c:pt>
                <c:pt idx="5746">
                  <c:v>26102</c:v>
                </c:pt>
                <c:pt idx="5747">
                  <c:v>26102</c:v>
                </c:pt>
                <c:pt idx="5748">
                  <c:v>26102</c:v>
                </c:pt>
                <c:pt idx="5749">
                  <c:v>26102</c:v>
                </c:pt>
                <c:pt idx="5750">
                  <c:v>26102</c:v>
                </c:pt>
                <c:pt idx="5751">
                  <c:v>26102</c:v>
                </c:pt>
                <c:pt idx="5752">
                  <c:v>26102</c:v>
                </c:pt>
                <c:pt idx="5753">
                  <c:v>26102</c:v>
                </c:pt>
                <c:pt idx="5754">
                  <c:v>26102</c:v>
                </c:pt>
                <c:pt idx="5755">
                  <c:v>26102</c:v>
                </c:pt>
                <c:pt idx="5756">
                  <c:v>26102</c:v>
                </c:pt>
                <c:pt idx="5757">
                  <c:v>26102</c:v>
                </c:pt>
                <c:pt idx="5758">
                  <c:v>26102</c:v>
                </c:pt>
                <c:pt idx="5759">
                  <c:v>26102</c:v>
                </c:pt>
                <c:pt idx="5760">
                  <c:v>26102</c:v>
                </c:pt>
                <c:pt idx="5761">
                  <c:v>26102</c:v>
                </c:pt>
                <c:pt idx="5762">
                  <c:v>26102</c:v>
                </c:pt>
                <c:pt idx="5763">
                  <c:v>26102</c:v>
                </c:pt>
                <c:pt idx="5764">
                  <c:v>26102</c:v>
                </c:pt>
                <c:pt idx="5765">
                  <c:v>26102</c:v>
                </c:pt>
                <c:pt idx="5766">
                  <c:v>26102</c:v>
                </c:pt>
                <c:pt idx="5767">
                  <c:v>26102</c:v>
                </c:pt>
                <c:pt idx="5768">
                  <c:v>26102</c:v>
                </c:pt>
                <c:pt idx="5769">
                  <c:v>26102</c:v>
                </c:pt>
                <c:pt idx="5770">
                  <c:v>26102</c:v>
                </c:pt>
                <c:pt idx="5771">
                  <c:v>26102</c:v>
                </c:pt>
                <c:pt idx="5772">
                  <c:v>26102</c:v>
                </c:pt>
                <c:pt idx="5773">
                  <c:v>26102</c:v>
                </c:pt>
                <c:pt idx="5774">
                  <c:v>26102</c:v>
                </c:pt>
                <c:pt idx="5775">
                  <c:v>26102</c:v>
                </c:pt>
                <c:pt idx="5776">
                  <c:v>26102</c:v>
                </c:pt>
                <c:pt idx="5777">
                  <c:v>26102</c:v>
                </c:pt>
                <c:pt idx="5778">
                  <c:v>26102</c:v>
                </c:pt>
                <c:pt idx="5779">
                  <c:v>26102</c:v>
                </c:pt>
                <c:pt idx="5780">
                  <c:v>26102</c:v>
                </c:pt>
                <c:pt idx="5781">
                  <c:v>26102</c:v>
                </c:pt>
                <c:pt idx="5782">
                  <c:v>26102</c:v>
                </c:pt>
                <c:pt idx="5783">
                  <c:v>26102</c:v>
                </c:pt>
                <c:pt idx="5784">
                  <c:v>26102</c:v>
                </c:pt>
                <c:pt idx="5785">
                  <c:v>26102</c:v>
                </c:pt>
                <c:pt idx="5786">
                  <c:v>26102</c:v>
                </c:pt>
                <c:pt idx="5787">
                  <c:v>26102</c:v>
                </c:pt>
                <c:pt idx="5788">
                  <c:v>26102</c:v>
                </c:pt>
                <c:pt idx="5789">
                  <c:v>26102</c:v>
                </c:pt>
                <c:pt idx="5790">
                  <c:v>26102</c:v>
                </c:pt>
                <c:pt idx="5791">
                  <c:v>26102</c:v>
                </c:pt>
                <c:pt idx="5792">
                  <c:v>26102</c:v>
                </c:pt>
                <c:pt idx="5793">
                  <c:v>26102</c:v>
                </c:pt>
                <c:pt idx="5794">
                  <c:v>26102</c:v>
                </c:pt>
                <c:pt idx="5795">
                  <c:v>26102</c:v>
                </c:pt>
                <c:pt idx="5796">
                  <c:v>26102</c:v>
                </c:pt>
                <c:pt idx="5797">
                  <c:v>26102</c:v>
                </c:pt>
                <c:pt idx="5798">
                  <c:v>26102</c:v>
                </c:pt>
                <c:pt idx="5799">
                  <c:v>26102</c:v>
                </c:pt>
                <c:pt idx="5800">
                  <c:v>26102</c:v>
                </c:pt>
                <c:pt idx="5801">
                  <c:v>26102</c:v>
                </c:pt>
                <c:pt idx="5802">
                  <c:v>26102</c:v>
                </c:pt>
                <c:pt idx="5803">
                  <c:v>26102</c:v>
                </c:pt>
                <c:pt idx="5804">
                  <c:v>26102</c:v>
                </c:pt>
                <c:pt idx="5805">
                  <c:v>26102</c:v>
                </c:pt>
                <c:pt idx="5806">
                  <c:v>26102</c:v>
                </c:pt>
                <c:pt idx="5807">
                  <c:v>26102</c:v>
                </c:pt>
                <c:pt idx="5808">
                  <c:v>26102</c:v>
                </c:pt>
                <c:pt idx="5809">
                  <c:v>26102</c:v>
                </c:pt>
                <c:pt idx="5810">
                  <c:v>26102</c:v>
                </c:pt>
                <c:pt idx="5811">
                  <c:v>26102</c:v>
                </c:pt>
                <c:pt idx="5812">
                  <c:v>26102</c:v>
                </c:pt>
                <c:pt idx="5813">
                  <c:v>26102</c:v>
                </c:pt>
                <c:pt idx="5814">
                  <c:v>26102</c:v>
                </c:pt>
                <c:pt idx="5815">
                  <c:v>26102</c:v>
                </c:pt>
                <c:pt idx="5816">
                  <c:v>26102</c:v>
                </c:pt>
                <c:pt idx="5817">
                  <c:v>26102</c:v>
                </c:pt>
                <c:pt idx="5818">
                  <c:v>26102</c:v>
                </c:pt>
                <c:pt idx="5819">
                  <c:v>26102</c:v>
                </c:pt>
                <c:pt idx="5820">
                  <c:v>26102</c:v>
                </c:pt>
                <c:pt idx="5821">
                  <c:v>26102</c:v>
                </c:pt>
                <c:pt idx="5822">
                  <c:v>26102</c:v>
                </c:pt>
                <c:pt idx="5823">
                  <c:v>26102</c:v>
                </c:pt>
                <c:pt idx="5824">
                  <c:v>26102</c:v>
                </c:pt>
                <c:pt idx="5825">
                  <c:v>26102</c:v>
                </c:pt>
                <c:pt idx="5826">
                  <c:v>26102</c:v>
                </c:pt>
                <c:pt idx="5827">
                  <c:v>26102</c:v>
                </c:pt>
                <c:pt idx="5828">
                  <c:v>26102</c:v>
                </c:pt>
                <c:pt idx="5829">
                  <c:v>26102</c:v>
                </c:pt>
                <c:pt idx="5830">
                  <c:v>26102</c:v>
                </c:pt>
                <c:pt idx="5831">
                  <c:v>26102</c:v>
                </c:pt>
                <c:pt idx="5832">
                  <c:v>26326</c:v>
                </c:pt>
                <c:pt idx="5833">
                  <c:v>26326</c:v>
                </c:pt>
                <c:pt idx="5834">
                  <c:v>26326</c:v>
                </c:pt>
                <c:pt idx="5835">
                  <c:v>26326</c:v>
                </c:pt>
                <c:pt idx="5836">
                  <c:v>26326</c:v>
                </c:pt>
                <c:pt idx="5837">
                  <c:v>26326</c:v>
                </c:pt>
                <c:pt idx="5838">
                  <c:v>26326</c:v>
                </c:pt>
                <c:pt idx="5839">
                  <c:v>26326</c:v>
                </c:pt>
                <c:pt idx="5840">
                  <c:v>26326</c:v>
                </c:pt>
                <c:pt idx="5841">
                  <c:v>26326</c:v>
                </c:pt>
                <c:pt idx="5842">
                  <c:v>26326</c:v>
                </c:pt>
                <c:pt idx="5843">
                  <c:v>26326</c:v>
                </c:pt>
                <c:pt idx="5844">
                  <c:v>26326</c:v>
                </c:pt>
                <c:pt idx="5845">
                  <c:v>26326</c:v>
                </c:pt>
                <c:pt idx="5846">
                  <c:v>26326</c:v>
                </c:pt>
                <c:pt idx="5847">
                  <c:v>26326</c:v>
                </c:pt>
                <c:pt idx="5848">
                  <c:v>26326</c:v>
                </c:pt>
                <c:pt idx="5849">
                  <c:v>26326</c:v>
                </c:pt>
                <c:pt idx="5850">
                  <c:v>26326</c:v>
                </c:pt>
                <c:pt idx="5851">
                  <c:v>26326</c:v>
                </c:pt>
                <c:pt idx="5852">
                  <c:v>26326</c:v>
                </c:pt>
                <c:pt idx="5853">
                  <c:v>26326</c:v>
                </c:pt>
                <c:pt idx="5854">
                  <c:v>26326</c:v>
                </c:pt>
                <c:pt idx="5855">
                  <c:v>26326</c:v>
                </c:pt>
                <c:pt idx="5856">
                  <c:v>26326</c:v>
                </c:pt>
                <c:pt idx="5857">
                  <c:v>26326</c:v>
                </c:pt>
                <c:pt idx="5858">
                  <c:v>26326</c:v>
                </c:pt>
                <c:pt idx="5859">
                  <c:v>26326</c:v>
                </c:pt>
                <c:pt idx="5860">
                  <c:v>26326</c:v>
                </c:pt>
                <c:pt idx="5861">
                  <c:v>26326</c:v>
                </c:pt>
                <c:pt idx="5862">
                  <c:v>26326</c:v>
                </c:pt>
                <c:pt idx="5863">
                  <c:v>26326</c:v>
                </c:pt>
                <c:pt idx="5864">
                  <c:v>26326</c:v>
                </c:pt>
                <c:pt idx="5865">
                  <c:v>26326</c:v>
                </c:pt>
                <c:pt idx="5866">
                  <c:v>26326</c:v>
                </c:pt>
                <c:pt idx="5867">
                  <c:v>26326</c:v>
                </c:pt>
                <c:pt idx="5868">
                  <c:v>26326</c:v>
                </c:pt>
                <c:pt idx="5869">
                  <c:v>26326</c:v>
                </c:pt>
                <c:pt idx="5870">
                  <c:v>26326</c:v>
                </c:pt>
                <c:pt idx="5871">
                  <c:v>26326</c:v>
                </c:pt>
                <c:pt idx="5872">
                  <c:v>26326</c:v>
                </c:pt>
                <c:pt idx="5873">
                  <c:v>26326</c:v>
                </c:pt>
                <c:pt idx="5874">
                  <c:v>26326</c:v>
                </c:pt>
                <c:pt idx="5875">
                  <c:v>26326</c:v>
                </c:pt>
                <c:pt idx="5876">
                  <c:v>26326</c:v>
                </c:pt>
                <c:pt idx="5877">
                  <c:v>26326</c:v>
                </c:pt>
                <c:pt idx="5878">
                  <c:v>26326</c:v>
                </c:pt>
                <c:pt idx="5879">
                  <c:v>26326</c:v>
                </c:pt>
                <c:pt idx="5880">
                  <c:v>26326</c:v>
                </c:pt>
                <c:pt idx="5881">
                  <c:v>26326</c:v>
                </c:pt>
                <c:pt idx="5882">
                  <c:v>26326</c:v>
                </c:pt>
                <c:pt idx="5883">
                  <c:v>26326</c:v>
                </c:pt>
                <c:pt idx="5884">
                  <c:v>26326</c:v>
                </c:pt>
                <c:pt idx="5885">
                  <c:v>26326</c:v>
                </c:pt>
                <c:pt idx="5886">
                  <c:v>26326</c:v>
                </c:pt>
                <c:pt idx="5887">
                  <c:v>26326</c:v>
                </c:pt>
                <c:pt idx="5888">
                  <c:v>26326</c:v>
                </c:pt>
                <c:pt idx="5889">
                  <c:v>26326</c:v>
                </c:pt>
                <c:pt idx="5890">
                  <c:v>26326</c:v>
                </c:pt>
                <c:pt idx="5891">
                  <c:v>26326</c:v>
                </c:pt>
                <c:pt idx="5892">
                  <c:v>26326</c:v>
                </c:pt>
                <c:pt idx="5893">
                  <c:v>26326</c:v>
                </c:pt>
                <c:pt idx="5894">
                  <c:v>26326</c:v>
                </c:pt>
                <c:pt idx="5895">
                  <c:v>26326</c:v>
                </c:pt>
                <c:pt idx="5896">
                  <c:v>26326</c:v>
                </c:pt>
                <c:pt idx="5897">
                  <c:v>26326</c:v>
                </c:pt>
                <c:pt idx="5898">
                  <c:v>26326</c:v>
                </c:pt>
                <c:pt idx="5899">
                  <c:v>26326</c:v>
                </c:pt>
                <c:pt idx="5900">
                  <c:v>26326</c:v>
                </c:pt>
                <c:pt idx="5901">
                  <c:v>26326</c:v>
                </c:pt>
                <c:pt idx="5902">
                  <c:v>26326</c:v>
                </c:pt>
                <c:pt idx="5903">
                  <c:v>26326</c:v>
                </c:pt>
                <c:pt idx="5904">
                  <c:v>26326</c:v>
                </c:pt>
                <c:pt idx="5905">
                  <c:v>26326</c:v>
                </c:pt>
                <c:pt idx="5906">
                  <c:v>26326</c:v>
                </c:pt>
                <c:pt idx="5907">
                  <c:v>26326</c:v>
                </c:pt>
                <c:pt idx="5908">
                  <c:v>26326</c:v>
                </c:pt>
                <c:pt idx="5909">
                  <c:v>26326</c:v>
                </c:pt>
                <c:pt idx="5910">
                  <c:v>26326</c:v>
                </c:pt>
                <c:pt idx="5911">
                  <c:v>26326</c:v>
                </c:pt>
                <c:pt idx="5912">
                  <c:v>26326</c:v>
                </c:pt>
                <c:pt idx="5913">
                  <c:v>26326</c:v>
                </c:pt>
                <c:pt idx="5914">
                  <c:v>26326</c:v>
                </c:pt>
                <c:pt idx="5915">
                  <c:v>26326</c:v>
                </c:pt>
                <c:pt idx="5916">
                  <c:v>26326</c:v>
                </c:pt>
                <c:pt idx="5917">
                  <c:v>26326</c:v>
                </c:pt>
                <c:pt idx="5918">
                  <c:v>26326</c:v>
                </c:pt>
                <c:pt idx="5919">
                  <c:v>26326</c:v>
                </c:pt>
                <c:pt idx="5920">
                  <c:v>26326</c:v>
                </c:pt>
                <c:pt idx="5921">
                  <c:v>26326</c:v>
                </c:pt>
                <c:pt idx="5922">
                  <c:v>26326</c:v>
                </c:pt>
                <c:pt idx="5923">
                  <c:v>26326</c:v>
                </c:pt>
                <c:pt idx="5924">
                  <c:v>26326</c:v>
                </c:pt>
                <c:pt idx="5925">
                  <c:v>26326</c:v>
                </c:pt>
                <c:pt idx="5926">
                  <c:v>26326</c:v>
                </c:pt>
                <c:pt idx="5927">
                  <c:v>26326</c:v>
                </c:pt>
                <c:pt idx="5928">
                  <c:v>26326</c:v>
                </c:pt>
                <c:pt idx="5929">
                  <c:v>26326</c:v>
                </c:pt>
                <c:pt idx="5930">
                  <c:v>26326</c:v>
                </c:pt>
                <c:pt idx="5931">
                  <c:v>26326</c:v>
                </c:pt>
                <c:pt idx="5932">
                  <c:v>26326</c:v>
                </c:pt>
                <c:pt idx="5933">
                  <c:v>26326</c:v>
                </c:pt>
                <c:pt idx="5934">
                  <c:v>26326</c:v>
                </c:pt>
                <c:pt idx="5935">
                  <c:v>26326</c:v>
                </c:pt>
                <c:pt idx="5936">
                  <c:v>26326</c:v>
                </c:pt>
                <c:pt idx="5937">
                  <c:v>26326</c:v>
                </c:pt>
                <c:pt idx="5938">
                  <c:v>26326</c:v>
                </c:pt>
                <c:pt idx="5939">
                  <c:v>26326</c:v>
                </c:pt>
                <c:pt idx="5940">
                  <c:v>26326</c:v>
                </c:pt>
                <c:pt idx="5941">
                  <c:v>26326</c:v>
                </c:pt>
                <c:pt idx="5942">
                  <c:v>26326</c:v>
                </c:pt>
                <c:pt idx="5943">
                  <c:v>26326</c:v>
                </c:pt>
                <c:pt idx="5944">
                  <c:v>26326</c:v>
                </c:pt>
                <c:pt idx="5945">
                  <c:v>26326</c:v>
                </c:pt>
                <c:pt idx="5946">
                  <c:v>26326</c:v>
                </c:pt>
                <c:pt idx="5947">
                  <c:v>26326</c:v>
                </c:pt>
                <c:pt idx="5948">
                  <c:v>26326</c:v>
                </c:pt>
                <c:pt idx="5949">
                  <c:v>26326</c:v>
                </c:pt>
                <c:pt idx="5950">
                  <c:v>26326</c:v>
                </c:pt>
                <c:pt idx="5951">
                  <c:v>26326</c:v>
                </c:pt>
                <c:pt idx="5952">
                  <c:v>26326</c:v>
                </c:pt>
                <c:pt idx="5953">
                  <c:v>26326</c:v>
                </c:pt>
                <c:pt idx="5954">
                  <c:v>26326</c:v>
                </c:pt>
                <c:pt idx="5955">
                  <c:v>26326</c:v>
                </c:pt>
                <c:pt idx="5956">
                  <c:v>26326</c:v>
                </c:pt>
                <c:pt idx="5957">
                  <c:v>26326</c:v>
                </c:pt>
                <c:pt idx="5958">
                  <c:v>26326</c:v>
                </c:pt>
                <c:pt idx="5959">
                  <c:v>26326</c:v>
                </c:pt>
                <c:pt idx="5960">
                  <c:v>26326</c:v>
                </c:pt>
                <c:pt idx="5961">
                  <c:v>26326</c:v>
                </c:pt>
                <c:pt idx="5962">
                  <c:v>26326</c:v>
                </c:pt>
                <c:pt idx="5963">
                  <c:v>26326</c:v>
                </c:pt>
                <c:pt idx="5964">
                  <c:v>26326</c:v>
                </c:pt>
                <c:pt idx="5965">
                  <c:v>26326</c:v>
                </c:pt>
                <c:pt idx="5966">
                  <c:v>26326</c:v>
                </c:pt>
                <c:pt idx="5967">
                  <c:v>26326</c:v>
                </c:pt>
                <c:pt idx="5968">
                  <c:v>26326</c:v>
                </c:pt>
                <c:pt idx="5969">
                  <c:v>26326</c:v>
                </c:pt>
                <c:pt idx="5970">
                  <c:v>26326</c:v>
                </c:pt>
                <c:pt idx="5971">
                  <c:v>26326</c:v>
                </c:pt>
                <c:pt idx="5972">
                  <c:v>26326</c:v>
                </c:pt>
                <c:pt idx="5973">
                  <c:v>26326</c:v>
                </c:pt>
                <c:pt idx="5974">
                  <c:v>26326</c:v>
                </c:pt>
                <c:pt idx="5975">
                  <c:v>26326</c:v>
                </c:pt>
                <c:pt idx="5976">
                  <c:v>26326</c:v>
                </c:pt>
                <c:pt idx="5977">
                  <c:v>26326</c:v>
                </c:pt>
                <c:pt idx="5978">
                  <c:v>26326</c:v>
                </c:pt>
                <c:pt idx="5979">
                  <c:v>26326</c:v>
                </c:pt>
                <c:pt idx="5980">
                  <c:v>26326</c:v>
                </c:pt>
                <c:pt idx="5981">
                  <c:v>26326</c:v>
                </c:pt>
                <c:pt idx="5982">
                  <c:v>26326</c:v>
                </c:pt>
                <c:pt idx="5983">
                  <c:v>26326</c:v>
                </c:pt>
                <c:pt idx="5984">
                  <c:v>26326</c:v>
                </c:pt>
                <c:pt idx="5985">
                  <c:v>26326</c:v>
                </c:pt>
                <c:pt idx="5986">
                  <c:v>26326</c:v>
                </c:pt>
                <c:pt idx="5987">
                  <c:v>26326</c:v>
                </c:pt>
                <c:pt idx="5988">
                  <c:v>26326</c:v>
                </c:pt>
                <c:pt idx="5989">
                  <c:v>26326</c:v>
                </c:pt>
                <c:pt idx="5990">
                  <c:v>26326</c:v>
                </c:pt>
                <c:pt idx="5991">
                  <c:v>26326</c:v>
                </c:pt>
                <c:pt idx="5992">
                  <c:v>26326</c:v>
                </c:pt>
                <c:pt idx="5993">
                  <c:v>26326</c:v>
                </c:pt>
                <c:pt idx="5994">
                  <c:v>26326</c:v>
                </c:pt>
                <c:pt idx="5995">
                  <c:v>26326</c:v>
                </c:pt>
                <c:pt idx="5996">
                  <c:v>26326</c:v>
                </c:pt>
                <c:pt idx="5997">
                  <c:v>26326</c:v>
                </c:pt>
                <c:pt idx="5998">
                  <c:v>26326</c:v>
                </c:pt>
                <c:pt idx="5999">
                  <c:v>26326</c:v>
                </c:pt>
                <c:pt idx="6000">
                  <c:v>26326</c:v>
                </c:pt>
                <c:pt idx="6001">
                  <c:v>26326</c:v>
                </c:pt>
                <c:pt idx="6002">
                  <c:v>26326</c:v>
                </c:pt>
                <c:pt idx="6003">
                  <c:v>26326</c:v>
                </c:pt>
                <c:pt idx="6004">
                  <c:v>26326</c:v>
                </c:pt>
                <c:pt idx="6005">
                  <c:v>26326</c:v>
                </c:pt>
                <c:pt idx="6006">
                  <c:v>26326</c:v>
                </c:pt>
                <c:pt idx="6007">
                  <c:v>26326</c:v>
                </c:pt>
                <c:pt idx="6008">
                  <c:v>26326</c:v>
                </c:pt>
                <c:pt idx="6009">
                  <c:v>26326</c:v>
                </c:pt>
                <c:pt idx="6010">
                  <c:v>26326</c:v>
                </c:pt>
                <c:pt idx="6011">
                  <c:v>26326</c:v>
                </c:pt>
                <c:pt idx="6012">
                  <c:v>26326</c:v>
                </c:pt>
                <c:pt idx="6013">
                  <c:v>26326</c:v>
                </c:pt>
                <c:pt idx="6014">
                  <c:v>26326</c:v>
                </c:pt>
                <c:pt idx="6015">
                  <c:v>26326</c:v>
                </c:pt>
                <c:pt idx="6016">
                  <c:v>26326</c:v>
                </c:pt>
                <c:pt idx="6017">
                  <c:v>26326</c:v>
                </c:pt>
                <c:pt idx="6018">
                  <c:v>26326</c:v>
                </c:pt>
                <c:pt idx="6019">
                  <c:v>26326</c:v>
                </c:pt>
                <c:pt idx="6020">
                  <c:v>26326</c:v>
                </c:pt>
                <c:pt idx="6021">
                  <c:v>26326</c:v>
                </c:pt>
                <c:pt idx="6022">
                  <c:v>26326</c:v>
                </c:pt>
                <c:pt idx="6023">
                  <c:v>26326</c:v>
                </c:pt>
                <c:pt idx="6024">
                  <c:v>26326</c:v>
                </c:pt>
                <c:pt idx="6025">
                  <c:v>26326</c:v>
                </c:pt>
                <c:pt idx="6026">
                  <c:v>26326</c:v>
                </c:pt>
                <c:pt idx="6027">
                  <c:v>26326</c:v>
                </c:pt>
                <c:pt idx="6028">
                  <c:v>26326</c:v>
                </c:pt>
                <c:pt idx="6029">
                  <c:v>26326</c:v>
                </c:pt>
                <c:pt idx="6030">
                  <c:v>26326</c:v>
                </c:pt>
                <c:pt idx="6031">
                  <c:v>26326</c:v>
                </c:pt>
                <c:pt idx="6032">
                  <c:v>26326</c:v>
                </c:pt>
                <c:pt idx="6033">
                  <c:v>26326</c:v>
                </c:pt>
                <c:pt idx="6034">
                  <c:v>26326</c:v>
                </c:pt>
                <c:pt idx="6035">
                  <c:v>26326</c:v>
                </c:pt>
                <c:pt idx="6036">
                  <c:v>26326</c:v>
                </c:pt>
                <c:pt idx="6037">
                  <c:v>26326</c:v>
                </c:pt>
                <c:pt idx="6038">
                  <c:v>26326</c:v>
                </c:pt>
                <c:pt idx="6039">
                  <c:v>26326</c:v>
                </c:pt>
                <c:pt idx="6040">
                  <c:v>26326</c:v>
                </c:pt>
                <c:pt idx="6041">
                  <c:v>26326</c:v>
                </c:pt>
                <c:pt idx="6042">
                  <c:v>26326</c:v>
                </c:pt>
                <c:pt idx="6043">
                  <c:v>26326</c:v>
                </c:pt>
                <c:pt idx="6044">
                  <c:v>26326</c:v>
                </c:pt>
                <c:pt idx="6045">
                  <c:v>26326</c:v>
                </c:pt>
                <c:pt idx="6046">
                  <c:v>26326</c:v>
                </c:pt>
                <c:pt idx="6047">
                  <c:v>26326</c:v>
                </c:pt>
                <c:pt idx="6048">
                  <c:v>26326</c:v>
                </c:pt>
                <c:pt idx="6049">
                  <c:v>26326</c:v>
                </c:pt>
                <c:pt idx="6050">
                  <c:v>26326</c:v>
                </c:pt>
                <c:pt idx="6051">
                  <c:v>26326</c:v>
                </c:pt>
                <c:pt idx="6052">
                  <c:v>26326</c:v>
                </c:pt>
                <c:pt idx="6053">
                  <c:v>26326</c:v>
                </c:pt>
                <c:pt idx="6054">
                  <c:v>26326</c:v>
                </c:pt>
                <c:pt idx="6055">
                  <c:v>26326</c:v>
                </c:pt>
                <c:pt idx="6056">
                  <c:v>26326</c:v>
                </c:pt>
                <c:pt idx="6057">
                  <c:v>26326</c:v>
                </c:pt>
                <c:pt idx="6058">
                  <c:v>26326</c:v>
                </c:pt>
                <c:pt idx="6059">
                  <c:v>26326</c:v>
                </c:pt>
                <c:pt idx="6060">
                  <c:v>26326</c:v>
                </c:pt>
                <c:pt idx="6061">
                  <c:v>26326</c:v>
                </c:pt>
                <c:pt idx="6062">
                  <c:v>26326</c:v>
                </c:pt>
                <c:pt idx="6063">
                  <c:v>26326</c:v>
                </c:pt>
                <c:pt idx="6064">
                  <c:v>26326</c:v>
                </c:pt>
                <c:pt idx="6065">
                  <c:v>26326</c:v>
                </c:pt>
                <c:pt idx="6066">
                  <c:v>26326</c:v>
                </c:pt>
                <c:pt idx="6067">
                  <c:v>26326</c:v>
                </c:pt>
                <c:pt idx="6068">
                  <c:v>26326</c:v>
                </c:pt>
                <c:pt idx="6069">
                  <c:v>26326</c:v>
                </c:pt>
                <c:pt idx="6070">
                  <c:v>26326</c:v>
                </c:pt>
                <c:pt idx="6071">
                  <c:v>26326</c:v>
                </c:pt>
                <c:pt idx="6072">
                  <c:v>26326</c:v>
                </c:pt>
                <c:pt idx="6073">
                  <c:v>26326</c:v>
                </c:pt>
                <c:pt idx="6074">
                  <c:v>26326</c:v>
                </c:pt>
                <c:pt idx="6075">
                  <c:v>26326</c:v>
                </c:pt>
                <c:pt idx="6076">
                  <c:v>26326</c:v>
                </c:pt>
                <c:pt idx="6077">
                  <c:v>26326</c:v>
                </c:pt>
                <c:pt idx="6078">
                  <c:v>26326</c:v>
                </c:pt>
                <c:pt idx="6079">
                  <c:v>26326</c:v>
                </c:pt>
                <c:pt idx="6080">
                  <c:v>26326</c:v>
                </c:pt>
                <c:pt idx="6081">
                  <c:v>26326</c:v>
                </c:pt>
                <c:pt idx="6082">
                  <c:v>26326</c:v>
                </c:pt>
                <c:pt idx="6083">
                  <c:v>26326</c:v>
                </c:pt>
                <c:pt idx="6084">
                  <c:v>26326</c:v>
                </c:pt>
                <c:pt idx="6085">
                  <c:v>26326</c:v>
                </c:pt>
                <c:pt idx="6086">
                  <c:v>26326</c:v>
                </c:pt>
                <c:pt idx="6087">
                  <c:v>26326</c:v>
                </c:pt>
                <c:pt idx="6088">
                  <c:v>26326</c:v>
                </c:pt>
                <c:pt idx="6089">
                  <c:v>26326</c:v>
                </c:pt>
                <c:pt idx="6090">
                  <c:v>26326</c:v>
                </c:pt>
                <c:pt idx="6091">
                  <c:v>26326</c:v>
                </c:pt>
                <c:pt idx="6092">
                  <c:v>26326</c:v>
                </c:pt>
                <c:pt idx="6093">
                  <c:v>26326</c:v>
                </c:pt>
                <c:pt idx="6094">
                  <c:v>26326</c:v>
                </c:pt>
                <c:pt idx="6095">
                  <c:v>26326</c:v>
                </c:pt>
                <c:pt idx="6096">
                  <c:v>26326</c:v>
                </c:pt>
                <c:pt idx="6097">
                  <c:v>26326</c:v>
                </c:pt>
                <c:pt idx="6098">
                  <c:v>26326</c:v>
                </c:pt>
                <c:pt idx="6099">
                  <c:v>26326</c:v>
                </c:pt>
                <c:pt idx="6100">
                  <c:v>26326</c:v>
                </c:pt>
                <c:pt idx="6101">
                  <c:v>26326</c:v>
                </c:pt>
                <c:pt idx="6102">
                  <c:v>26326</c:v>
                </c:pt>
                <c:pt idx="6103">
                  <c:v>26326</c:v>
                </c:pt>
                <c:pt idx="6104">
                  <c:v>26326</c:v>
                </c:pt>
                <c:pt idx="6105">
                  <c:v>26326</c:v>
                </c:pt>
                <c:pt idx="6106">
                  <c:v>26326</c:v>
                </c:pt>
                <c:pt idx="6107">
                  <c:v>26326</c:v>
                </c:pt>
                <c:pt idx="6108">
                  <c:v>26326</c:v>
                </c:pt>
                <c:pt idx="6109">
                  <c:v>26326</c:v>
                </c:pt>
                <c:pt idx="6110">
                  <c:v>26326</c:v>
                </c:pt>
                <c:pt idx="6111">
                  <c:v>26326</c:v>
                </c:pt>
                <c:pt idx="6112">
                  <c:v>26326</c:v>
                </c:pt>
                <c:pt idx="6113">
                  <c:v>26326</c:v>
                </c:pt>
                <c:pt idx="6114">
                  <c:v>26326</c:v>
                </c:pt>
                <c:pt idx="6115">
                  <c:v>26326</c:v>
                </c:pt>
                <c:pt idx="6116">
                  <c:v>26326</c:v>
                </c:pt>
                <c:pt idx="6117">
                  <c:v>26326</c:v>
                </c:pt>
                <c:pt idx="6118">
                  <c:v>26326</c:v>
                </c:pt>
                <c:pt idx="6119">
                  <c:v>26326</c:v>
                </c:pt>
                <c:pt idx="6120">
                  <c:v>26326</c:v>
                </c:pt>
                <c:pt idx="6121">
                  <c:v>26326</c:v>
                </c:pt>
                <c:pt idx="6122">
                  <c:v>26326</c:v>
                </c:pt>
                <c:pt idx="6123">
                  <c:v>26326</c:v>
                </c:pt>
                <c:pt idx="6124">
                  <c:v>26326</c:v>
                </c:pt>
                <c:pt idx="6125">
                  <c:v>26326</c:v>
                </c:pt>
                <c:pt idx="6126">
                  <c:v>26326</c:v>
                </c:pt>
                <c:pt idx="6127">
                  <c:v>26326</c:v>
                </c:pt>
                <c:pt idx="6128">
                  <c:v>26326</c:v>
                </c:pt>
                <c:pt idx="6129">
                  <c:v>26326</c:v>
                </c:pt>
                <c:pt idx="6130">
                  <c:v>26326</c:v>
                </c:pt>
                <c:pt idx="6131">
                  <c:v>26326</c:v>
                </c:pt>
                <c:pt idx="6132">
                  <c:v>26326</c:v>
                </c:pt>
                <c:pt idx="6133">
                  <c:v>26326</c:v>
                </c:pt>
                <c:pt idx="6134">
                  <c:v>26326</c:v>
                </c:pt>
                <c:pt idx="6135">
                  <c:v>26326</c:v>
                </c:pt>
                <c:pt idx="6136">
                  <c:v>26326</c:v>
                </c:pt>
                <c:pt idx="6137">
                  <c:v>26326</c:v>
                </c:pt>
                <c:pt idx="6138">
                  <c:v>26326</c:v>
                </c:pt>
                <c:pt idx="6139">
                  <c:v>26326</c:v>
                </c:pt>
                <c:pt idx="6140">
                  <c:v>26326</c:v>
                </c:pt>
                <c:pt idx="6141">
                  <c:v>26326</c:v>
                </c:pt>
                <c:pt idx="6142">
                  <c:v>26326</c:v>
                </c:pt>
                <c:pt idx="6143">
                  <c:v>26326</c:v>
                </c:pt>
                <c:pt idx="6144">
                  <c:v>26326</c:v>
                </c:pt>
                <c:pt idx="6145">
                  <c:v>26326</c:v>
                </c:pt>
                <c:pt idx="6146">
                  <c:v>26326</c:v>
                </c:pt>
                <c:pt idx="6147">
                  <c:v>26326</c:v>
                </c:pt>
                <c:pt idx="6148">
                  <c:v>26326</c:v>
                </c:pt>
                <c:pt idx="6149">
                  <c:v>26326</c:v>
                </c:pt>
                <c:pt idx="6150">
                  <c:v>26326</c:v>
                </c:pt>
                <c:pt idx="6151">
                  <c:v>26326</c:v>
                </c:pt>
                <c:pt idx="6152">
                  <c:v>26326</c:v>
                </c:pt>
                <c:pt idx="6153">
                  <c:v>26326</c:v>
                </c:pt>
                <c:pt idx="6154">
                  <c:v>26326</c:v>
                </c:pt>
                <c:pt idx="6155">
                  <c:v>26326</c:v>
                </c:pt>
                <c:pt idx="6156">
                  <c:v>26326</c:v>
                </c:pt>
                <c:pt idx="6157">
                  <c:v>26326</c:v>
                </c:pt>
                <c:pt idx="6158">
                  <c:v>26326</c:v>
                </c:pt>
                <c:pt idx="6159">
                  <c:v>26326</c:v>
                </c:pt>
                <c:pt idx="6160">
                  <c:v>26326</c:v>
                </c:pt>
                <c:pt idx="6161">
                  <c:v>26326</c:v>
                </c:pt>
                <c:pt idx="6162">
                  <c:v>26326</c:v>
                </c:pt>
                <c:pt idx="6163">
                  <c:v>26326</c:v>
                </c:pt>
                <c:pt idx="6164">
                  <c:v>26326</c:v>
                </c:pt>
                <c:pt idx="6165">
                  <c:v>26326</c:v>
                </c:pt>
                <c:pt idx="6166">
                  <c:v>26326</c:v>
                </c:pt>
                <c:pt idx="6167">
                  <c:v>26326</c:v>
                </c:pt>
                <c:pt idx="6168">
                  <c:v>26326</c:v>
                </c:pt>
                <c:pt idx="6169">
                  <c:v>26326</c:v>
                </c:pt>
                <c:pt idx="6170">
                  <c:v>26326</c:v>
                </c:pt>
                <c:pt idx="6171">
                  <c:v>26326</c:v>
                </c:pt>
                <c:pt idx="6172">
                  <c:v>26326</c:v>
                </c:pt>
                <c:pt idx="6173">
                  <c:v>26326</c:v>
                </c:pt>
                <c:pt idx="6174">
                  <c:v>26326</c:v>
                </c:pt>
                <c:pt idx="6175">
                  <c:v>26326</c:v>
                </c:pt>
                <c:pt idx="6176">
                  <c:v>26326</c:v>
                </c:pt>
                <c:pt idx="6177">
                  <c:v>26326</c:v>
                </c:pt>
                <c:pt idx="6178">
                  <c:v>26326</c:v>
                </c:pt>
                <c:pt idx="6179">
                  <c:v>26326</c:v>
                </c:pt>
                <c:pt idx="6180">
                  <c:v>26326</c:v>
                </c:pt>
                <c:pt idx="6181">
                  <c:v>26326</c:v>
                </c:pt>
                <c:pt idx="6182">
                  <c:v>26326</c:v>
                </c:pt>
                <c:pt idx="6183">
                  <c:v>26326</c:v>
                </c:pt>
                <c:pt idx="6184">
                  <c:v>26326</c:v>
                </c:pt>
                <c:pt idx="6185">
                  <c:v>26326</c:v>
                </c:pt>
                <c:pt idx="6186">
                  <c:v>26326</c:v>
                </c:pt>
                <c:pt idx="6187">
                  <c:v>26326</c:v>
                </c:pt>
                <c:pt idx="6188">
                  <c:v>26326</c:v>
                </c:pt>
                <c:pt idx="6189">
                  <c:v>26326</c:v>
                </c:pt>
                <c:pt idx="6190">
                  <c:v>26326</c:v>
                </c:pt>
                <c:pt idx="6191">
                  <c:v>26326</c:v>
                </c:pt>
                <c:pt idx="6192">
                  <c:v>26326</c:v>
                </c:pt>
                <c:pt idx="6193">
                  <c:v>26326</c:v>
                </c:pt>
                <c:pt idx="6194">
                  <c:v>26326</c:v>
                </c:pt>
                <c:pt idx="6195">
                  <c:v>26326</c:v>
                </c:pt>
                <c:pt idx="6196">
                  <c:v>26326</c:v>
                </c:pt>
                <c:pt idx="6197">
                  <c:v>26326</c:v>
                </c:pt>
                <c:pt idx="6198">
                  <c:v>26326</c:v>
                </c:pt>
                <c:pt idx="6199">
                  <c:v>26326</c:v>
                </c:pt>
                <c:pt idx="6200">
                  <c:v>26326</c:v>
                </c:pt>
                <c:pt idx="6201">
                  <c:v>26326</c:v>
                </c:pt>
                <c:pt idx="6202">
                  <c:v>26326</c:v>
                </c:pt>
                <c:pt idx="6203">
                  <c:v>26326</c:v>
                </c:pt>
                <c:pt idx="6204">
                  <c:v>26326</c:v>
                </c:pt>
                <c:pt idx="6205">
                  <c:v>26326</c:v>
                </c:pt>
                <c:pt idx="6206">
                  <c:v>26326</c:v>
                </c:pt>
                <c:pt idx="6207">
                  <c:v>26326</c:v>
                </c:pt>
                <c:pt idx="6208">
                  <c:v>26326</c:v>
                </c:pt>
                <c:pt idx="6209">
                  <c:v>26326</c:v>
                </c:pt>
                <c:pt idx="6210">
                  <c:v>26326</c:v>
                </c:pt>
                <c:pt idx="6211">
                  <c:v>26326</c:v>
                </c:pt>
                <c:pt idx="6212">
                  <c:v>26326</c:v>
                </c:pt>
                <c:pt idx="6213">
                  <c:v>26326</c:v>
                </c:pt>
                <c:pt idx="6214">
                  <c:v>26326</c:v>
                </c:pt>
                <c:pt idx="6215">
                  <c:v>26326</c:v>
                </c:pt>
                <c:pt idx="6216">
                  <c:v>26326</c:v>
                </c:pt>
                <c:pt idx="6217">
                  <c:v>26326</c:v>
                </c:pt>
                <c:pt idx="6218">
                  <c:v>26326</c:v>
                </c:pt>
                <c:pt idx="6219">
                  <c:v>26326</c:v>
                </c:pt>
                <c:pt idx="6220">
                  <c:v>26326</c:v>
                </c:pt>
                <c:pt idx="6221">
                  <c:v>26326</c:v>
                </c:pt>
                <c:pt idx="6222">
                  <c:v>26326</c:v>
                </c:pt>
                <c:pt idx="6223">
                  <c:v>26326</c:v>
                </c:pt>
                <c:pt idx="6224">
                  <c:v>26326</c:v>
                </c:pt>
                <c:pt idx="6225">
                  <c:v>26326</c:v>
                </c:pt>
                <c:pt idx="6226">
                  <c:v>26326</c:v>
                </c:pt>
                <c:pt idx="6227">
                  <c:v>26326</c:v>
                </c:pt>
                <c:pt idx="6228">
                  <c:v>26326</c:v>
                </c:pt>
                <c:pt idx="6229">
                  <c:v>26326</c:v>
                </c:pt>
                <c:pt idx="6230">
                  <c:v>26326</c:v>
                </c:pt>
                <c:pt idx="6231">
                  <c:v>26326</c:v>
                </c:pt>
                <c:pt idx="6232">
                  <c:v>26326</c:v>
                </c:pt>
                <c:pt idx="6233">
                  <c:v>26326</c:v>
                </c:pt>
                <c:pt idx="6234">
                  <c:v>26326</c:v>
                </c:pt>
                <c:pt idx="6235">
                  <c:v>26326</c:v>
                </c:pt>
                <c:pt idx="6236">
                  <c:v>26326</c:v>
                </c:pt>
                <c:pt idx="6237">
                  <c:v>26326</c:v>
                </c:pt>
                <c:pt idx="6238">
                  <c:v>26326</c:v>
                </c:pt>
                <c:pt idx="6239">
                  <c:v>26326</c:v>
                </c:pt>
                <c:pt idx="6240">
                  <c:v>26326</c:v>
                </c:pt>
                <c:pt idx="6241">
                  <c:v>26326</c:v>
                </c:pt>
                <c:pt idx="6242">
                  <c:v>26326</c:v>
                </c:pt>
                <c:pt idx="6243">
                  <c:v>26326</c:v>
                </c:pt>
                <c:pt idx="6244">
                  <c:v>26326</c:v>
                </c:pt>
                <c:pt idx="6245">
                  <c:v>26326</c:v>
                </c:pt>
                <c:pt idx="6246">
                  <c:v>26326</c:v>
                </c:pt>
                <c:pt idx="6247">
                  <c:v>26326</c:v>
                </c:pt>
                <c:pt idx="6248">
                  <c:v>26326</c:v>
                </c:pt>
                <c:pt idx="6249">
                  <c:v>26326</c:v>
                </c:pt>
                <c:pt idx="6250">
                  <c:v>26326</c:v>
                </c:pt>
                <c:pt idx="6251">
                  <c:v>26326</c:v>
                </c:pt>
                <c:pt idx="6252">
                  <c:v>26326</c:v>
                </c:pt>
                <c:pt idx="6253">
                  <c:v>26326</c:v>
                </c:pt>
                <c:pt idx="6254">
                  <c:v>26326</c:v>
                </c:pt>
                <c:pt idx="6255">
                  <c:v>26326</c:v>
                </c:pt>
                <c:pt idx="6256">
                  <c:v>26326</c:v>
                </c:pt>
                <c:pt idx="6257">
                  <c:v>26326</c:v>
                </c:pt>
                <c:pt idx="6258">
                  <c:v>26326</c:v>
                </c:pt>
                <c:pt idx="6259">
                  <c:v>26326</c:v>
                </c:pt>
                <c:pt idx="6260">
                  <c:v>26326</c:v>
                </c:pt>
                <c:pt idx="6261">
                  <c:v>26326</c:v>
                </c:pt>
                <c:pt idx="6262">
                  <c:v>26326</c:v>
                </c:pt>
                <c:pt idx="6263">
                  <c:v>26326</c:v>
                </c:pt>
                <c:pt idx="6264">
                  <c:v>26326</c:v>
                </c:pt>
                <c:pt idx="6265">
                  <c:v>26326</c:v>
                </c:pt>
                <c:pt idx="6266">
                  <c:v>26326</c:v>
                </c:pt>
                <c:pt idx="6267">
                  <c:v>26326</c:v>
                </c:pt>
                <c:pt idx="6268">
                  <c:v>26326</c:v>
                </c:pt>
                <c:pt idx="6269">
                  <c:v>26326</c:v>
                </c:pt>
                <c:pt idx="6270">
                  <c:v>26326</c:v>
                </c:pt>
                <c:pt idx="6271">
                  <c:v>26326</c:v>
                </c:pt>
                <c:pt idx="6272">
                  <c:v>26326</c:v>
                </c:pt>
                <c:pt idx="6273">
                  <c:v>26326</c:v>
                </c:pt>
                <c:pt idx="6274">
                  <c:v>26326</c:v>
                </c:pt>
                <c:pt idx="6275">
                  <c:v>26326</c:v>
                </c:pt>
                <c:pt idx="6276">
                  <c:v>26326</c:v>
                </c:pt>
                <c:pt idx="6277">
                  <c:v>26326</c:v>
                </c:pt>
                <c:pt idx="6278">
                  <c:v>26326</c:v>
                </c:pt>
                <c:pt idx="6279">
                  <c:v>26326</c:v>
                </c:pt>
                <c:pt idx="6280">
                  <c:v>26326</c:v>
                </c:pt>
                <c:pt idx="6281">
                  <c:v>26326</c:v>
                </c:pt>
                <c:pt idx="6282">
                  <c:v>26326</c:v>
                </c:pt>
                <c:pt idx="6283">
                  <c:v>26326</c:v>
                </c:pt>
                <c:pt idx="6284">
                  <c:v>26326</c:v>
                </c:pt>
                <c:pt idx="6285">
                  <c:v>26326</c:v>
                </c:pt>
                <c:pt idx="6286">
                  <c:v>26326</c:v>
                </c:pt>
                <c:pt idx="6287">
                  <c:v>26326</c:v>
                </c:pt>
                <c:pt idx="6288">
                  <c:v>26326</c:v>
                </c:pt>
                <c:pt idx="6289">
                  <c:v>26326</c:v>
                </c:pt>
                <c:pt idx="6290">
                  <c:v>26326</c:v>
                </c:pt>
                <c:pt idx="6291">
                  <c:v>26326</c:v>
                </c:pt>
                <c:pt idx="6292">
                  <c:v>26326</c:v>
                </c:pt>
                <c:pt idx="6293">
                  <c:v>26326</c:v>
                </c:pt>
                <c:pt idx="6294">
                  <c:v>26326</c:v>
                </c:pt>
                <c:pt idx="6295">
                  <c:v>26326</c:v>
                </c:pt>
                <c:pt idx="6296">
                  <c:v>26326</c:v>
                </c:pt>
                <c:pt idx="6297">
                  <c:v>26326</c:v>
                </c:pt>
                <c:pt idx="6298">
                  <c:v>26326</c:v>
                </c:pt>
                <c:pt idx="6299">
                  <c:v>26326</c:v>
                </c:pt>
                <c:pt idx="6300">
                  <c:v>26326</c:v>
                </c:pt>
                <c:pt idx="6301">
                  <c:v>26326</c:v>
                </c:pt>
                <c:pt idx="6302">
                  <c:v>26326</c:v>
                </c:pt>
                <c:pt idx="6303">
                  <c:v>26326</c:v>
                </c:pt>
                <c:pt idx="6304">
                  <c:v>26326</c:v>
                </c:pt>
                <c:pt idx="6305">
                  <c:v>26326</c:v>
                </c:pt>
                <c:pt idx="6306">
                  <c:v>26326</c:v>
                </c:pt>
                <c:pt idx="6307">
                  <c:v>26326</c:v>
                </c:pt>
                <c:pt idx="6308">
                  <c:v>26326</c:v>
                </c:pt>
                <c:pt idx="6309">
                  <c:v>26326</c:v>
                </c:pt>
                <c:pt idx="6310">
                  <c:v>26326</c:v>
                </c:pt>
                <c:pt idx="6311">
                  <c:v>26326</c:v>
                </c:pt>
                <c:pt idx="6312">
                  <c:v>26326</c:v>
                </c:pt>
                <c:pt idx="6313">
                  <c:v>26326</c:v>
                </c:pt>
                <c:pt idx="6314">
                  <c:v>26326</c:v>
                </c:pt>
                <c:pt idx="6315">
                  <c:v>26326</c:v>
                </c:pt>
                <c:pt idx="6316">
                  <c:v>26326</c:v>
                </c:pt>
                <c:pt idx="6317">
                  <c:v>26326</c:v>
                </c:pt>
                <c:pt idx="6318">
                  <c:v>26326</c:v>
                </c:pt>
                <c:pt idx="6319">
                  <c:v>26326</c:v>
                </c:pt>
                <c:pt idx="6320">
                  <c:v>26326</c:v>
                </c:pt>
                <c:pt idx="6321">
                  <c:v>26326</c:v>
                </c:pt>
                <c:pt idx="6322">
                  <c:v>26326</c:v>
                </c:pt>
                <c:pt idx="6323">
                  <c:v>26326</c:v>
                </c:pt>
                <c:pt idx="6324">
                  <c:v>26326</c:v>
                </c:pt>
                <c:pt idx="6325">
                  <c:v>26326</c:v>
                </c:pt>
                <c:pt idx="6326">
                  <c:v>26326</c:v>
                </c:pt>
                <c:pt idx="6327">
                  <c:v>26326</c:v>
                </c:pt>
                <c:pt idx="6328">
                  <c:v>26326</c:v>
                </c:pt>
                <c:pt idx="6329">
                  <c:v>26326</c:v>
                </c:pt>
                <c:pt idx="6330">
                  <c:v>26326</c:v>
                </c:pt>
                <c:pt idx="6331">
                  <c:v>26326</c:v>
                </c:pt>
                <c:pt idx="6332">
                  <c:v>26326</c:v>
                </c:pt>
                <c:pt idx="6333">
                  <c:v>26326</c:v>
                </c:pt>
                <c:pt idx="6334">
                  <c:v>26326</c:v>
                </c:pt>
                <c:pt idx="6335">
                  <c:v>26326</c:v>
                </c:pt>
                <c:pt idx="6336">
                  <c:v>26326</c:v>
                </c:pt>
                <c:pt idx="6337">
                  <c:v>26326</c:v>
                </c:pt>
                <c:pt idx="6338">
                  <c:v>26326</c:v>
                </c:pt>
                <c:pt idx="6339">
                  <c:v>26326</c:v>
                </c:pt>
                <c:pt idx="6340">
                  <c:v>26326</c:v>
                </c:pt>
                <c:pt idx="6341">
                  <c:v>26326</c:v>
                </c:pt>
                <c:pt idx="6342">
                  <c:v>26326</c:v>
                </c:pt>
                <c:pt idx="6343">
                  <c:v>26326</c:v>
                </c:pt>
                <c:pt idx="6344">
                  <c:v>26326</c:v>
                </c:pt>
                <c:pt idx="6345">
                  <c:v>26326</c:v>
                </c:pt>
                <c:pt idx="6346">
                  <c:v>26326</c:v>
                </c:pt>
                <c:pt idx="6347">
                  <c:v>26326</c:v>
                </c:pt>
                <c:pt idx="6348">
                  <c:v>26326</c:v>
                </c:pt>
                <c:pt idx="6349">
                  <c:v>26326</c:v>
                </c:pt>
                <c:pt idx="6350">
                  <c:v>26326</c:v>
                </c:pt>
                <c:pt idx="6351">
                  <c:v>26326</c:v>
                </c:pt>
                <c:pt idx="6352">
                  <c:v>26326</c:v>
                </c:pt>
                <c:pt idx="6353">
                  <c:v>26326</c:v>
                </c:pt>
                <c:pt idx="6354">
                  <c:v>26326</c:v>
                </c:pt>
                <c:pt idx="6355">
                  <c:v>26326</c:v>
                </c:pt>
                <c:pt idx="6356">
                  <c:v>26326</c:v>
                </c:pt>
                <c:pt idx="6357">
                  <c:v>26326</c:v>
                </c:pt>
                <c:pt idx="6358">
                  <c:v>26326</c:v>
                </c:pt>
                <c:pt idx="6359">
                  <c:v>26326</c:v>
                </c:pt>
                <c:pt idx="6360">
                  <c:v>26326</c:v>
                </c:pt>
                <c:pt idx="6361">
                  <c:v>26326</c:v>
                </c:pt>
                <c:pt idx="6362">
                  <c:v>26326</c:v>
                </c:pt>
                <c:pt idx="6363">
                  <c:v>26326</c:v>
                </c:pt>
                <c:pt idx="6364">
                  <c:v>26326</c:v>
                </c:pt>
                <c:pt idx="6365">
                  <c:v>26326</c:v>
                </c:pt>
                <c:pt idx="6366">
                  <c:v>26326</c:v>
                </c:pt>
                <c:pt idx="6367">
                  <c:v>26326</c:v>
                </c:pt>
                <c:pt idx="6368">
                  <c:v>26326</c:v>
                </c:pt>
                <c:pt idx="6369">
                  <c:v>26326</c:v>
                </c:pt>
                <c:pt idx="6370">
                  <c:v>26326</c:v>
                </c:pt>
                <c:pt idx="6371">
                  <c:v>26326</c:v>
                </c:pt>
                <c:pt idx="6372">
                  <c:v>26326</c:v>
                </c:pt>
                <c:pt idx="6373">
                  <c:v>26326</c:v>
                </c:pt>
                <c:pt idx="6374">
                  <c:v>26326</c:v>
                </c:pt>
                <c:pt idx="6375">
                  <c:v>26326</c:v>
                </c:pt>
                <c:pt idx="6376">
                  <c:v>26326</c:v>
                </c:pt>
                <c:pt idx="6377">
                  <c:v>26326</c:v>
                </c:pt>
                <c:pt idx="6378">
                  <c:v>26326</c:v>
                </c:pt>
                <c:pt idx="6379">
                  <c:v>26326</c:v>
                </c:pt>
                <c:pt idx="6380">
                  <c:v>26326</c:v>
                </c:pt>
                <c:pt idx="6381">
                  <c:v>26326</c:v>
                </c:pt>
                <c:pt idx="6382">
                  <c:v>26326</c:v>
                </c:pt>
                <c:pt idx="6383">
                  <c:v>26326</c:v>
                </c:pt>
                <c:pt idx="6384">
                  <c:v>26326</c:v>
                </c:pt>
                <c:pt idx="6385">
                  <c:v>26326</c:v>
                </c:pt>
                <c:pt idx="6386">
                  <c:v>26326</c:v>
                </c:pt>
                <c:pt idx="6387">
                  <c:v>26326</c:v>
                </c:pt>
                <c:pt idx="6388">
                  <c:v>26326</c:v>
                </c:pt>
                <c:pt idx="6389">
                  <c:v>26326</c:v>
                </c:pt>
                <c:pt idx="6390">
                  <c:v>26326</c:v>
                </c:pt>
                <c:pt idx="6391">
                  <c:v>26326</c:v>
                </c:pt>
                <c:pt idx="6392">
                  <c:v>26326</c:v>
                </c:pt>
                <c:pt idx="6393">
                  <c:v>26326</c:v>
                </c:pt>
                <c:pt idx="6394">
                  <c:v>26326</c:v>
                </c:pt>
                <c:pt idx="6395">
                  <c:v>26326</c:v>
                </c:pt>
                <c:pt idx="6396">
                  <c:v>26326</c:v>
                </c:pt>
                <c:pt idx="6397">
                  <c:v>26326</c:v>
                </c:pt>
                <c:pt idx="6398">
                  <c:v>26326</c:v>
                </c:pt>
                <c:pt idx="6399">
                  <c:v>26326</c:v>
                </c:pt>
                <c:pt idx="6400">
                  <c:v>26326</c:v>
                </c:pt>
                <c:pt idx="6401">
                  <c:v>26326</c:v>
                </c:pt>
                <c:pt idx="6402">
                  <c:v>26326</c:v>
                </c:pt>
                <c:pt idx="6403">
                  <c:v>26326</c:v>
                </c:pt>
                <c:pt idx="6404">
                  <c:v>26326</c:v>
                </c:pt>
                <c:pt idx="6405">
                  <c:v>26326</c:v>
                </c:pt>
                <c:pt idx="6406">
                  <c:v>26326</c:v>
                </c:pt>
                <c:pt idx="6407">
                  <c:v>26326</c:v>
                </c:pt>
                <c:pt idx="6408">
                  <c:v>26326</c:v>
                </c:pt>
                <c:pt idx="6409">
                  <c:v>26326</c:v>
                </c:pt>
                <c:pt idx="6410">
                  <c:v>26326</c:v>
                </c:pt>
                <c:pt idx="6411">
                  <c:v>26326</c:v>
                </c:pt>
                <c:pt idx="6412">
                  <c:v>26326</c:v>
                </c:pt>
                <c:pt idx="6413">
                  <c:v>26326</c:v>
                </c:pt>
                <c:pt idx="6414">
                  <c:v>26326</c:v>
                </c:pt>
                <c:pt idx="6415">
                  <c:v>26326</c:v>
                </c:pt>
                <c:pt idx="6416">
                  <c:v>26326</c:v>
                </c:pt>
                <c:pt idx="6417">
                  <c:v>26326</c:v>
                </c:pt>
                <c:pt idx="6418">
                  <c:v>26326</c:v>
                </c:pt>
                <c:pt idx="6419">
                  <c:v>26326</c:v>
                </c:pt>
                <c:pt idx="6420">
                  <c:v>26326</c:v>
                </c:pt>
                <c:pt idx="6421">
                  <c:v>26326</c:v>
                </c:pt>
                <c:pt idx="6422">
                  <c:v>26326</c:v>
                </c:pt>
                <c:pt idx="6423">
                  <c:v>26326</c:v>
                </c:pt>
                <c:pt idx="6424">
                  <c:v>26326</c:v>
                </c:pt>
                <c:pt idx="6425">
                  <c:v>26326</c:v>
                </c:pt>
                <c:pt idx="6426">
                  <c:v>26326</c:v>
                </c:pt>
                <c:pt idx="6427">
                  <c:v>26326</c:v>
                </c:pt>
                <c:pt idx="6428">
                  <c:v>26326</c:v>
                </c:pt>
                <c:pt idx="6429">
                  <c:v>26326</c:v>
                </c:pt>
                <c:pt idx="6430">
                  <c:v>26326</c:v>
                </c:pt>
                <c:pt idx="6431">
                  <c:v>26326</c:v>
                </c:pt>
                <c:pt idx="6432">
                  <c:v>26326</c:v>
                </c:pt>
                <c:pt idx="6433">
                  <c:v>26326</c:v>
                </c:pt>
                <c:pt idx="6434">
                  <c:v>26326</c:v>
                </c:pt>
                <c:pt idx="6435">
                  <c:v>26326</c:v>
                </c:pt>
                <c:pt idx="6436">
                  <c:v>26326</c:v>
                </c:pt>
                <c:pt idx="6437">
                  <c:v>26326</c:v>
                </c:pt>
                <c:pt idx="6438">
                  <c:v>26326</c:v>
                </c:pt>
                <c:pt idx="6439">
                  <c:v>26326</c:v>
                </c:pt>
                <c:pt idx="6440">
                  <c:v>26326</c:v>
                </c:pt>
                <c:pt idx="6441">
                  <c:v>26326</c:v>
                </c:pt>
                <c:pt idx="6442">
                  <c:v>26326</c:v>
                </c:pt>
                <c:pt idx="6443">
                  <c:v>26326</c:v>
                </c:pt>
                <c:pt idx="6444">
                  <c:v>26326</c:v>
                </c:pt>
                <c:pt idx="6445">
                  <c:v>26326</c:v>
                </c:pt>
                <c:pt idx="6446">
                  <c:v>26326</c:v>
                </c:pt>
                <c:pt idx="6447">
                  <c:v>26326</c:v>
                </c:pt>
                <c:pt idx="6448">
                  <c:v>26326</c:v>
                </c:pt>
                <c:pt idx="6449">
                  <c:v>26326</c:v>
                </c:pt>
                <c:pt idx="6450">
                  <c:v>26326</c:v>
                </c:pt>
                <c:pt idx="6451">
                  <c:v>26326</c:v>
                </c:pt>
                <c:pt idx="6452">
                  <c:v>26326</c:v>
                </c:pt>
                <c:pt idx="6453">
                  <c:v>26326</c:v>
                </c:pt>
                <c:pt idx="6454">
                  <c:v>26326</c:v>
                </c:pt>
                <c:pt idx="6455">
                  <c:v>26326</c:v>
                </c:pt>
                <c:pt idx="6456">
                  <c:v>26326</c:v>
                </c:pt>
                <c:pt idx="6457">
                  <c:v>26326</c:v>
                </c:pt>
                <c:pt idx="6458">
                  <c:v>26326</c:v>
                </c:pt>
                <c:pt idx="6459">
                  <c:v>26326</c:v>
                </c:pt>
                <c:pt idx="6460">
                  <c:v>26326</c:v>
                </c:pt>
                <c:pt idx="6461">
                  <c:v>26326</c:v>
                </c:pt>
                <c:pt idx="6462">
                  <c:v>26326</c:v>
                </c:pt>
                <c:pt idx="6463">
                  <c:v>26326</c:v>
                </c:pt>
                <c:pt idx="6464">
                  <c:v>26326</c:v>
                </c:pt>
                <c:pt idx="6465">
                  <c:v>26326</c:v>
                </c:pt>
                <c:pt idx="6466">
                  <c:v>26326</c:v>
                </c:pt>
                <c:pt idx="6467">
                  <c:v>26326</c:v>
                </c:pt>
                <c:pt idx="6468">
                  <c:v>26326</c:v>
                </c:pt>
                <c:pt idx="6469">
                  <c:v>26326</c:v>
                </c:pt>
                <c:pt idx="6470">
                  <c:v>26326</c:v>
                </c:pt>
                <c:pt idx="6471">
                  <c:v>26326</c:v>
                </c:pt>
                <c:pt idx="6472">
                  <c:v>26326</c:v>
                </c:pt>
                <c:pt idx="6473">
                  <c:v>26326</c:v>
                </c:pt>
                <c:pt idx="6474">
                  <c:v>26326</c:v>
                </c:pt>
                <c:pt idx="6475">
                  <c:v>26326</c:v>
                </c:pt>
                <c:pt idx="6476">
                  <c:v>26326</c:v>
                </c:pt>
                <c:pt idx="6477">
                  <c:v>26326</c:v>
                </c:pt>
                <c:pt idx="6478">
                  <c:v>26326</c:v>
                </c:pt>
                <c:pt idx="6479">
                  <c:v>26326</c:v>
                </c:pt>
                <c:pt idx="6480">
                  <c:v>26326</c:v>
                </c:pt>
                <c:pt idx="6481">
                  <c:v>26326</c:v>
                </c:pt>
                <c:pt idx="6482">
                  <c:v>26326</c:v>
                </c:pt>
                <c:pt idx="6483">
                  <c:v>26326</c:v>
                </c:pt>
                <c:pt idx="6484">
                  <c:v>26326</c:v>
                </c:pt>
                <c:pt idx="6485">
                  <c:v>26326</c:v>
                </c:pt>
                <c:pt idx="6486">
                  <c:v>26326</c:v>
                </c:pt>
                <c:pt idx="6487">
                  <c:v>26326</c:v>
                </c:pt>
                <c:pt idx="6488">
                  <c:v>26326</c:v>
                </c:pt>
                <c:pt idx="6489">
                  <c:v>26326</c:v>
                </c:pt>
                <c:pt idx="6490">
                  <c:v>26326</c:v>
                </c:pt>
                <c:pt idx="6491">
                  <c:v>26326</c:v>
                </c:pt>
                <c:pt idx="6492">
                  <c:v>26326</c:v>
                </c:pt>
                <c:pt idx="6493">
                  <c:v>26326</c:v>
                </c:pt>
                <c:pt idx="6494">
                  <c:v>26326</c:v>
                </c:pt>
                <c:pt idx="6495">
                  <c:v>26326</c:v>
                </c:pt>
                <c:pt idx="6496">
                  <c:v>26326</c:v>
                </c:pt>
                <c:pt idx="6497">
                  <c:v>26326</c:v>
                </c:pt>
                <c:pt idx="6498">
                  <c:v>26326</c:v>
                </c:pt>
                <c:pt idx="6499">
                  <c:v>26326</c:v>
                </c:pt>
                <c:pt idx="6500">
                  <c:v>26326</c:v>
                </c:pt>
                <c:pt idx="6501">
                  <c:v>26326</c:v>
                </c:pt>
                <c:pt idx="6502">
                  <c:v>26326</c:v>
                </c:pt>
                <c:pt idx="6503">
                  <c:v>26326</c:v>
                </c:pt>
                <c:pt idx="6504">
                  <c:v>26326</c:v>
                </c:pt>
                <c:pt idx="6505">
                  <c:v>26326</c:v>
                </c:pt>
                <c:pt idx="6506">
                  <c:v>26326</c:v>
                </c:pt>
                <c:pt idx="6507">
                  <c:v>26326</c:v>
                </c:pt>
                <c:pt idx="6508">
                  <c:v>26326</c:v>
                </c:pt>
                <c:pt idx="6509">
                  <c:v>26326</c:v>
                </c:pt>
                <c:pt idx="6510">
                  <c:v>26326</c:v>
                </c:pt>
                <c:pt idx="6511">
                  <c:v>26326</c:v>
                </c:pt>
                <c:pt idx="6512">
                  <c:v>26326</c:v>
                </c:pt>
                <c:pt idx="6513">
                  <c:v>26326</c:v>
                </c:pt>
                <c:pt idx="6514">
                  <c:v>26326</c:v>
                </c:pt>
                <c:pt idx="6515">
                  <c:v>26326</c:v>
                </c:pt>
                <c:pt idx="6516">
                  <c:v>26326</c:v>
                </c:pt>
                <c:pt idx="6517">
                  <c:v>26326</c:v>
                </c:pt>
                <c:pt idx="6518">
                  <c:v>26326</c:v>
                </c:pt>
                <c:pt idx="6519">
                  <c:v>26326</c:v>
                </c:pt>
                <c:pt idx="6520">
                  <c:v>26326</c:v>
                </c:pt>
                <c:pt idx="6521">
                  <c:v>26326</c:v>
                </c:pt>
                <c:pt idx="6522">
                  <c:v>26326</c:v>
                </c:pt>
                <c:pt idx="6523">
                  <c:v>26326</c:v>
                </c:pt>
                <c:pt idx="6524">
                  <c:v>26326</c:v>
                </c:pt>
                <c:pt idx="6525">
                  <c:v>26326</c:v>
                </c:pt>
                <c:pt idx="6526">
                  <c:v>26326</c:v>
                </c:pt>
                <c:pt idx="6527">
                  <c:v>26326</c:v>
                </c:pt>
                <c:pt idx="6528">
                  <c:v>26326</c:v>
                </c:pt>
                <c:pt idx="6529">
                  <c:v>26326</c:v>
                </c:pt>
                <c:pt idx="6530">
                  <c:v>26326</c:v>
                </c:pt>
                <c:pt idx="6531">
                  <c:v>26326</c:v>
                </c:pt>
                <c:pt idx="6532">
                  <c:v>26326</c:v>
                </c:pt>
                <c:pt idx="6533">
                  <c:v>26326</c:v>
                </c:pt>
                <c:pt idx="6534">
                  <c:v>26326</c:v>
                </c:pt>
                <c:pt idx="6535">
                  <c:v>26326</c:v>
                </c:pt>
                <c:pt idx="6536">
                  <c:v>26326</c:v>
                </c:pt>
                <c:pt idx="6537">
                  <c:v>26326</c:v>
                </c:pt>
                <c:pt idx="6538">
                  <c:v>26326</c:v>
                </c:pt>
                <c:pt idx="6539">
                  <c:v>26326</c:v>
                </c:pt>
                <c:pt idx="6540">
                  <c:v>26326</c:v>
                </c:pt>
                <c:pt idx="6541">
                  <c:v>26326</c:v>
                </c:pt>
                <c:pt idx="6542">
                  <c:v>26326</c:v>
                </c:pt>
                <c:pt idx="6543">
                  <c:v>26326</c:v>
                </c:pt>
                <c:pt idx="6544">
                  <c:v>26326</c:v>
                </c:pt>
                <c:pt idx="6545">
                  <c:v>26326</c:v>
                </c:pt>
                <c:pt idx="6546">
                  <c:v>26326</c:v>
                </c:pt>
                <c:pt idx="6547">
                  <c:v>26326</c:v>
                </c:pt>
                <c:pt idx="6548">
                  <c:v>26326</c:v>
                </c:pt>
                <c:pt idx="6549">
                  <c:v>26326</c:v>
                </c:pt>
                <c:pt idx="6550">
                  <c:v>26326</c:v>
                </c:pt>
                <c:pt idx="6551">
                  <c:v>26326</c:v>
                </c:pt>
                <c:pt idx="6552">
                  <c:v>26348</c:v>
                </c:pt>
                <c:pt idx="6553">
                  <c:v>26348</c:v>
                </c:pt>
                <c:pt idx="6554">
                  <c:v>26348</c:v>
                </c:pt>
                <c:pt idx="6555">
                  <c:v>26348</c:v>
                </c:pt>
                <c:pt idx="6556">
                  <c:v>26348</c:v>
                </c:pt>
                <c:pt idx="6557">
                  <c:v>26348</c:v>
                </c:pt>
                <c:pt idx="6558">
                  <c:v>26348</c:v>
                </c:pt>
                <c:pt idx="6559">
                  <c:v>26348</c:v>
                </c:pt>
                <c:pt idx="6560">
                  <c:v>26348</c:v>
                </c:pt>
                <c:pt idx="6561">
                  <c:v>26348</c:v>
                </c:pt>
                <c:pt idx="6562">
                  <c:v>26348</c:v>
                </c:pt>
                <c:pt idx="6563">
                  <c:v>26348</c:v>
                </c:pt>
                <c:pt idx="6564">
                  <c:v>26348</c:v>
                </c:pt>
                <c:pt idx="6565">
                  <c:v>26348</c:v>
                </c:pt>
                <c:pt idx="6566">
                  <c:v>26348</c:v>
                </c:pt>
                <c:pt idx="6567">
                  <c:v>26348</c:v>
                </c:pt>
                <c:pt idx="6568">
                  <c:v>26348</c:v>
                </c:pt>
                <c:pt idx="6569">
                  <c:v>26348</c:v>
                </c:pt>
                <c:pt idx="6570">
                  <c:v>26348</c:v>
                </c:pt>
                <c:pt idx="6571">
                  <c:v>26348</c:v>
                </c:pt>
                <c:pt idx="6572">
                  <c:v>26348</c:v>
                </c:pt>
                <c:pt idx="6573">
                  <c:v>26348</c:v>
                </c:pt>
                <c:pt idx="6574">
                  <c:v>26348</c:v>
                </c:pt>
                <c:pt idx="6575">
                  <c:v>26348</c:v>
                </c:pt>
                <c:pt idx="6576">
                  <c:v>26348</c:v>
                </c:pt>
                <c:pt idx="6577">
                  <c:v>26348</c:v>
                </c:pt>
                <c:pt idx="6578">
                  <c:v>26348</c:v>
                </c:pt>
                <c:pt idx="6579">
                  <c:v>26348</c:v>
                </c:pt>
                <c:pt idx="6580">
                  <c:v>26348</c:v>
                </c:pt>
                <c:pt idx="6581">
                  <c:v>26348</c:v>
                </c:pt>
                <c:pt idx="6582">
                  <c:v>26348</c:v>
                </c:pt>
                <c:pt idx="6583">
                  <c:v>26348</c:v>
                </c:pt>
                <c:pt idx="6584">
                  <c:v>26348</c:v>
                </c:pt>
                <c:pt idx="6585">
                  <c:v>26348</c:v>
                </c:pt>
                <c:pt idx="6586">
                  <c:v>26348</c:v>
                </c:pt>
                <c:pt idx="6587">
                  <c:v>26348</c:v>
                </c:pt>
                <c:pt idx="6588">
                  <c:v>26348</c:v>
                </c:pt>
                <c:pt idx="6589">
                  <c:v>26348</c:v>
                </c:pt>
                <c:pt idx="6590">
                  <c:v>26348</c:v>
                </c:pt>
                <c:pt idx="6591">
                  <c:v>26348</c:v>
                </c:pt>
                <c:pt idx="6592">
                  <c:v>26348</c:v>
                </c:pt>
                <c:pt idx="6593">
                  <c:v>26348</c:v>
                </c:pt>
                <c:pt idx="6594">
                  <c:v>26348</c:v>
                </c:pt>
                <c:pt idx="6595">
                  <c:v>26348</c:v>
                </c:pt>
                <c:pt idx="6596">
                  <c:v>26348</c:v>
                </c:pt>
                <c:pt idx="6597">
                  <c:v>26348</c:v>
                </c:pt>
                <c:pt idx="6598">
                  <c:v>26348</c:v>
                </c:pt>
                <c:pt idx="6599">
                  <c:v>26348</c:v>
                </c:pt>
                <c:pt idx="6600">
                  <c:v>26348</c:v>
                </c:pt>
                <c:pt idx="6601">
                  <c:v>26348</c:v>
                </c:pt>
                <c:pt idx="6602">
                  <c:v>26348</c:v>
                </c:pt>
                <c:pt idx="6603">
                  <c:v>26348</c:v>
                </c:pt>
                <c:pt idx="6604">
                  <c:v>26348</c:v>
                </c:pt>
                <c:pt idx="6605">
                  <c:v>26348</c:v>
                </c:pt>
                <c:pt idx="6606">
                  <c:v>26348</c:v>
                </c:pt>
                <c:pt idx="6607">
                  <c:v>26348</c:v>
                </c:pt>
                <c:pt idx="6608">
                  <c:v>26348</c:v>
                </c:pt>
                <c:pt idx="6609">
                  <c:v>26348</c:v>
                </c:pt>
                <c:pt idx="6610">
                  <c:v>26348</c:v>
                </c:pt>
                <c:pt idx="6611">
                  <c:v>26348</c:v>
                </c:pt>
                <c:pt idx="6612">
                  <c:v>26348</c:v>
                </c:pt>
                <c:pt idx="6613">
                  <c:v>26348</c:v>
                </c:pt>
                <c:pt idx="6614">
                  <c:v>26348</c:v>
                </c:pt>
                <c:pt idx="6615">
                  <c:v>26348</c:v>
                </c:pt>
                <c:pt idx="6616">
                  <c:v>26348</c:v>
                </c:pt>
                <c:pt idx="6617">
                  <c:v>26348</c:v>
                </c:pt>
                <c:pt idx="6618">
                  <c:v>26348</c:v>
                </c:pt>
                <c:pt idx="6619">
                  <c:v>26348</c:v>
                </c:pt>
                <c:pt idx="6620">
                  <c:v>26348</c:v>
                </c:pt>
                <c:pt idx="6621">
                  <c:v>26348</c:v>
                </c:pt>
                <c:pt idx="6622">
                  <c:v>26348</c:v>
                </c:pt>
                <c:pt idx="6623">
                  <c:v>26348</c:v>
                </c:pt>
                <c:pt idx="6624">
                  <c:v>26348</c:v>
                </c:pt>
                <c:pt idx="6625">
                  <c:v>26348</c:v>
                </c:pt>
                <c:pt idx="6626">
                  <c:v>26348</c:v>
                </c:pt>
                <c:pt idx="6627">
                  <c:v>26348</c:v>
                </c:pt>
                <c:pt idx="6628">
                  <c:v>26348</c:v>
                </c:pt>
                <c:pt idx="6629">
                  <c:v>26348</c:v>
                </c:pt>
                <c:pt idx="6630">
                  <c:v>26348</c:v>
                </c:pt>
                <c:pt idx="6631">
                  <c:v>26348</c:v>
                </c:pt>
                <c:pt idx="6632">
                  <c:v>26348</c:v>
                </c:pt>
                <c:pt idx="6633">
                  <c:v>26348</c:v>
                </c:pt>
                <c:pt idx="6634">
                  <c:v>26348</c:v>
                </c:pt>
                <c:pt idx="6635">
                  <c:v>26348</c:v>
                </c:pt>
                <c:pt idx="6636">
                  <c:v>26348</c:v>
                </c:pt>
                <c:pt idx="6637">
                  <c:v>26348</c:v>
                </c:pt>
                <c:pt idx="6638">
                  <c:v>26348</c:v>
                </c:pt>
                <c:pt idx="6639">
                  <c:v>26348</c:v>
                </c:pt>
                <c:pt idx="6640">
                  <c:v>26348</c:v>
                </c:pt>
                <c:pt idx="6641">
                  <c:v>26348</c:v>
                </c:pt>
                <c:pt idx="6642">
                  <c:v>26348</c:v>
                </c:pt>
                <c:pt idx="6643">
                  <c:v>26348</c:v>
                </c:pt>
                <c:pt idx="6644">
                  <c:v>26348</c:v>
                </c:pt>
                <c:pt idx="6645">
                  <c:v>26348</c:v>
                </c:pt>
                <c:pt idx="6646">
                  <c:v>26348</c:v>
                </c:pt>
                <c:pt idx="6647">
                  <c:v>26348</c:v>
                </c:pt>
                <c:pt idx="6648">
                  <c:v>26348</c:v>
                </c:pt>
                <c:pt idx="6649">
                  <c:v>26348</c:v>
                </c:pt>
                <c:pt idx="6650">
                  <c:v>26348</c:v>
                </c:pt>
                <c:pt idx="6651">
                  <c:v>26348</c:v>
                </c:pt>
                <c:pt idx="6652">
                  <c:v>26348</c:v>
                </c:pt>
                <c:pt idx="6653">
                  <c:v>26348</c:v>
                </c:pt>
                <c:pt idx="6654">
                  <c:v>26348</c:v>
                </c:pt>
                <c:pt idx="6655">
                  <c:v>26348</c:v>
                </c:pt>
                <c:pt idx="6656">
                  <c:v>26348</c:v>
                </c:pt>
                <c:pt idx="6657">
                  <c:v>26348</c:v>
                </c:pt>
                <c:pt idx="6658">
                  <c:v>26348</c:v>
                </c:pt>
                <c:pt idx="6659">
                  <c:v>26348</c:v>
                </c:pt>
                <c:pt idx="6660">
                  <c:v>26348</c:v>
                </c:pt>
                <c:pt idx="6661">
                  <c:v>26348</c:v>
                </c:pt>
                <c:pt idx="6662">
                  <c:v>26348</c:v>
                </c:pt>
                <c:pt idx="6663">
                  <c:v>26348</c:v>
                </c:pt>
                <c:pt idx="6664">
                  <c:v>26348</c:v>
                </c:pt>
                <c:pt idx="6665">
                  <c:v>26348</c:v>
                </c:pt>
                <c:pt idx="6666">
                  <c:v>26348</c:v>
                </c:pt>
                <c:pt idx="6667">
                  <c:v>26348</c:v>
                </c:pt>
                <c:pt idx="6668">
                  <c:v>26348</c:v>
                </c:pt>
                <c:pt idx="6669">
                  <c:v>26348</c:v>
                </c:pt>
                <c:pt idx="6670">
                  <c:v>26348</c:v>
                </c:pt>
                <c:pt idx="6671">
                  <c:v>26348</c:v>
                </c:pt>
                <c:pt idx="6672">
                  <c:v>26348</c:v>
                </c:pt>
                <c:pt idx="6673">
                  <c:v>26348</c:v>
                </c:pt>
                <c:pt idx="6674">
                  <c:v>26348</c:v>
                </c:pt>
                <c:pt idx="6675">
                  <c:v>26348</c:v>
                </c:pt>
                <c:pt idx="6676">
                  <c:v>26348</c:v>
                </c:pt>
                <c:pt idx="6677">
                  <c:v>26348</c:v>
                </c:pt>
                <c:pt idx="6678">
                  <c:v>26348</c:v>
                </c:pt>
                <c:pt idx="6679">
                  <c:v>26348</c:v>
                </c:pt>
                <c:pt idx="6680">
                  <c:v>26348</c:v>
                </c:pt>
                <c:pt idx="6681">
                  <c:v>26348</c:v>
                </c:pt>
                <c:pt idx="6682">
                  <c:v>26348</c:v>
                </c:pt>
                <c:pt idx="6683">
                  <c:v>26348</c:v>
                </c:pt>
                <c:pt idx="6684">
                  <c:v>26348</c:v>
                </c:pt>
                <c:pt idx="6685">
                  <c:v>26348</c:v>
                </c:pt>
                <c:pt idx="6686">
                  <c:v>26348</c:v>
                </c:pt>
                <c:pt idx="6687">
                  <c:v>26348</c:v>
                </c:pt>
                <c:pt idx="6688">
                  <c:v>26348</c:v>
                </c:pt>
                <c:pt idx="6689">
                  <c:v>26348</c:v>
                </c:pt>
                <c:pt idx="6690">
                  <c:v>26348</c:v>
                </c:pt>
                <c:pt idx="6691">
                  <c:v>26348</c:v>
                </c:pt>
                <c:pt idx="6692">
                  <c:v>26348</c:v>
                </c:pt>
                <c:pt idx="6693">
                  <c:v>26348</c:v>
                </c:pt>
                <c:pt idx="6694">
                  <c:v>26348</c:v>
                </c:pt>
                <c:pt idx="6695">
                  <c:v>26348</c:v>
                </c:pt>
                <c:pt idx="6696">
                  <c:v>26348</c:v>
                </c:pt>
                <c:pt idx="6697">
                  <c:v>26348</c:v>
                </c:pt>
                <c:pt idx="6698">
                  <c:v>26348</c:v>
                </c:pt>
                <c:pt idx="6699">
                  <c:v>26348</c:v>
                </c:pt>
                <c:pt idx="6700">
                  <c:v>26348</c:v>
                </c:pt>
                <c:pt idx="6701">
                  <c:v>26348</c:v>
                </c:pt>
                <c:pt idx="6702">
                  <c:v>26348</c:v>
                </c:pt>
                <c:pt idx="6703">
                  <c:v>26348</c:v>
                </c:pt>
                <c:pt idx="6704">
                  <c:v>26348</c:v>
                </c:pt>
                <c:pt idx="6705">
                  <c:v>26348</c:v>
                </c:pt>
                <c:pt idx="6706">
                  <c:v>26348</c:v>
                </c:pt>
                <c:pt idx="6707">
                  <c:v>26348</c:v>
                </c:pt>
                <c:pt idx="6708">
                  <c:v>26348</c:v>
                </c:pt>
                <c:pt idx="6709">
                  <c:v>26348</c:v>
                </c:pt>
                <c:pt idx="6710">
                  <c:v>26348</c:v>
                </c:pt>
                <c:pt idx="6711">
                  <c:v>26348</c:v>
                </c:pt>
                <c:pt idx="6712">
                  <c:v>26348</c:v>
                </c:pt>
                <c:pt idx="6713">
                  <c:v>26348</c:v>
                </c:pt>
                <c:pt idx="6714">
                  <c:v>26348</c:v>
                </c:pt>
                <c:pt idx="6715">
                  <c:v>26348</c:v>
                </c:pt>
                <c:pt idx="6716">
                  <c:v>26348</c:v>
                </c:pt>
                <c:pt idx="6717">
                  <c:v>26348</c:v>
                </c:pt>
                <c:pt idx="6718">
                  <c:v>26348</c:v>
                </c:pt>
                <c:pt idx="6719">
                  <c:v>26348</c:v>
                </c:pt>
                <c:pt idx="6720">
                  <c:v>26348</c:v>
                </c:pt>
                <c:pt idx="6721">
                  <c:v>26348</c:v>
                </c:pt>
                <c:pt idx="6722">
                  <c:v>26348</c:v>
                </c:pt>
                <c:pt idx="6723">
                  <c:v>26348</c:v>
                </c:pt>
                <c:pt idx="6724">
                  <c:v>26348</c:v>
                </c:pt>
                <c:pt idx="6725">
                  <c:v>26348</c:v>
                </c:pt>
                <c:pt idx="6726">
                  <c:v>26348</c:v>
                </c:pt>
                <c:pt idx="6727">
                  <c:v>26348</c:v>
                </c:pt>
                <c:pt idx="6728">
                  <c:v>26348</c:v>
                </c:pt>
                <c:pt idx="6729">
                  <c:v>26348</c:v>
                </c:pt>
                <c:pt idx="6730">
                  <c:v>26348</c:v>
                </c:pt>
                <c:pt idx="6731">
                  <c:v>26348</c:v>
                </c:pt>
                <c:pt idx="6732">
                  <c:v>26348</c:v>
                </c:pt>
                <c:pt idx="6733">
                  <c:v>26348</c:v>
                </c:pt>
                <c:pt idx="6734">
                  <c:v>26348</c:v>
                </c:pt>
                <c:pt idx="6735">
                  <c:v>26348</c:v>
                </c:pt>
                <c:pt idx="6736">
                  <c:v>26348</c:v>
                </c:pt>
                <c:pt idx="6737">
                  <c:v>26348</c:v>
                </c:pt>
                <c:pt idx="6738">
                  <c:v>26348</c:v>
                </c:pt>
                <c:pt idx="6739">
                  <c:v>26348</c:v>
                </c:pt>
                <c:pt idx="6740">
                  <c:v>26348</c:v>
                </c:pt>
                <c:pt idx="6741">
                  <c:v>26348</c:v>
                </c:pt>
                <c:pt idx="6742">
                  <c:v>26348</c:v>
                </c:pt>
                <c:pt idx="6743">
                  <c:v>26348</c:v>
                </c:pt>
                <c:pt idx="6744">
                  <c:v>26348</c:v>
                </c:pt>
                <c:pt idx="6745">
                  <c:v>26348</c:v>
                </c:pt>
                <c:pt idx="6746">
                  <c:v>26348</c:v>
                </c:pt>
                <c:pt idx="6747">
                  <c:v>26348</c:v>
                </c:pt>
                <c:pt idx="6748">
                  <c:v>26348</c:v>
                </c:pt>
                <c:pt idx="6749">
                  <c:v>26348</c:v>
                </c:pt>
                <c:pt idx="6750">
                  <c:v>26348</c:v>
                </c:pt>
                <c:pt idx="6751">
                  <c:v>26348</c:v>
                </c:pt>
                <c:pt idx="6752">
                  <c:v>26348</c:v>
                </c:pt>
                <c:pt idx="6753">
                  <c:v>26348</c:v>
                </c:pt>
                <c:pt idx="6754">
                  <c:v>26348</c:v>
                </c:pt>
                <c:pt idx="6755">
                  <c:v>26348</c:v>
                </c:pt>
                <c:pt idx="6756">
                  <c:v>26348</c:v>
                </c:pt>
                <c:pt idx="6757">
                  <c:v>26348</c:v>
                </c:pt>
                <c:pt idx="6758">
                  <c:v>26348</c:v>
                </c:pt>
                <c:pt idx="6759">
                  <c:v>26348</c:v>
                </c:pt>
                <c:pt idx="6760">
                  <c:v>26348</c:v>
                </c:pt>
                <c:pt idx="6761">
                  <c:v>26348</c:v>
                </c:pt>
                <c:pt idx="6762">
                  <c:v>26348</c:v>
                </c:pt>
                <c:pt idx="6763">
                  <c:v>26348</c:v>
                </c:pt>
                <c:pt idx="6764">
                  <c:v>26348</c:v>
                </c:pt>
                <c:pt idx="6765">
                  <c:v>26348</c:v>
                </c:pt>
                <c:pt idx="6766">
                  <c:v>26348</c:v>
                </c:pt>
                <c:pt idx="6767">
                  <c:v>26348</c:v>
                </c:pt>
                <c:pt idx="6768">
                  <c:v>26348</c:v>
                </c:pt>
                <c:pt idx="6769">
                  <c:v>26348</c:v>
                </c:pt>
                <c:pt idx="6770">
                  <c:v>26348</c:v>
                </c:pt>
                <c:pt idx="6771">
                  <c:v>26348</c:v>
                </c:pt>
                <c:pt idx="6772">
                  <c:v>26348</c:v>
                </c:pt>
                <c:pt idx="6773">
                  <c:v>26348</c:v>
                </c:pt>
                <c:pt idx="6774">
                  <c:v>26348</c:v>
                </c:pt>
                <c:pt idx="6775">
                  <c:v>26348</c:v>
                </c:pt>
                <c:pt idx="6776">
                  <c:v>26348</c:v>
                </c:pt>
                <c:pt idx="6777">
                  <c:v>26348</c:v>
                </c:pt>
                <c:pt idx="6778">
                  <c:v>26348</c:v>
                </c:pt>
                <c:pt idx="6779">
                  <c:v>26348</c:v>
                </c:pt>
                <c:pt idx="6780">
                  <c:v>26348</c:v>
                </c:pt>
                <c:pt idx="6781">
                  <c:v>26348</c:v>
                </c:pt>
                <c:pt idx="6782">
                  <c:v>26348</c:v>
                </c:pt>
                <c:pt idx="6783">
                  <c:v>26348</c:v>
                </c:pt>
                <c:pt idx="6784">
                  <c:v>26348</c:v>
                </c:pt>
                <c:pt idx="6785">
                  <c:v>26348</c:v>
                </c:pt>
                <c:pt idx="6786">
                  <c:v>26348</c:v>
                </c:pt>
                <c:pt idx="6787">
                  <c:v>26348</c:v>
                </c:pt>
                <c:pt idx="6788">
                  <c:v>26348</c:v>
                </c:pt>
                <c:pt idx="6789">
                  <c:v>26348</c:v>
                </c:pt>
                <c:pt idx="6790">
                  <c:v>26348</c:v>
                </c:pt>
                <c:pt idx="6791">
                  <c:v>26348</c:v>
                </c:pt>
                <c:pt idx="6792">
                  <c:v>26348</c:v>
                </c:pt>
                <c:pt idx="6793">
                  <c:v>26348</c:v>
                </c:pt>
                <c:pt idx="6794">
                  <c:v>26348</c:v>
                </c:pt>
                <c:pt idx="6795">
                  <c:v>26348</c:v>
                </c:pt>
                <c:pt idx="6796">
                  <c:v>26348</c:v>
                </c:pt>
                <c:pt idx="6797">
                  <c:v>26348</c:v>
                </c:pt>
                <c:pt idx="6798">
                  <c:v>26348</c:v>
                </c:pt>
                <c:pt idx="6799">
                  <c:v>26348</c:v>
                </c:pt>
                <c:pt idx="6800">
                  <c:v>26348</c:v>
                </c:pt>
                <c:pt idx="6801">
                  <c:v>26348</c:v>
                </c:pt>
                <c:pt idx="6802">
                  <c:v>26348</c:v>
                </c:pt>
                <c:pt idx="6803">
                  <c:v>26348</c:v>
                </c:pt>
                <c:pt idx="6804">
                  <c:v>26348</c:v>
                </c:pt>
                <c:pt idx="6805">
                  <c:v>26348</c:v>
                </c:pt>
                <c:pt idx="6806">
                  <c:v>26348</c:v>
                </c:pt>
                <c:pt idx="6807">
                  <c:v>26348</c:v>
                </c:pt>
                <c:pt idx="6808">
                  <c:v>26348</c:v>
                </c:pt>
                <c:pt idx="6809">
                  <c:v>26348</c:v>
                </c:pt>
                <c:pt idx="6810">
                  <c:v>26348</c:v>
                </c:pt>
                <c:pt idx="6811">
                  <c:v>26348</c:v>
                </c:pt>
                <c:pt idx="6812">
                  <c:v>26348</c:v>
                </c:pt>
                <c:pt idx="6813">
                  <c:v>26348</c:v>
                </c:pt>
                <c:pt idx="6814">
                  <c:v>26348</c:v>
                </c:pt>
                <c:pt idx="6815">
                  <c:v>26348</c:v>
                </c:pt>
                <c:pt idx="6816">
                  <c:v>26348</c:v>
                </c:pt>
                <c:pt idx="6817">
                  <c:v>26348</c:v>
                </c:pt>
                <c:pt idx="6818">
                  <c:v>26348</c:v>
                </c:pt>
                <c:pt idx="6819">
                  <c:v>26348</c:v>
                </c:pt>
                <c:pt idx="6820">
                  <c:v>26348</c:v>
                </c:pt>
                <c:pt idx="6821">
                  <c:v>26348</c:v>
                </c:pt>
                <c:pt idx="6822">
                  <c:v>26348</c:v>
                </c:pt>
                <c:pt idx="6823">
                  <c:v>26348</c:v>
                </c:pt>
                <c:pt idx="6824">
                  <c:v>26348</c:v>
                </c:pt>
                <c:pt idx="6825">
                  <c:v>26348</c:v>
                </c:pt>
                <c:pt idx="6826">
                  <c:v>26348</c:v>
                </c:pt>
                <c:pt idx="6827">
                  <c:v>26348</c:v>
                </c:pt>
                <c:pt idx="6828">
                  <c:v>26348</c:v>
                </c:pt>
                <c:pt idx="6829">
                  <c:v>26348</c:v>
                </c:pt>
                <c:pt idx="6830">
                  <c:v>26348</c:v>
                </c:pt>
                <c:pt idx="6831">
                  <c:v>26348</c:v>
                </c:pt>
                <c:pt idx="6832">
                  <c:v>26348</c:v>
                </c:pt>
                <c:pt idx="6833">
                  <c:v>26348</c:v>
                </c:pt>
                <c:pt idx="6834">
                  <c:v>26348</c:v>
                </c:pt>
                <c:pt idx="6835">
                  <c:v>26348</c:v>
                </c:pt>
                <c:pt idx="6836">
                  <c:v>26348</c:v>
                </c:pt>
                <c:pt idx="6837">
                  <c:v>26348</c:v>
                </c:pt>
                <c:pt idx="6838">
                  <c:v>26348</c:v>
                </c:pt>
                <c:pt idx="6839">
                  <c:v>26348</c:v>
                </c:pt>
                <c:pt idx="6840">
                  <c:v>26348</c:v>
                </c:pt>
                <c:pt idx="6841">
                  <c:v>26348</c:v>
                </c:pt>
                <c:pt idx="6842">
                  <c:v>26348</c:v>
                </c:pt>
                <c:pt idx="6843">
                  <c:v>26348</c:v>
                </c:pt>
                <c:pt idx="6844">
                  <c:v>26348</c:v>
                </c:pt>
                <c:pt idx="6845">
                  <c:v>26348</c:v>
                </c:pt>
                <c:pt idx="6846">
                  <c:v>26348</c:v>
                </c:pt>
                <c:pt idx="6847">
                  <c:v>26348</c:v>
                </c:pt>
                <c:pt idx="6848">
                  <c:v>26348</c:v>
                </c:pt>
                <c:pt idx="6849">
                  <c:v>26348</c:v>
                </c:pt>
                <c:pt idx="6850">
                  <c:v>26348</c:v>
                </c:pt>
                <c:pt idx="6851">
                  <c:v>26348</c:v>
                </c:pt>
                <c:pt idx="6852">
                  <c:v>26348</c:v>
                </c:pt>
                <c:pt idx="6853">
                  <c:v>26348</c:v>
                </c:pt>
                <c:pt idx="6854">
                  <c:v>26348</c:v>
                </c:pt>
                <c:pt idx="6855">
                  <c:v>26348</c:v>
                </c:pt>
                <c:pt idx="6856">
                  <c:v>26348</c:v>
                </c:pt>
                <c:pt idx="6857">
                  <c:v>26348</c:v>
                </c:pt>
                <c:pt idx="6858">
                  <c:v>26348</c:v>
                </c:pt>
                <c:pt idx="6859">
                  <c:v>26348</c:v>
                </c:pt>
                <c:pt idx="6860">
                  <c:v>26348</c:v>
                </c:pt>
                <c:pt idx="6861">
                  <c:v>26348</c:v>
                </c:pt>
                <c:pt idx="6862">
                  <c:v>26348</c:v>
                </c:pt>
                <c:pt idx="6863">
                  <c:v>26348</c:v>
                </c:pt>
                <c:pt idx="6864">
                  <c:v>26348</c:v>
                </c:pt>
                <c:pt idx="6865">
                  <c:v>26348</c:v>
                </c:pt>
                <c:pt idx="6866">
                  <c:v>26348</c:v>
                </c:pt>
                <c:pt idx="6867">
                  <c:v>26348</c:v>
                </c:pt>
                <c:pt idx="6868">
                  <c:v>26348</c:v>
                </c:pt>
                <c:pt idx="6869">
                  <c:v>26348</c:v>
                </c:pt>
                <c:pt idx="6870">
                  <c:v>26348</c:v>
                </c:pt>
                <c:pt idx="6871">
                  <c:v>26348</c:v>
                </c:pt>
                <c:pt idx="6872">
                  <c:v>26348</c:v>
                </c:pt>
                <c:pt idx="6873">
                  <c:v>26348</c:v>
                </c:pt>
                <c:pt idx="6874">
                  <c:v>26348</c:v>
                </c:pt>
                <c:pt idx="6875">
                  <c:v>26348</c:v>
                </c:pt>
                <c:pt idx="6876">
                  <c:v>26348</c:v>
                </c:pt>
                <c:pt idx="6877">
                  <c:v>26348</c:v>
                </c:pt>
                <c:pt idx="6878">
                  <c:v>26348</c:v>
                </c:pt>
                <c:pt idx="6879">
                  <c:v>26348</c:v>
                </c:pt>
                <c:pt idx="6880">
                  <c:v>26348</c:v>
                </c:pt>
                <c:pt idx="6881">
                  <c:v>26348</c:v>
                </c:pt>
                <c:pt idx="6882">
                  <c:v>26348</c:v>
                </c:pt>
                <c:pt idx="6883">
                  <c:v>26348</c:v>
                </c:pt>
                <c:pt idx="6884">
                  <c:v>26348</c:v>
                </c:pt>
                <c:pt idx="6885">
                  <c:v>26348</c:v>
                </c:pt>
                <c:pt idx="6886">
                  <c:v>26348</c:v>
                </c:pt>
                <c:pt idx="6887">
                  <c:v>26348</c:v>
                </c:pt>
                <c:pt idx="6888">
                  <c:v>26348</c:v>
                </c:pt>
                <c:pt idx="6889">
                  <c:v>26348</c:v>
                </c:pt>
                <c:pt idx="6890">
                  <c:v>26348</c:v>
                </c:pt>
                <c:pt idx="6891">
                  <c:v>26348</c:v>
                </c:pt>
                <c:pt idx="6892">
                  <c:v>26348</c:v>
                </c:pt>
                <c:pt idx="6893">
                  <c:v>26348</c:v>
                </c:pt>
                <c:pt idx="6894">
                  <c:v>26348</c:v>
                </c:pt>
                <c:pt idx="6895">
                  <c:v>26348</c:v>
                </c:pt>
                <c:pt idx="6896">
                  <c:v>26348</c:v>
                </c:pt>
                <c:pt idx="6897">
                  <c:v>26348</c:v>
                </c:pt>
                <c:pt idx="6898">
                  <c:v>26348</c:v>
                </c:pt>
                <c:pt idx="6899">
                  <c:v>26348</c:v>
                </c:pt>
                <c:pt idx="6900">
                  <c:v>26348</c:v>
                </c:pt>
                <c:pt idx="6901">
                  <c:v>26348</c:v>
                </c:pt>
                <c:pt idx="6902">
                  <c:v>26348</c:v>
                </c:pt>
                <c:pt idx="6903">
                  <c:v>26348</c:v>
                </c:pt>
                <c:pt idx="6904">
                  <c:v>26348</c:v>
                </c:pt>
                <c:pt idx="6905">
                  <c:v>26348</c:v>
                </c:pt>
                <c:pt idx="6906">
                  <c:v>26348</c:v>
                </c:pt>
                <c:pt idx="6907">
                  <c:v>26348</c:v>
                </c:pt>
                <c:pt idx="6908">
                  <c:v>26348</c:v>
                </c:pt>
                <c:pt idx="6909">
                  <c:v>26348</c:v>
                </c:pt>
                <c:pt idx="6910">
                  <c:v>26348</c:v>
                </c:pt>
                <c:pt idx="6911">
                  <c:v>26348</c:v>
                </c:pt>
                <c:pt idx="6912">
                  <c:v>26348</c:v>
                </c:pt>
                <c:pt idx="6913">
                  <c:v>26348</c:v>
                </c:pt>
                <c:pt idx="6914">
                  <c:v>26348</c:v>
                </c:pt>
                <c:pt idx="6915">
                  <c:v>26348</c:v>
                </c:pt>
                <c:pt idx="6916">
                  <c:v>26348</c:v>
                </c:pt>
                <c:pt idx="6917">
                  <c:v>26348</c:v>
                </c:pt>
                <c:pt idx="6918">
                  <c:v>26348</c:v>
                </c:pt>
                <c:pt idx="6919">
                  <c:v>26348</c:v>
                </c:pt>
                <c:pt idx="6920">
                  <c:v>26348</c:v>
                </c:pt>
                <c:pt idx="6921">
                  <c:v>26348</c:v>
                </c:pt>
                <c:pt idx="6922">
                  <c:v>26348</c:v>
                </c:pt>
                <c:pt idx="6923">
                  <c:v>26348</c:v>
                </c:pt>
                <c:pt idx="6924">
                  <c:v>26348</c:v>
                </c:pt>
                <c:pt idx="6925">
                  <c:v>26348</c:v>
                </c:pt>
                <c:pt idx="6926">
                  <c:v>26348</c:v>
                </c:pt>
                <c:pt idx="6927">
                  <c:v>26348</c:v>
                </c:pt>
                <c:pt idx="6928">
                  <c:v>26348</c:v>
                </c:pt>
                <c:pt idx="6929">
                  <c:v>26348</c:v>
                </c:pt>
                <c:pt idx="6930">
                  <c:v>26348</c:v>
                </c:pt>
                <c:pt idx="6931">
                  <c:v>26348</c:v>
                </c:pt>
                <c:pt idx="6932">
                  <c:v>26348</c:v>
                </c:pt>
                <c:pt idx="6933">
                  <c:v>26348</c:v>
                </c:pt>
                <c:pt idx="6934">
                  <c:v>26348</c:v>
                </c:pt>
                <c:pt idx="6935">
                  <c:v>26348</c:v>
                </c:pt>
                <c:pt idx="6936">
                  <c:v>26348</c:v>
                </c:pt>
                <c:pt idx="6937">
                  <c:v>26348</c:v>
                </c:pt>
                <c:pt idx="6938">
                  <c:v>26348</c:v>
                </c:pt>
                <c:pt idx="6939">
                  <c:v>26348</c:v>
                </c:pt>
                <c:pt idx="6940">
                  <c:v>26348</c:v>
                </c:pt>
                <c:pt idx="6941">
                  <c:v>26348</c:v>
                </c:pt>
                <c:pt idx="6942">
                  <c:v>26348</c:v>
                </c:pt>
                <c:pt idx="6943">
                  <c:v>26348</c:v>
                </c:pt>
                <c:pt idx="6944">
                  <c:v>26348</c:v>
                </c:pt>
                <c:pt idx="6945">
                  <c:v>26348</c:v>
                </c:pt>
                <c:pt idx="6946">
                  <c:v>26348</c:v>
                </c:pt>
                <c:pt idx="6947">
                  <c:v>26348</c:v>
                </c:pt>
                <c:pt idx="6948">
                  <c:v>26348</c:v>
                </c:pt>
                <c:pt idx="6949">
                  <c:v>26348</c:v>
                </c:pt>
                <c:pt idx="6950">
                  <c:v>26348</c:v>
                </c:pt>
                <c:pt idx="6951">
                  <c:v>26348</c:v>
                </c:pt>
                <c:pt idx="6952">
                  <c:v>26348</c:v>
                </c:pt>
                <c:pt idx="6953">
                  <c:v>26348</c:v>
                </c:pt>
                <c:pt idx="6954">
                  <c:v>26348</c:v>
                </c:pt>
                <c:pt idx="6955">
                  <c:v>26348</c:v>
                </c:pt>
                <c:pt idx="6956">
                  <c:v>26348</c:v>
                </c:pt>
                <c:pt idx="6957">
                  <c:v>26348</c:v>
                </c:pt>
                <c:pt idx="6958">
                  <c:v>26348</c:v>
                </c:pt>
                <c:pt idx="6959">
                  <c:v>26348</c:v>
                </c:pt>
                <c:pt idx="6960">
                  <c:v>26348</c:v>
                </c:pt>
                <c:pt idx="6961">
                  <c:v>26348</c:v>
                </c:pt>
                <c:pt idx="6962">
                  <c:v>26348</c:v>
                </c:pt>
                <c:pt idx="6963">
                  <c:v>26348</c:v>
                </c:pt>
                <c:pt idx="6964">
                  <c:v>26348</c:v>
                </c:pt>
                <c:pt idx="6965">
                  <c:v>26348</c:v>
                </c:pt>
                <c:pt idx="6966">
                  <c:v>26348</c:v>
                </c:pt>
                <c:pt idx="6967">
                  <c:v>26348</c:v>
                </c:pt>
                <c:pt idx="6968">
                  <c:v>26348</c:v>
                </c:pt>
                <c:pt idx="6969">
                  <c:v>26348</c:v>
                </c:pt>
                <c:pt idx="6970">
                  <c:v>26348</c:v>
                </c:pt>
                <c:pt idx="6971">
                  <c:v>26348</c:v>
                </c:pt>
                <c:pt idx="6972">
                  <c:v>26348</c:v>
                </c:pt>
                <c:pt idx="6973">
                  <c:v>26348</c:v>
                </c:pt>
                <c:pt idx="6974">
                  <c:v>26348</c:v>
                </c:pt>
                <c:pt idx="6975">
                  <c:v>26348</c:v>
                </c:pt>
                <c:pt idx="6976">
                  <c:v>26348</c:v>
                </c:pt>
                <c:pt idx="6977">
                  <c:v>26348</c:v>
                </c:pt>
                <c:pt idx="6978">
                  <c:v>26348</c:v>
                </c:pt>
                <c:pt idx="6979">
                  <c:v>26348</c:v>
                </c:pt>
                <c:pt idx="6980">
                  <c:v>26348</c:v>
                </c:pt>
                <c:pt idx="6981">
                  <c:v>26348</c:v>
                </c:pt>
                <c:pt idx="6982">
                  <c:v>26348</c:v>
                </c:pt>
                <c:pt idx="6983">
                  <c:v>26348</c:v>
                </c:pt>
                <c:pt idx="6984">
                  <c:v>26348</c:v>
                </c:pt>
                <c:pt idx="6985">
                  <c:v>26348</c:v>
                </c:pt>
                <c:pt idx="6986">
                  <c:v>26348</c:v>
                </c:pt>
                <c:pt idx="6987">
                  <c:v>26348</c:v>
                </c:pt>
                <c:pt idx="6988">
                  <c:v>26348</c:v>
                </c:pt>
                <c:pt idx="6989">
                  <c:v>26348</c:v>
                </c:pt>
                <c:pt idx="6990">
                  <c:v>26348</c:v>
                </c:pt>
                <c:pt idx="6991">
                  <c:v>26348</c:v>
                </c:pt>
                <c:pt idx="6992">
                  <c:v>26348</c:v>
                </c:pt>
                <c:pt idx="6993">
                  <c:v>26348</c:v>
                </c:pt>
                <c:pt idx="6994">
                  <c:v>26348</c:v>
                </c:pt>
                <c:pt idx="6995">
                  <c:v>26348</c:v>
                </c:pt>
                <c:pt idx="6996">
                  <c:v>26348</c:v>
                </c:pt>
                <c:pt idx="6997">
                  <c:v>26348</c:v>
                </c:pt>
                <c:pt idx="6998">
                  <c:v>26348</c:v>
                </c:pt>
                <c:pt idx="6999">
                  <c:v>26348</c:v>
                </c:pt>
                <c:pt idx="7000">
                  <c:v>26348</c:v>
                </c:pt>
                <c:pt idx="7001">
                  <c:v>26348</c:v>
                </c:pt>
                <c:pt idx="7002">
                  <c:v>26348</c:v>
                </c:pt>
                <c:pt idx="7003">
                  <c:v>26348</c:v>
                </c:pt>
                <c:pt idx="7004">
                  <c:v>26348</c:v>
                </c:pt>
                <c:pt idx="7005">
                  <c:v>26348</c:v>
                </c:pt>
                <c:pt idx="7006">
                  <c:v>26348</c:v>
                </c:pt>
                <c:pt idx="7007">
                  <c:v>26348</c:v>
                </c:pt>
                <c:pt idx="7008">
                  <c:v>26348</c:v>
                </c:pt>
                <c:pt idx="7009">
                  <c:v>26348</c:v>
                </c:pt>
                <c:pt idx="7010">
                  <c:v>26348</c:v>
                </c:pt>
                <c:pt idx="7011">
                  <c:v>26348</c:v>
                </c:pt>
                <c:pt idx="7012">
                  <c:v>26348</c:v>
                </c:pt>
                <c:pt idx="7013">
                  <c:v>26348</c:v>
                </c:pt>
                <c:pt idx="7014">
                  <c:v>26348</c:v>
                </c:pt>
                <c:pt idx="7015">
                  <c:v>26348</c:v>
                </c:pt>
                <c:pt idx="7016">
                  <c:v>26348</c:v>
                </c:pt>
                <c:pt idx="7017">
                  <c:v>26348</c:v>
                </c:pt>
                <c:pt idx="7018">
                  <c:v>26348</c:v>
                </c:pt>
                <c:pt idx="7019">
                  <c:v>26348</c:v>
                </c:pt>
                <c:pt idx="7020">
                  <c:v>26348</c:v>
                </c:pt>
                <c:pt idx="7021">
                  <c:v>26348</c:v>
                </c:pt>
                <c:pt idx="7022">
                  <c:v>26348</c:v>
                </c:pt>
                <c:pt idx="7023">
                  <c:v>26348</c:v>
                </c:pt>
                <c:pt idx="7024">
                  <c:v>26348</c:v>
                </c:pt>
                <c:pt idx="7025">
                  <c:v>26348</c:v>
                </c:pt>
                <c:pt idx="7026">
                  <c:v>26348</c:v>
                </c:pt>
                <c:pt idx="7027">
                  <c:v>26348</c:v>
                </c:pt>
                <c:pt idx="7028">
                  <c:v>26348</c:v>
                </c:pt>
                <c:pt idx="7029">
                  <c:v>26348</c:v>
                </c:pt>
                <c:pt idx="7030">
                  <c:v>26348</c:v>
                </c:pt>
                <c:pt idx="7031">
                  <c:v>26348</c:v>
                </c:pt>
                <c:pt idx="7032">
                  <c:v>26348</c:v>
                </c:pt>
                <c:pt idx="7033">
                  <c:v>26348</c:v>
                </c:pt>
                <c:pt idx="7034">
                  <c:v>26348</c:v>
                </c:pt>
                <c:pt idx="7035">
                  <c:v>26348</c:v>
                </c:pt>
                <c:pt idx="7036">
                  <c:v>26348</c:v>
                </c:pt>
                <c:pt idx="7037">
                  <c:v>26348</c:v>
                </c:pt>
                <c:pt idx="7038">
                  <c:v>26348</c:v>
                </c:pt>
                <c:pt idx="7039">
                  <c:v>26348</c:v>
                </c:pt>
                <c:pt idx="7040">
                  <c:v>26348</c:v>
                </c:pt>
                <c:pt idx="7041">
                  <c:v>26348</c:v>
                </c:pt>
                <c:pt idx="7042">
                  <c:v>26348</c:v>
                </c:pt>
                <c:pt idx="7043">
                  <c:v>26348</c:v>
                </c:pt>
                <c:pt idx="7044">
                  <c:v>26348</c:v>
                </c:pt>
                <c:pt idx="7045">
                  <c:v>26348</c:v>
                </c:pt>
                <c:pt idx="7046">
                  <c:v>26348</c:v>
                </c:pt>
                <c:pt idx="7047">
                  <c:v>26348</c:v>
                </c:pt>
                <c:pt idx="7048">
                  <c:v>26348</c:v>
                </c:pt>
                <c:pt idx="7049">
                  <c:v>26348</c:v>
                </c:pt>
                <c:pt idx="7050">
                  <c:v>26348</c:v>
                </c:pt>
                <c:pt idx="7051">
                  <c:v>26348</c:v>
                </c:pt>
                <c:pt idx="7052">
                  <c:v>26348</c:v>
                </c:pt>
                <c:pt idx="7053">
                  <c:v>26348</c:v>
                </c:pt>
                <c:pt idx="7054">
                  <c:v>26348</c:v>
                </c:pt>
                <c:pt idx="7055">
                  <c:v>26348</c:v>
                </c:pt>
                <c:pt idx="7056">
                  <c:v>26348</c:v>
                </c:pt>
                <c:pt idx="7057">
                  <c:v>26348</c:v>
                </c:pt>
                <c:pt idx="7058">
                  <c:v>26348</c:v>
                </c:pt>
                <c:pt idx="7059">
                  <c:v>26348</c:v>
                </c:pt>
                <c:pt idx="7060">
                  <c:v>26348</c:v>
                </c:pt>
                <c:pt idx="7061">
                  <c:v>26348</c:v>
                </c:pt>
                <c:pt idx="7062">
                  <c:v>26348</c:v>
                </c:pt>
                <c:pt idx="7063">
                  <c:v>26348</c:v>
                </c:pt>
                <c:pt idx="7064">
                  <c:v>26348</c:v>
                </c:pt>
                <c:pt idx="7065">
                  <c:v>26348</c:v>
                </c:pt>
                <c:pt idx="7066">
                  <c:v>26348</c:v>
                </c:pt>
                <c:pt idx="7067">
                  <c:v>26348</c:v>
                </c:pt>
                <c:pt idx="7068">
                  <c:v>26348</c:v>
                </c:pt>
                <c:pt idx="7069">
                  <c:v>26348</c:v>
                </c:pt>
                <c:pt idx="7070">
                  <c:v>26348</c:v>
                </c:pt>
                <c:pt idx="7071">
                  <c:v>26348</c:v>
                </c:pt>
                <c:pt idx="7072">
                  <c:v>26348</c:v>
                </c:pt>
                <c:pt idx="7073">
                  <c:v>26348</c:v>
                </c:pt>
                <c:pt idx="7074">
                  <c:v>26348</c:v>
                </c:pt>
                <c:pt idx="7075">
                  <c:v>26348</c:v>
                </c:pt>
                <c:pt idx="7076">
                  <c:v>26348</c:v>
                </c:pt>
                <c:pt idx="7077">
                  <c:v>26348</c:v>
                </c:pt>
                <c:pt idx="7078">
                  <c:v>26348</c:v>
                </c:pt>
                <c:pt idx="7079">
                  <c:v>26348</c:v>
                </c:pt>
                <c:pt idx="7080">
                  <c:v>26348</c:v>
                </c:pt>
                <c:pt idx="7081">
                  <c:v>26348</c:v>
                </c:pt>
                <c:pt idx="7082">
                  <c:v>26348</c:v>
                </c:pt>
                <c:pt idx="7083">
                  <c:v>26348</c:v>
                </c:pt>
                <c:pt idx="7084">
                  <c:v>26348</c:v>
                </c:pt>
                <c:pt idx="7085">
                  <c:v>26348</c:v>
                </c:pt>
                <c:pt idx="7086">
                  <c:v>26348</c:v>
                </c:pt>
                <c:pt idx="7087">
                  <c:v>26348</c:v>
                </c:pt>
                <c:pt idx="7088">
                  <c:v>26348</c:v>
                </c:pt>
                <c:pt idx="7089">
                  <c:v>26348</c:v>
                </c:pt>
                <c:pt idx="7090">
                  <c:v>26348</c:v>
                </c:pt>
                <c:pt idx="7091">
                  <c:v>26348</c:v>
                </c:pt>
                <c:pt idx="7092">
                  <c:v>26348</c:v>
                </c:pt>
                <c:pt idx="7093">
                  <c:v>26348</c:v>
                </c:pt>
                <c:pt idx="7094">
                  <c:v>26348</c:v>
                </c:pt>
                <c:pt idx="7095">
                  <c:v>26348</c:v>
                </c:pt>
                <c:pt idx="7096">
                  <c:v>26348</c:v>
                </c:pt>
                <c:pt idx="7097">
                  <c:v>26348</c:v>
                </c:pt>
                <c:pt idx="7098">
                  <c:v>26348</c:v>
                </c:pt>
                <c:pt idx="7099">
                  <c:v>26348</c:v>
                </c:pt>
                <c:pt idx="7100">
                  <c:v>26348</c:v>
                </c:pt>
                <c:pt idx="7101">
                  <c:v>26348</c:v>
                </c:pt>
                <c:pt idx="7102">
                  <c:v>26348</c:v>
                </c:pt>
                <c:pt idx="7103">
                  <c:v>26348</c:v>
                </c:pt>
                <c:pt idx="7104">
                  <c:v>26348</c:v>
                </c:pt>
                <c:pt idx="7105">
                  <c:v>26348</c:v>
                </c:pt>
                <c:pt idx="7106">
                  <c:v>26348</c:v>
                </c:pt>
                <c:pt idx="7107">
                  <c:v>26348</c:v>
                </c:pt>
                <c:pt idx="7108">
                  <c:v>26348</c:v>
                </c:pt>
                <c:pt idx="7109">
                  <c:v>26348</c:v>
                </c:pt>
                <c:pt idx="7110">
                  <c:v>26348</c:v>
                </c:pt>
                <c:pt idx="7111">
                  <c:v>26348</c:v>
                </c:pt>
                <c:pt idx="7112">
                  <c:v>26348</c:v>
                </c:pt>
                <c:pt idx="7113">
                  <c:v>26348</c:v>
                </c:pt>
                <c:pt idx="7114">
                  <c:v>26348</c:v>
                </c:pt>
                <c:pt idx="7115">
                  <c:v>26348</c:v>
                </c:pt>
                <c:pt idx="7116">
                  <c:v>26348</c:v>
                </c:pt>
                <c:pt idx="7117">
                  <c:v>26348</c:v>
                </c:pt>
                <c:pt idx="7118">
                  <c:v>26348</c:v>
                </c:pt>
                <c:pt idx="7119">
                  <c:v>26348</c:v>
                </c:pt>
                <c:pt idx="7120">
                  <c:v>26348</c:v>
                </c:pt>
                <c:pt idx="7121">
                  <c:v>26348</c:v>
                </c:pt>
                <c:pt idx="7122">
                  <c:v>26348</c:v>
                </c:pt>
                <c:pt idx="7123">
                  <c:v>26348</c:v>
                </c:pt>
                <c:pt idx="7124">
                  <c:v>26348</c:v>
                </c:pt>
                <c:pt idx="7125">
                  <c:v>26348</c:v>
                </c:pt>
                <c:pt idx="7126">
                  <c:v>26348</c:v>
                </c:pt>
                <c:pt idx="7127">
                  <c:v>26348</c:v>
                </c:pt>
                <c:pt idx="7128">
                  <c:v>26348</c:v>
                </c:pt>
                <c:pt idx="7129">
                  <c:v>26348</c:v>
                </c:pt>
                <c:pt idx="7130">
                  <c:v>26348</c:v>
                </c:pt>
                <c:pt idx="7131">
                  <c:v>26348</c:v>
                </c:pt>
                <c:pt idx="7132">
                  <c:v>26348</c:v>
                </c:pt>
                <c:pt idx="7133">
                  <c:v>26348</c:v>
                </c:pt>
                <c:pt idx="7134">
                  <c:v>26348</c:v>
                </c:pt>
                <c:pt idx="7135">
                  <c:v>26348</c:v>
                </c:pt>
                <c:pt idx="7136">
                  <c:v>26348</c:v>
                </c:pt>
                <c:pt idx="7137">
                  <c:v>26348</c:v>
                </c:pt>
                <c:pt idx="7138">
                  <c:v>26348</c:v>
                </c:pt>
                <c:pt idx="7139">
                  <c:v>26348</c:v>
                </c:pt>
                <c:pt idx="7140">
                  <c:v>26348</c:v>
                </c:pt>
                <c:pt idx="7141">
                  <c:v>26348</c:v>
                </c:pt>
                <c:pt idx="7142">
                  <c:v>26348</c:v>
                </c:pt>
                <c:pt idx="7143">
                  <c:v>26348</c:v>
                </c:pt>
                <c:pt idx="7144">
                  <c:v>26348</c:v>
                </c:pt>
                <c:pt idx="7145">
                  <c:v>26348</c:v>
                </c:pt>
                <c:pt idx="7146">
                  <c:v>26348</c:v>
                </c:pt>
                <c:pt idx="7147">
                  <c:v>26348</c:v>
                </c:pt>
                <c:pt idx="7148">
                  <c:v>26348</c:v>
                </c:pt>
                <c:pt idx="7149">
                  <c:v>26348</c:v>
                </c:pt>
                <c:pt idx="7150">
                  <c:v>26348</c:v>
                </c:pt>
                <c:pt idx="7151">
                  <c:v>26348</c:v>
                </c:pt>
                <c:pt idx="7152">
                  <c:v>26348</c:v>
                </c:pt>
                <c:pt idx="7153">
                  <c:v>26348</c:v>
                </c:pt>
                <c:pt idx="7154">
                  <c:v>26348</c:v>
                </c:pt>
                <c:pt idx="7155">
                  <c:v>26348</c:v>
                </c:pt>
                <c:pt idx="7156">
                  <c:v>26348</c:v>
                </c:pt>
                <c:pt idx="7157">
                  <c:v>26348</c:v>
                </c:pt>
                <c:pt idx="7158">
                  <c:v>26348</c:v>
                </c:pt>
                <c:pt idx="7159">
                  <c:v>26348</c:v>
                </c:pt>
                <c:pt idx="7160">
                  <c:v>26348</c:v>
                </c:pt>
                <c:pt idx="7161">
                  <c:v>26348</c:v>
                </c:pt>
                <c:pt idx="7162">
                  <c:v>26348</c:v>
                </c:pt>
                <c:pt idx="7163">
                  <c:v>26348</c:v>
                </c:pt>
                <c:pt idx="7164">
                  <c:v>26348</c:v>
                </c:pt>
                <c:pt idx="7165">
                  <c:v>26348</c:v>
                </c:pt>
                <c:pt idx="7166">
                  <c:v>26348</c:v>
                </c:pt>
                <c:pt idx="7167">
                  <c:v>26348</c:v>
                </c:pt>
                <c:pt idx="7168">
                  <c:v>26348</c:v>
                </c:pt>
                <c:pt idx="7169">
                  <c:v>26348</c:v>
                </c:pt>
                <c:pt idx="7170">
                  <c:v>26348</c:v>
                </c:pt>
                <c:pt idx="7171">
                  <c:v>26348</c:v>
                </c:pt>
                <c:pt idx="7172">
                  <c:v>26348</c:v>
                </c:pt>
                <c:pt idx="7173">
                  <c:v>26348</c:v>
                </c:pt>
                <c:pt idx="7174">
                  <c:v>26348</c:v>
                </c:pt>
                <c:pt idx="7175">
                  <c:v>26348</c:v>
                </c:pt>
                <c:pt idx="7176">
                  <c:v>26348</c:v>
                </c:pt>
                <c:pt idx="7177">
                  <c:v>26348</c:v>
                </c:pt>
                <c:pt idx="7178">
                  <c:v>26348</c:v>
                </c:pt>
                <c:pt idx="7179">
                  <c:v>26348</c:v>
                </c:pt>
                <c:pt idx="7180">
                  <c:v>26348</c:v>
                </c:pt>
                <c:pt idx="7181">
                  <c:v>26348</c:v>
                </c:pt>
                <c:pt idx="7182">
                  <c:v>26348</c:v>
                </c:pt>
                <c:pt idx="7183">
                  <c:v>26348</c:v>
                </c:pt>
                <c:pt idx="7184">
                  <c:v>26348</c:v>
                </c:pt>
                <c:pt idx="7185">
                  <c:v>26348</c:v>
                </c:pt>
                <c:pt idx="7186">
                  <c:v>26348</c:v>
                </c:pt>
                <c:pt idx="7187">
                  <c:v>26348</c:v>
                </c:pt>
                <c:pt idx="7188">
                  <c:v>26348</c:v>
                </c:pt>
                <c:pt idx="7189">
                  <c:v>26348</c:v>
                </c:pt>
                <c:pt idx="7190">
                  <c:v>26348</c:v>
                </c:pt>
                <c:pt idx="7191">
                  <c:v>26348</c:v>
                </c:pt>
                <c:pt idx="7192">
                  <c:v>26348</c:v>
                </c:pt>
                <c:pt idx="7193">
                  <c:v>26348</c:v>
                </c:pt>
                <c:pt idx="7194">
                  <c:v>26348</c:v>
                </c:pt>
                <c:pt idx="7195">
                  <c:v>26348</c:v>
                </c:pt>
                <c:pt idx="7196">
                  <c:v>26348</c:v>
                </c:pt>
                <c:pt idx="7197">
                  <c:v>26348</c:v>
                </c:pt>
                <c:pt idx="7198">
                  <c:v>26348</c:v>
                </c:pt>
                <c:pt idx="7199">
                  <c:v>26348</c:v>
                </c:pt>
                <c:pt idx="7200">
                  <c:v>26348</c:v>
                </c:pt>
                <c:pt idx="7201">
                  <c:v>26348</c:v>
                </c:pt>
                <c:pt idx="7202">
                  <c:v>26348</c:v>
                </c:pt>
                <c:pt idx="7203">
                  <c:v>26348</c:v>
                </c:pt>
                <c:pt idx="7204">
                  <c:v>26348</c:v>
                </c:pt>
                <c:pt idx="7205">
                  <c:v>26348</c:v>
                </c:pt>
                <c:pt idx="7206">
                  <c:v>26348</c:v>
                </c:pt>
                <c:pt idx="7207">
                  <c:v>26348</c:v>
                </c:pt>
                <c:pt idx="7208">
                  <c:v>26348</c:v>
                </c:pt>
                <c:pt idx="7209">
                  <c:v>26348</c:v>
                </c:pt>
                <c:pt idx="7210">
                  <c:v>26348</c:v>
                </c:pt>
                <c:pt idx="7211">
                  <c:v>26348</c:v>
                </c:pt>
                <c:pt idx="7212">
                  <c:v>26348</c:v>
                </c:pt>
                <c:pt idx="7213">
                  <c:v>26348</c:v>
                </c:pt>
                <c:pt idx="7214">
                  <c:v>26348</c:v>
                </c:pt>
                <c:pt idx="7215">
                  <c:v>26348</c:v>
                </c:pt>
                <c:pt idx="7216">
                  <c:v>26348</c:v>
                </c:pt>
                <c:pt idx="7217">
                  <c:v>26348</c:v>
                </c:pt>
                <c:pt idx="7218">
                  <c:v>26348</c:v>
                </c:pt>
                <c:pt idx="7219">
                  <c:v>26348</c:v>
                </c:pt>
                <c:pt idx="7220">
                  <c:v>26348</c:v>
                </c:pt>
                <c:pt idx="7221">
                  <c:v>26348</c:v>
                </c:pt>
                <c:pt idx="7222">
                  <c:v>26348</c:v>
                </c:pt>
                <c:pt idx="7223">
                  <c:v>26348</c:v>
                </c:pt>
                <c:pt idx="7224">
                  <c:v>26348</c:v>
                </c:pt>
                <c:pt idx="7225">
                  <c:v>26348</c:v>
                </c:pt>
                <c:pt idx="7226">
                  <c:v>26348</c:v>
                </c:pt>
                <c:pt idx="7227">
                  <c:v>26348</c:v>
                </c:pt>
                <c:pt idx="7228">
                  <c:v>26348</c:v>
                </c:pt>
                <c:pt idx="7229">
                  <c:v>26348</c:v>
                </c:pt>
                <c:pt idx="7230">
                  <c:v>26348</c:v>
                </c:pt>
                <c:pt idx="7231">
                  <c:v>26348</c:v>
                </c:pt>
                <c:pt idx="7232">
                  <c:v>26348</c:v>
                </c:pt>
                <c:pt idx="7233">
                  <c:v>26348</c:v>
                </c:pt>
                <c:pt idx="7234">
                  <c:v>26348</c:v>
                </c:pt>
                <c:pt idx="7235">
                  <c:v>26348</c:v>
                </c:pt>
                <c:pt idx="7236">
                  <c:v>26348</c:v>
                </c:pt>
                <c:pt idx="7237">
                  <c:v>26348</c:v>
                </c:pt>
                <c:pt idx="7238">
                  <c:v>26348</c:v>
                </c:pt>
                <c:pt idx="7239">
                  <c:v>26348</c:v>
                </c:pt>
                <c:pt idx="7240">
                  <c:v>26348</c:v>
                </c:pt>
                <c:pt idx="7241">
                  <c:v>26348</c:v>
                </c:pt>
                <c:pt idx="7242">
                  <c:v>26348</c:v>
                </c:pt>
                <c:pt idx="7243">
                  <c:v>26348</c:v>
                </c:pt>
                <c:pt idx="7244">
                  <c:v>26348</c:v>
                </c:pt>
                <c:pt idx="7245">
                  <c:v>26348</c:v>
                </c:pt>
                <c:pt idx="7246">
                  <c:v>26348</c:v>
                </c:pt>
                <c:pt idx="7247">
                  <c:v>26348</c:v>
                </c:pt>
                <c:pt idx="7248">
                  <c:v>26348</c:v>
                </c:pt>
                <c:pt idx="7249">
                  <c:v>26348</c:v>
                </c:pt>
                <c:pt idx="7250">
                  <c:v>26348</c:v>
                </c:pt>
                <c:pt idx="7251">
                  <c:v>26348</c:v>
                </c:pt>
                <c:pt idx="7252">
                  <c:v>26348</c:v>
                </c:pt>
                <c:pt idx="7253">
                  <c:v>26348</c:v>
                </c:pt>
                <c:pt idx="7254">
                  <c:v>26348</c:v>
                </c:pt>
                <c:pt idx="7255">
                  <c:v>26348</c:v>
                </c:pt>
                <c:pt idx="7256">
                  <c:v>26348</c:v>
                </c:pt>
                <c:pt idx="7257">
                  <c:v>26348</c:v>
                </c:pt>
                <c:pt idx="7258">
                  <c:v>26348</c:v>
                </c:pt>
                <c:pt idx="7259">
                  <c:v>26348</c:v>
                </c:pt>
                <c:pt idx="7260">
                  <c:v>26348</c:v>
                </c:pt>
                <c:pt idx="7261">
                  <c:v>26348</c:v>
                </c:pt>
                <c:pt idx="7262">
                  <c:v>26348</c:v>
                </c:pt>
                <c:pt idx="7263">
                  <c:v>26348</c:v>
                </c:pt>
                <c:pt idx="7264">
                  <c:v>26348</c:v>
                </c:pt>
                <c:pt idx="7265">
                  <c:v>26348</c:v>
                </c:pt>
                <c:pt idx="7266">
                  <c:v>26348</c:v>
                </c:pt>
                <c:pt idx="7267">
                  <c:v>26348</c:v>
                </c:pt>
                <c:pt idx="7268">
                  <c:v>26348</c:v>
                </c:pt>
                <c:pt idx="7269">
                  <c:v>26348</c:v>
                </c:pt>
                <c:pt idx="7270">
                  <c:v>26348</c:v>
                </c:pt>
                <c:pt idx="7271">
                  <c:v>26348</c:v>
                </c:pt>
                <c:pt idx="7272">
                  <c:v>26348</c:v>
                </c:pt>
                <c:pt idx="7273">
                  <c:v>26348</c:v>
                </c:pt>
                <c:pt idx="7274">
                  <c:v>26348</c:v>
                </c:pt>
                <c:pt idx="7275">
                  <c:v>26348</c:v>
                </c:pt>
                <c:pt idx="7276">
                  <c:v>26348</c:v>
                </c:pt>
                <c:pt idx="7277">
                  <c:v>26348</c:v>
                </c:pt>
                <c:pt idx="7278">
                  <c:v>26348</c:v>
                </c:pt>
                <c:pt idx="7279">
                  <c:v>26348</c:v>
                </c:pt>
                <c:pt idx="7280">
                  <c:v>26348</c:v>
                </c:pt>
                <c:pt idx="7281">
                  <c:v>26348</c:v>
                </c:pt>
                <c:pt idx="7282">
                  <c:v>26348</c:v>
                </c:pt>
                <c:pt idx="7283">
                  <c:v>26348</c:v>
                </c:pt>
                <c:pt idx="7284">
                  <c:v>26348</c:v>
                </c:pt>
                <c:pt idx="7285">
                  <c:v>26348</c:v>
                </c:pt>
                <c:pt idx="7286">
                  <c:v>26348</c:v>
                </c:pt>
                <c:pt idx="7287">
                  <c:v>26348</c:v>
                </c:pt>
                <c:pt idx="7288">
                  <c:v>26348</c:v>
                </c:pt>
                <c:pt idx="7289">
                  <c:v>26348</c:v>
                </c:pt>
                <c:pt idx="7290">
                  <c:v>26348</c:v>
                </c:pt>
                <c:pt idx="7291">
                  <c:v>26348</c:v>
                </c:pt>
                <c:pt idx="7292">
                  <c:v>26348</c:v>
                </c:pt>
                <c:pt idx="7293">
                  <c:v>26348</c:v>
                </c:pt>
                <c:pt idx="7294">
                  <c:v>26348</c:v>
                </c:pt>
                <c:pt idx="7295">
                  <c:v>26348</c:v>
                </c:pt>
                <c:pt idx="7296">
                  <c:v>26356</c:v>
                </c:pt>
                <c:pt idx="7297">
                  <c:v>26356</c:v>
                </c:pt>
                <c:pt idx="7298">
                  <c:v>26356</c:v>
                </c:pt>
                <c:pt idx="7299">
                  <c:v>26356</c:v>
                </c:pt>
                <c:pt idx="7300">
                  <c:v>26356</c:v>
                </c:pt>
                <c:pt idx="7301">
                  <c:v>26356</c:v>
                </c:pt>
                <c:pt idx="7302">
                  <c:v>26356</c:v>
                </c:pt>
                <c:pt idx="7303">
                  <c:v>26356</c:v>
                </c:pt>
                <c:pt idx="7304">
                  <c:v>26356</c:v>
                </c:pt>
                <c:pt idx="7305">
                  <c:v>26356</c:v>
                </c:pt>
                <c:pt idx="7306">
                  <c:v>26356</c:v>
                </c:pt>
                <c:pt idx="7307">
                  <c:v>26356</c:v>
                </c:pt>
                <c:pt idx="7308">
                  <c:v>26356</c:v>
                </c:pt>
                <c:pt idx="7309">
                  <c:v>26356</c:v>
                </c:pt>
                <c:pt idx="7310">
                  <c:v>26356</c:v>
                </c:pt>
                <c:pt idx="7311">
                  <c:v>26356</c:v>
                </c:pt>
                <c:pt idx="7312">
                  <c:v>26356</c:v>
                </c:pt>
                <c:pt idx="7313">
                  <c:v>26356</c:v>
                </c:pt>
                <c:pt idx="7314">
                  <c:v>26356</c:v>
                </c:pt>
                <c:pt idx="7315">
                  <c:v>26356</c:v>
                </c:pt>
                <c:pt idx="7316">
                  <c:v>26356</c:v>
                </c:pt>
                <c:pt idx="7317">
                  <c:v>26356</c:v>
                </c:pt>
                <c:pt idx="7318">
                  <c:v>26356</c:v>
                </c:pt>
                <c:pt idx="7319">
                  <c:v>26356</c:v>
                </c:pt>
                <c:pt idx="7320">
                  <c:v>26356</c:v>
                </c:pt>
                <c:pt idx="7321">
                  <c:v>26356</c:v>
                </c:pt>
                <c:pt idx="7322">
                  <c:v>26356</c:v>
                </c:pt>
                <c:pt idx="7323">
                  <c:v>26356</c:v>
                </c:pt>
                <c:pt idx="7324">
                  <c:v>26356</c:v>
                </c:pt>
                <c:pt idx="7325">
                  <c:v>26356</c:v>
                </c:pt>
                <c:pt idx="7326">
                  <c:v>26356</c:v>
                </c:pt>
                <c:pt idx="7327">
                  <c:v>26356</c:v>
                </c:pt>
                <c:pt idx="7328">
                  <c:v>26356</c:v>
                </c:pt>
                <c:pt idx="7329">
                  <c:v>26356</c:v>
                </c:pt>
                <c:pt idx="7330">
                  <c:v>26356</c:v>
                </c:pt>
                <c:pt idx="7331">
                  <c:v>26356</c:v>
                </c:pt>
                <c:pt idx="7332">
                  <c:v>26356</c:v>
                </c:pt>
                <c:pt idx="7333">
                  <c:v>26356</c:v>
                </c:pt>
                <c:pt idx="7334">
                  <c:v>26356</c:v>
                </c:pt>
                <c:pt idx="7335">
                  <c:v>26356</c:v>
                </c:pt>
                <c:pt idx="7336">
                  <c:v>26356</c:v>
                </c:pt>
                <c:pt idx="7337">
                  <c:v>26356</c:v>
                </c:pt>
                <c:pt idx="7338">
                  <c:v>26356</c:v>
                </c:pt>
                <c:pt idx="7339">
                  <c:v>26356</c:v>
                </c:pt>
                <c:pt idx="7340">
                  <c:v>26356</c:v>
                </c:pt>
                <c:pt idx="7341">
                  <c:v>26356</c:v>
                </c:pt>
                <c:pt idx="7342">
                  <c:v>26356</c:v>
                </c:pt>
                <c:pt idx="7343">
                  <c:v>26356</c:v>
                </c:pt>
                <c:pt idx="7344">
                  <c:v>26356</c:v>
                </c:pt>
                <c:pt idx="7345">
                  <c:v>26356</c:v>
                </c:pt>
                <c:pt idx="7346">
                  <c:v>26356</c:v>
                </c:pt>
                <c:pt idx="7347">
                  <c:v>26356</c:v>
                </c:pt>
                <c:pt idx="7348">
                  <c:v>26356</c:v>
                </c:pt>
                <c:pt idx="7349">
                  <c:v>26356</c:v>
                </c:pt>
                <c:pt idx="7350">
                  <c:v>26356</c:v>
                </c:pt>
                <c:pt idx="7351">
                  <c:v>26356</c:v>
                </c:pt>
                <c:pt idx="7352">
                  <c:v>26356</c:v>
                </c:pt>
                <c:pt idx="7353">
                  <c:v>26356</c:v>
                </c:pt>
                <c:pt idx="7354">
                  <c:v>26356</c:v>
                </c:pt>
                <c:pt idx="7355">
                  <c:v>26356</c:v>
                </c:pt>
                <c:pt idx="7356">
                  <c:v>26356</c:v>
                </c:pt>
                <c:pt idx="7357">
                  <c:v>26356</c:v>
                </c:pt>
                <c:pt idx="7358">
                  <c:v>26356</c:v>
                </c:pt>
                <c:pt idx="7359">
                  <c:v>26356</c:v>
                </c:pt>
                <c:pt idx="7360">
                  <c:v>26356</c:v>
                </c:pt>
                <c:pt idx="7361">
                  <c:v>26356</c:v>
                </c:pt>
                <c:pt idx="7362">
                  <c:v>26356</c:v>
                </c:pt>
                <c:pt idx="7363">
                  <c:v>26356</c:v>
                </c:pt>
                <c:pt idx="7364">
                  <c:v>26356</c:v>
                </c:pt>
                <c:pt idx="7365">
                  <c:v>26356</c:v>
                </c:pt>
                <c:pt idx="7366">
                  <c:v>26356</c:v>
                </c:pt>
                <c:pt idx="7367">
                  <c:v>26356</c:v>
                </c:pt>
                <c:pt idx="7368">
                  <c:v>26356</c:v>
                </c:pt>
                <c:pt idx="7369">
                  <c:v>26356</c:v>
                </c:pt>
                <c:pt idx="7370">
                  <c:v>26356</c:v>
                </c:pt>
                <c:pt idx="7371">
                  <c:v>26356</c:v>
                </c:pt>
                <c:pt idx="7372">
                  <c:v>26356</c:v>
                </c:pt>
                <c:pt idx="7373">
                  <c:v>26356</c:v>
                </c:pt>
                <c:pt idx="7374">
                  <c:v>26356</c:v>
                </c:pt>
                <c:pt idx="7375">
                  <c:v>26356</c:v>
                </c:pt>
                <c:pt idx="7376">
                  <c:v>26356</c:v>
                </c:pt>
                <c:pt idx="7377">
                  <c:v>26356</c:v>
                </c:pt>
                <c:pt idx="7378">
                  <c:v>26356</c:v>
                </c:pt>
                <c:pt idx="7379">
                  <c:v>26356</c:v>
                </c:pt>
                <c:pt idx="7380">
                  <c:v>26356</c:v>
                </c:pt>
                <c:pt idx="7381">
                  <c:v>26356</c:v>
                </c:pt>
                <c:pt idx="7382">
                  <c:v>26356</c:v>
                </c:pt>
                <c:pt idx="7383">
                  <c:v>26356</c:v>
                </c:pt>
                <c:pt idx="7384">
                  <c:v>26356</c:v>
                </c:pt>
                <c:pt idx="7385">
                  <c:v>26356</c:v>
                </c:pt>
                <c:pt idx="7386">
                  <c:v>26356</c:v>
                </c:pt>
                <c:pt idx="7387">
                  <c:v>26356</c:v>
                </c:pt>
                <c:pt idx="7388">
                  <c:v>26356</c:v>
                </c:pt>
                <c:pt idx="7389">
                  <c:v>26356</c:v>
                </c:pt>
                <c:pt idx="7390">
                  <c:v>26356</c:v>
                </c:pt>
                <c:pt idx="7391">
                  <c:v>26356</c:v>
                </c:pt>
                <c:pt idx="7392">
                  <c:v>26356</c:v>
                </c:pt>
                <c:pt idx="7393">
                  <c:v>26356</c:v>
                </c:pt>
                <c:pt idx="7394">
                  <c:v>26356</c:v>
                </c:pt>
                <c:pt idx="7395">
                  <c:v>26356</c:v>
                </c:pt>
                <c:pt idx="7396">
                  <c:v>26356</c:v>
                </c:pt>
                <c:pt idx="7397">
                  <c:v>26356</c:v>
                </c:pt>
                <c:pt idx="7398">
                  <c:v>26356</c:v>
                </c:pt>
                <c:pt idx="7399">
                  <c:v>26356</c:v>
                </c:pt>
                <c:pt idx="7400">
                  <c:v>26356</c:v>
                </c:pt>
                <c:pt idx="7401">
                  <c:v>26356</c:v>
                </c:pt>
                <c:pt idx="7402">
                  <c:v>26356</c:v>
                </c:pt>
                <c:pt idx="7403">
                  <c:v>26356</c:v>
                </c:pt>
                <c:pt idx="7404">
                  <c:v>26356</c:v>
                </c:pt>
                <c:pt idx="7405">
                  <c:v>26356</c:v>
                </c:pt>
                <c:pt idx="7406">
                  <c:v>26356</c:v>
                </c:pt>
                <c:pt idx="7407">
                  <c:v>26356</c:v>
                </c:pt>
                <c:pt idx="7408">
                  <c:v>26356</c:v>
                </c:pt>
                <c:pt idx="7409">
                  <c:v>26356</c:v>
                </c:pt>
                <c:pt idx="7410">
                  <c:v>26356</c:v>
                </c:pt>
                <c:pt idx="7411">
                  <c:v>26356</c:v>
                </c:pt>
                <c:pt idx="7412">
                  <c:v>26356</c:v>
                </c:pt>
                <c:pt idx="7413">
                  <c:v>26356</c:v>
                </c:pt>
                <c:pt idx="7414">
                  <c:v>26356</c:v>
                </c:pt>
                <c:pt idx="7415">
                  <c:v>26356</c:v>
                </c:pt>
                <c:pt idx="7416">
                  <c:v>26356</c:v>
                </c:pt>
                <c:pt idx="7417">
                  <c:v>26356</c:v>
                </c:pt>
                <c:pt idx="7418">
                  <c:v>26356</c:v>
                </c:pt>
                <c:pt idx="7419">
                  <c:v>26356</c:v>
                </c:pt>
                <c:pt idx="7420">
                  <c:v>26356</c:v>
                </c:pt>
                <c:pt idx="7421">
                  <c:v>26356</c:v>
                </c:pt>
                <c:pt idx="7422">
                  <c:v>26356</c:v>
                </c:pt>
                <c:pt idx="7423">
                  <c:v>26356</c:v>
                </c:pt>
                <c:pt idx="7424">
                  <c:v>26356</c:v>
                </c:pt>
                <c:pt idx="7425">
                  <c:v>26356</c:v>
                </c:pt>
                <c:pt idx="7426">
                  <c:v>26356</c:v>
                </c:pt>
                <c:pt idx="7427">
                  <c:v>26356</c:v>
                </c:pt>
                <c:pt idx="7428">
                  <c:v>26356</c:v>
                </c:pt>
                <c:pt idx="7429">
                  <c:v>26356</c:v>
                </c:pt>
                <c:pt idx="7430">
                  <c:v>26356</c:v>
                </c:pt>
                <c:pt idx="7431">
                  <c:v>26356</c:v>
                </c:pt>
                <c:pt idx="7432">
                  <c:v>26356</c:v>
                </c:pt>
                <c:pt idx="7433">
                  <c:v>26356</c:v>
                </c:pt>
                <c:pt idx="7434">
                  <c:v>26356</c:v>
                </c:pt>
                <c:pt idx="7435">
                  <c:v>26356</c:v>
                </c:pt>
                <c:pt idx="7436">
                  <c:v>26356</c:v>
                </c:pt>
                <c:pt idx="7437">
                  <c:v>26356</c:v>
                </c:pt>
                <c:pt idx="7438">
                  <c:v>26356</c:v>
                </c:pt>
                <c:pt idx="7439">
                  <c:v>26356</c:v>
                </c:pt>
                <c:pt idx="7440">
                  <c:v>26356</c:v>
                </c:pt>
                <c:pt idx="7441">
                  <c:v>26356</c:v>
                </c:pt>
                <c:pt idx="7442">
                  <c:v>26356</c:v>
                </c:pt>
                <c:pt idx="7443">
                  <c:v>26356</c:v>
                </c:pt>
                <c:pt idx="7444">
                  <c:v>26356</c:v>
                </c:pt>
                <c:pt idx="7445">
                  <c:v>26356</c:v>
                </c:pt>
                <c:pt idx="7446">
                  <c:v>26356</c:v>
                </c:pt>
                <c:pt idx="7447">
                  <c:v>26356</c:v>
                </c:pt>
                <c:pt idx="7448">
                  <c:v>26356</c:v>
                </c:pt>
                <c:pt idx="7449">
                  <c:v>26356</c:v>
                </c:pt>
                <c:pt idx="7450">
                  <c:v>26356</c:v>
                </c:pt>
                <c:pt idx="7451">
                  <c:v>26356</c:v>
                </c:pt>
                <c:pt idx="7452">
                  <c:v>26356</c:v>
                </c:pt>
                <c:pt idx="7453">
                  <c:v>26356</c:v>
                </c:pt>
                <c:pt idx="7454">
                  <c:v>26356</c:v>
                </c:pt>
                <c:pt idx="7455">
                  <c:v>26356</c:v>
                </c:pt>
                <c:pt idx="7456">
                  <c:v>26356</c:v>
                </c:pt>
                <c:pt idx="7457">
                  <c:v>26356</c:v>
                </c:pt>
                <c:pt idx="7458">
                  <c:v>26356</c:v>
                </c:pt>
                <c:pt idx="7459">
                  <c:v>26356</c:v>
                </c:pt>
                <c:pt idx="7460">
                  <c:v>26356</c:v>
                </c:pt>
                <c:pt idx="7461">
                  <c:v>26356</c:v>
                </c:pt>
                <c:pt idx="7462">
                  <c:v>26356</c:v>
                </c:pt>
                <c:pt idx="7463">
                  <c:v>26356</c:v>
                </c:pt>
                <c:pt idx="7464">
                  <c:v>26356</c:v>
                </c:pt>
                <c:pt idx="7465">
                  <c:v>26356</c:v>
                </c:pt>
                <c:pt idx="7466">
                  <c:v>26356</c:v>
                </c:pt>
                <c:pt idx="7467">
                  <c:v>26356</c:v>
                </c:pt>
                <c:pt idx="7468">
                  <c:v>26356</c:v>
                </c:pt>
                <c:pt idx="7469">
                  <c:v>26356</c:v>
                </c:pt>
                <c:pt idx="7470">
                  <c:v>26356</c:v>
                </c:pt>
                <c:pt idx="7471">
                  <c:v>26356</c:v>
                </c:pt>
                <c:pt idx="7472">
                  <c:v>26356</c:v>
                </c:pt>
                <c:pt idx="7473">
                  <c:v>26356</c:v>
                </c:pt>
                <c:pt idx="7474">
                  <c:v>26356</c:v>
                </c:pt>
                <c:pt idx="7475">
                  <c:v>26356</c:v>
                </c:pt>
                <c:pt idx="7476">
                  <c:v>26356</c:v>
                </c:pt>
                <c:pt idx="7477">
                  <c:v>26356</c:v>
                </c:pt>
                <c:pt idx="7478">
                  <c:v>26356</c:v>
                </c:pt>
                <c:pt idx="7479">
                  <c:v>26356</c:v>
                </c:pt>
                <c:pt idx="7480">
                  <c:v>26356</c:v>
                </c:pt>
                <c:pt idx="7481">
                  <c:v>26356</c:v>
                </c:pt>
                <c:pt idx="7482">
                  <c:v>26356</c:v>
                </c:pt>
                <c:pt idx="7483">
                  <c:v>26356</c:v>
                </c:pt>
                <c:pt idx="7484">
                  <c:v>26356</c:v>
                </c:pt>
                <c:pt idx="7485">
                  <c:v>26356</c:v>
                </c:pt>
                <c:pt idx="7486">
                  <c:v>26356</c:v>
                </c:pt>
                <c:pt idx="7487">
                  <c:v>26356</c:v>
                </c:pt>
                <c:pt idx="7488">
                  <c:v>26356</c:v>
                </c:pt>
                <c:pt idx="7489">
                  <c:v>26356</c:v>
                </c:pt>
                <c:pt idx="7490">
                  <c:v>26356</c:v>
                </c:pt>
                <c:pt idx="7491">
                  <c:v>26356</c:v>
                </c:pt>
                <c:pt idx="7492">
                  <c:v>26356</c:v>
                </c:pt>
                <c:pt idx="7493">
                  <c:v>26356</c:v>
                </c:pt>
                <c:pt idx="7494">
                  <c:v>26356</c:v>
                </c:pt>
                <c:pt idx="7495">
                  <c:v>26356</c:v>
                </c:pt>
                <c:pt idx="7496">
                  <c:v>26356</c:v>
                </c:pt>
                <c:pt idx="7497">
                  <c:v>26356</c:v>
                </c:pt>
                <c:pt idx="7498">
                  <c:v>26356</c:v>
                </c:pt>
                <c:pt idx="7499">
                  <c:v>26356</c:v>
                </c:pt>
                <c:pt idx="7500">
                  <c:v>26356</c:v>
                </c:pt>
                <c:pt idx="7501">
                  <c:v>26356</c:v>
                </c:pt>
                <c:pt idx="7502">
                  <c:v>26356</c:v>
                </c:pt>
                <c:pt idx="7503">
                  <c:v>26356</c:v>
                </c:pt>
                <c:pt idx="7504">
                  <c:v>26356</c:v>
                </c:pt>
                <c:pt idx="7505">
                  <c:v>26356</c:v>
                </c:pt>
                <c:pt idx="7506">
                  <c:v>26356</c:v>
                </c:pt>
                <c:pt idx="7507">
                  <c:v>26356</c:v>
                </c:pt>
                <c:pt idx="7508">
                  <c:v>26356</c:v>
                </c:pt>
                <c:pt idx="7509">
                  <c:v>26356</c:v>
                </c:pt>
                <c:pt idx="7510">
                  <c:v>26356</c:v>
                </c:pt>
                <c:pt idx="7511">
                  <c:v>26356</c:v>
                </c:pt>
                <c:pt idx="7512">
                  <c:v>26356</c:v>
                </c:pt>
                <c:pt idx="7513">
                  <c:v>26356</c:v>
                </c:pt>
                <c:pt idx="7514">
                  <c:v>26356</c:v>
                </c:pt>
                <c:pt idx="7515">
                  <c:v>26356</c:v>
                </c:pt>
                <c:pt idx="7516">
                  <c:v>26356</c:v>
                </c:pt>
                <c:pt idx="7517">
                  <c:v>26356</c:v>
                </c:pt>
                <c:pt idx="7518">
                  <c:v>26356</c:v>
                </c:pt>
                <c:pt idx="7519">
                  <c:v>26356</c:v>
                </c:pt>
                <c:pt idx="7520">
                  <c:v>26356</c:v>
                </c:pt>
                <c:pt idx="7521">
                  <c:v>26356</c:v>
                </c:pt>
                <c:pt idx="7522">
                  <c:v>26356</c:v>
                </c:pt>
                <c:pt idx="7523">
                  <c:v>26356</c:v>
                </c:pt>
                <c:pt idx="7524">
                  <c:v>26356</c:v>
                </c:pt>
                <c:pt idx="7525">
                  <c:v>26356</c:v>
                </c:pt>
                <c:pt idx="7526">
                  <c:v>26356</c:v>
                </c:pt>
                <c:pt idx="7527">
                  <c:v>26356</c:v>
                </c:pt>
                <c:pt idx="7528">
                  <c:v>26356</c:v>
                </c:pt>
                <c:pt idx="7529">
                  <c:v>26356</c:v>
                </c:pt>
                <c:pt idx="7530">
                  <c:v>26356</c:v>
                </c:pt>
                <c:pt idx="7531">
                  <c:v>26356</c:v>
                </c:pt>
                <c:pt idx="7532">
                  <c:v>26356</c:v>
                </c:pt>
                <c:pt idx="7533">
                  <c:v>26356</c:v>
                </c:pt>
                <c:pt idx="7534">
                  <c:v>26356</c:v>
                </c:pt>
                <c:pt idx="7535">
                  <c:v>26356</c:v>
                </c:pt>
                <c:pt idx="7536">
                  <c:v>26356</c:v>
                </c:pt>
                <c:pt idx="7537">
                  <c:v>26356</c:v>
                </c:pt>
                <c:pt idx="7538">
                  <c:v>26356</c:v>
                </c:pt>
                <c:pt idx="7539">
                  <c:v>26356</c:v>
                </c:pt>
                <c:pt idx="7540">
                  <c:v>26356</c:v>
                </c:pt>
                <c:pt idx="7541">
                  <c:v>26356</c:v>
                </c:pt>
                <c:pt idx="7542">
                  <c:v>26356</c:v>
                </c:pt>
                <c:pt idx="7543">
                  <c:v>26356</c:v>
                </c:pt>
                <c:pt idx="7544">
                  <c:v>26356</c:v>
                </c:pt>
                <c:pt idx="7545">
                  <c:v>26356</c:v>
                </c:pt>
                <c:pt idx="7546">
                  <c:v>26356</c:v>
                </c:pt>
                <c:pt idx="7547">
                  <c:v>26356</c:v>
                </c:pt>
                <c:pt idx="7548">
                  <c:v>26356</c:v>
                </c:pt>
                <c:pt idx="7549">
                  <c:v>26356</c:v>
                </c:pt>
                <c:pt idx="7550">
                  <c:v>26356</c:v>
                </c:pt>
                <c:pt idx="7551">
                  <c:v>26356</c:v>
                </c:pt>
                <c:pt idx="7552">
                  <c:v>26356</c:v>
                </c:pt>
                <c:pt idx="7553">
                  <c:v>26356</c:v>
                </c:pt>
                <c:pt idx="7554">
                  <c:v>26356</c:v>
                </c:pt>
                <c:pt idx="7555">
                  <c:v>26356</c:v>
                </c:pt>
                <c:pt idx="7556">
                  <c:v>26356</c:v>
                </c:pt>
                <c:pt idx="7557">
                  <c:v>26356</c:v>
                </c:pt>
                <c:pt idx="7558">
                  <c:v>26356</c:v>
                </c:pt>
                <c:pt idx="7559">
                  <c:v>26356</c:v>
                </c:pt>
                <c:pt idx="7560">
                  <c:v>26356</c:v>
                </c:pt>
                <c:pt idx="7561">
                  <c:v>26356</c:v>
                </c:pt>
                <c:pt idx="7562">
                  <c:v>26356</c:v>
                </c:pt>
                <c:pt idx="7563">
                  <c:v>26356</c:v>
                </c:pt>
                <c:pt idx="7564">
                  <c:v>26356</c:v>
                </c:pt>
                <c:pt idx="7565">
                  <c:v>26356</c:v>
                </c:pt>
                <c:pt idx="7566">
                  <c:v>26356</c:v>
                </c:pt>
                <c:pt idx="7567">
                  <c:v>26356</c:v>
                </c:pt>
                <c:pt idx="7568">
                  <c:v>26356</c:v>
                </c:pt>
                <c:pt idx="7569">
                  <c:v>26356</c:v>
                </c:pt>
                <c:pt idx="7570">
                  <c:v>26356</c:v>
                </c:pt>
                <c:pt idx="7571">
                  <c:v>26356</c:v>
                </c:pt>
                <c:pt idx="7572">
                  <c:v>26356</c:v>
                </c:pt>
                <c:pt idx="7573">
                  <c:v>26356</c:v>
                </c:pt>
                <c:pt idx="7574">
                  <c:v>26356</c:v>
                </c:pt>
                <c:pt idx="7575">
                  <c:v>26356</c:v>
                </c:pt>
                <c:pt idx="7576">
                  <c:v>26356</c:v>
                </c:pt>
                <c:pt idx="7577">
                  <c:v>26356</c:v>
                </c:pt>
                <c:pt idx="7578">
                  <c:v>26356</c:v>
                </c:pt>
                <c:pt idx="7579">
                  <c:v>26356</c:v>
                </c:pt>
                <c:pt idx="7580">
                  <c:v>26356</c:v>
                </c:pt>
                <c:pt idx="7581">
                  <c:v>26356</c:v>
                </c:pt>
                <c:pt idx="7582">
                  <c:v>26356</c:v>
                </c:pt>
                <c:pt idx="7583">
                  <c:v>26356</c:v>
                </c:pt>
                <c:pt idx="7584">
                  <c:v>26356</c:v>
                </c:pt>
                <c:pt idx="7585">
                  <c:v>26356</c:v>
                </c:pt>
                <c:pt idx="7586">
                  <c:v>26356</c:v>
                </c:pt>
                <c:pt idx="7587">
                  <c:v>26356</c:v>
                </c:pt>
                <c:pt idx="7588">
                  <c:v>26356</c:v>
                </c:pt>
                <c:pt idx="7589">
                  <c:v>26356</c:v>
                </c:pt>
                <c:pt idx="7590">
                  <c:v>26356</c:v>
                </c:pt>
                <c:pt idx="7591">
                  <c:v>26356</c:v>
                </c:pt>
                <c:pt idx="7592">
                  <c:v>26356</c:v>
                </c:pt>
                <c:pt idx="7593">
                  <c:v>26356</c:v>
                </c:pt>
                <c:pt idx="7594">
                  <c:v>26356</c:v>
                </c:pt>
                <c:pt idx="7595">
                  <c:v>26356</c:v>
                </c:pt>
                <c:pt idx="7596">
                  <c:v>26356</c:v>
                </c:pt>
                <c:pt idx="7597">
                  <c:v>26356</c:v>
                </c:pt>
                <c:pt idx="7598">
                  <c:v>26356</c:v>
                </c:pt>
                <c:pt idx="7599">
                  <c:v>26356</c:v>
                </c:pt>
                <c:pt idx="7600">
                  <c:v>26356</c:v>
                </c:pt>
                <c:pt idx="7601">
                  <c:v>26356</c:v>
                </c:pt>
                <c:pt idx="7602">
                  <c:v>26356</c:v>
                </c:pt>
                <c:pt idx="7603">
                  <c:v>26356</c:v>
                </c:pt>
                <c:pt idx="7604">
                  <c:v>26356</c:v>
                </c:pt>
                <c:pt idx="7605">
                  <c:v>26356</c:v>
                </c:pt>
                <c:pt idx="7606">
                  <c:v>26356</c:v>
                </c:pt>
                <c:pt idx="7607">
                  <c:v>26356</c:v>
                </c:pt>
                <c:pt idx="7608">
                  <c:v>26356</c:v>
                </c:pt>
                <c:pt idx="7609">
                  <c:v>26356</c:v>
                </c:pt>
                <c:pt idx="7610">
                  <c:v>26356</c:v>
                </c:pt>
                <c:pt idx="7611">
                  <c:v>26356</c:v>
                </c:pt>
                <c:pt idx="7612">
                  <c:v>26356</c:v>
                </c:pt>
                <c:pt idx="7613">
                  <c:v>26356</c:v>
                </c:pt>
                <c:pt idx="7614">
                  <c:v>26356</c:v>
                </c:pt>
                <c:pt idx="7615">
                  <c:v>26356</c:v>
                </c:pt>
                <c:pt idx="7616">
                  <c:v>26356</c:v>
                </c:pt>
                <c:pt idx="7617">
                  <c:v>26356</c:v>
                </c:pt>
                <c:pt idx="7618">
                  <c:v>26356</c:v>
                </c:pt>
                <c:pt idx="7619">
                  <c:v>26356</c:v>
                </c:pt>
                <c:pt idx="7620">
                  <c:v>26356</c:v>
                </c:pt>
                <c:pt idx="7621">
                  <c:v>26356</c:v>
                </c:pt>
                <c:pt idx="7622">
                  <c:v>26356</c:v>
                </c:pt>
                <c:pt idx="7623">
                  <c:v>26356</c:v>
                </c:pt>
                <c:pt idx="7624">
                  <c:v>26356</c:v>
                </c:pt>
                <c:pt idx="7625">
                  <c:v>26356</c:v>
                </c:pt>
                <c:pt idx="7626">
                  <c:v>26356</c:v>
                </c:pt>
                <c:pt idx="7627">
                  <c:v>26356</c:v>
                </c:pt>
                <c:pt idx="7628">
                  <c:v>26356</c:v>
                </c:pt>
                <c:pt idx="7629">
                  <c:v>26356</c:v>
                </c:pt>
                <c:pt idx="7630">
                  <c:v>26356</c:v>
                </c:pt>
                <c:pt idx="7631">
                  <c:v>26356</c:v>
                </c:pt>
                <c:pt idx="7632">
                  <c:v>26356</c:v>
                </c:pt>
                <c:pt idx="7633">
                  <c:v>26356</c:v>
                </c:pt>
                <c:pt idx="7634">
                  <c:v>26356</c:v>
                </c:pt>
                <c:pt idx="7635">
                  <c:v>26356</c:v>
                </c:pt>
                <c:pt idx="7636">
                  <c:v>26356</c:v>
                </c:pt>
                <c:pt idx="7637">
                  <c:v>26356</c:v>
                </c:pt>
                <c:pt idx="7638">
                  <c:v>26356</c:v>
                </c:pt>
                <c:pt idx="7639">
                  <c:v>26356</c:v>
                </c:pt>
                <c:pt idx="7640">
                  <c:v>26356</c:v>
                </c:pt>
                <c:pt idx="7641">
                  <c:v>26356</c:v>
                </c:pt>
                <c:pt idx="7642">
                  <c:v>26356</c:v>
                </c:pt>
                <c:pt idx="7643">
                  <c:v>26356</c:v>
                </c:pt>
                <c:pt idx="7644">
                  <c:v>26356</c:v>
                </c:pt>
                <c:pt idx="7645">
                  <c:v>26356</c:v>
                </c:pt>
                <c:pt idx="7646">
                  <c:v>26356</c:v>
                </c:pt>
                <c:pt idx="7647">
                  <c:v>26356</c:v>
                </c:pt>
                <c:pt idx="7648">
                  <c:v>26356</c:v>
                </c:pt>
                <c:pt idx="7649">
                  <c:v>26356</c:v>
                </c:pt>
                <c:pt idx="7650">
                  <c:v>26356</c:v>
                </c:pt>
                <c:pt idx="7651">
                  <c:v>26356</c:v>
                </c:pt>
                <c:pt idx="7652">
                  <c:v>26356</c:v>
                </c:pt>
                <c:pt idx="7653">
                  <c:v>26356</c:v>
                </c:pt>
                <c:pt idx="7654">
                  <c:v>26356</c:v>
                </c:pt>
                <c:pt idx="7655">
                  <c:v>26356</c:v>
                </c:pt>
                <c:pt idx="7656">
                  <c:v>26356</c:v>
                </c:pt>
                <c:pt idx="7657">
                  <c:v>26356</c:v>
                </c:pt>
                <c:pt idx="7658">
                  <c:v>26356</c:v>
                </c:pt>
                <c:pt idx="7659">
                  <c:v>26356</c:v>
                </c:pt>
                <c:pt idx="7660">
                  <c:v>26356</c:v>
                </c:pt>
                <c:pt idx="7661">
                  <c:v>26356</c:v>
                </c:pt>
                <c:pt idx="7662">
                  <c:v>26356</c:v>
                </c:pt>
                <c:pt idx="7663">
                  <c:v>26356</c:v>
                </c:pt>
                <c:pt idx="7664">
                  <c:v>26356</c:v>
                </c:pt>
                <c:pt idx="7665">
                  <c:v>26356</c:v>
                </c:pt>
                <c:pt idx="7666">
                  <c:v>26356</c:v>
                </c:pt>
                <c:pt idx="7667">
                  <c:v>26356</c:v>
                </c:pt>
                <c:pt idx="7668">
                  <c:v>26356</c:v>
                </c:pt>
                <c:pt idx="7669">
                  <c:v>26356</c:v>
                </c:pt>
                <c:pt idx="7670">
                  <c:v>26356</c:v>
                </c:pt>
                <c:pt idx="7671">
                  <c:v>26356</c:v>
                </c:pt>
                <c:pt idx="7672">
                  <c:v>26356</c:v>
                </c:pt>
                <c:pt idx="7673">
                  <c:v>26356</c:v>
                </c:pt>
                <c:pt idx="7674">
                  <c:v>26356</c:v>
                </c:pt>
                <c:pt idx="7675">
                  <c:v>26356</c:v>
                </c:pt>
                <c:pt idx="7676">
                  <c:v>26356</c:v>
                </c:pt>
                <c:pt idx="7677">
                  <c:v>26356</c:v>
                </c:pt>
                <c:pt idx="7678">
                  <c:v>26356</c:v>
                </c:pt>
                <c:pt idx="7679">
                  <c:v>26356</c:v>
                </c:pt>
                <c:pt idx="7680">
                  <c:v>26356</c:v>
                </c:pt>
                <c:pt idx="7681">
                  <c:v>26356</c:v>
                </c:pt>
                <c:pt idx="7682">
                  <c:v>26356</c:v>
                </c:pt>
                <c:pt idx="7683">
                  <c:v>26356</c:v>
                </c:pt>
                <c:pt idx="7684">
                  <c:v>26356</c:v>
                </c:pt>
                <c:pt idx="7685">
                  <c:v>26356</c:v>
                </c:pt>
                <c:pt idx="7686">
                  <c:v>26356</c:v>
                </c:pt>
                <c:pt idx="7687">
                  <c:v>26356</c:v>
                </c:pt>
                <c:pt idx="7688">
                  <c:v>26356</c:v>
                </c:pt>
                <c:pt idx="7689">
                  <c:v>26356</c:v>
                </c:pt>
                <c:pt idx="7690">
                  <c:v>26356</c:v>
                </c:pt>
                <c:pt idx="7691">
                  <c:v>26356</c:v>
                </c:pt>
                <c:pt idx="7692">
                  <c:v>26356</c:v>
                </c:pt>
                <c:pt idx="7693">
                  <c:v>26356</c:v>
                </c:pt>
                <c:pt idx="7694">
                  <c:v>26356</c:v>
                </c:pt>
                <c:pt idx="7695">
                  <c:v>26356</c:v>
                </c:pt>
                <c:pt idx="7696">
                  <c:v>26356</c:v>
                </c:pt>
                <c:pt idx="7697">
                  <c:v>26356</c:v>
                </c:pt>
                <c:pt idx="7698">
                  <c:v>26356</c:v>
                </c:pt>
                <c:pt idx="7699">
                  <c:v>26356</c:v>
                </c:pt>
                <c:pt idx="7700">
                  <c:v>26356</c:v>
                </c:pt>
                <c:pt idx="7701">
                  <c:v>26356</c:v>
                </c:pt>
                <c:pt idx="7702">
                  <c:v>26356</c:v>
                </c:pt>
                <c:pt idx="7703">
                  <c:v>26356</c:v>
                </c:pt>
                <c:pt idx="7704">
                  <c:v>26356</c:v>
                </c:pt>
                <c:pt idx="7705">
                  <c:v>26356</c:v>
                </c:pt>
                <c:pt idx="7706">
                  <c:v>26356</c:v>
                </c:pt>
                <c:pt idx="7707">
                  <c:v>26356</c:v>
                </c:pt>
                <c:pt idx="7708">
                  <c:v>26356</c:v>
                </c:pt>
                <c:pt idx="7709">
                  <c:v>26356</c:v>
                </c:pt>
                <c:pt idx="7710">
                  <c:v>26356</c:v>
                </c:pt>
                <c:pt idx="7711">
                  <c:v>26356</c:v>
                </c:pt>
                <c:pt idx="7712">
                  <c:v>26356</c:v>
                </c:pt>
                <c:pt idx="7713">
                  <c:v>26356</c:v>
                </c:pt>
                <c:pt idx="7714">
                  <c:v>26356</c:v>
                </c:pt>
                <c:pt idx="7715">
                  <c:v>26356</c:v>
                </c:pt>
                <c:pt idx="7716">
                  <c:v>26356</c:v>
                </c:pt>
                <c:pt idx="7717">
                  <c:v>26356</c:v>
                </c:pt>
                <c:pt idx="7718">
                  <c:v>26356</c:v>
                </c:pt>
                <c:pt idx="7719">
                  <c:v>26356</c:v>
                </c:pt>
                <c:pt idx="7720">
                  <c:v>26356</c:v>
                </c:pt>
                <c:pt idx="7721">
                  <c:v>26356</c:v>
                </c:pt>
                <c:pt idx="7722">
                  <c:v>26356</c:v>
                </c:pt>
                <c:pt idx="7723">
                  <c:v>26356</c:v>
                </c:pt>
                <c:pt idx="7724">
                  <c:v>26356</c:v>
                </c:pt>
                <c:pt idx="7725">
                  <c:v>26356</c:v>
                </c:pt>
                <c:pt idx="7726">
                  <c:v>26356</c:v>
                </c:pt>
                <c:pt idx="7727">
                  <c:v>26356</c:v>
                </c:pt>
                <c:pt idx="7728">
                  <c:v>26356</c:v>
                </c:pt>
                <c:pt idx="7729">
                  <c:v>26356</c:v>
                </c:pt>
                <c:pt idx="7730">
                  <c:v>26356</c:v>
                </c:pt>
                <c:pt idx="7731">
                  <c:v>26356</c:v>
                </c:pt>
                <c:pt idx="7732">
                  <c:v>26356</c:v>
                </c:pt>
                <c:pt idx="7733">
                  <c:v>26356</c:v>
                </c:pt>
                <c:pt idx="7734">
                  <c:v>26356</c:v>
                </c:pt>
                <c:pt idx="7735">
                  <c:v>26356</c:v>
                </c:pt>
                <c:pt idx="7736">
                  <c:v>26356</c:v>
                </c:pt>
                <c:pt idx="7737">
                  <c:v>26356</c:v>
                </c:pt>
                <c:pt idx="7738">
                  <c:v>26356</c:v>
                </c:pt>
                <c:pt idx="7739">
                  <c:v>26356</c:v>
                </c:pt>
                <c:pt idx="7740">
                  <c:v>26356</c:v>
                </c:pt>
                <c:pt idx="7741">
                  <c:v>26356</c:v>
                </c:pt>
                <c:pt idx="7742">
                  <c:v>26356</c:v>
                </c:pt>
                <c:pt idx="7743">
                  <c:v>26356</c:v>
                </c:pt>
                <c:pt idx="7744">
                  <c:v>26356</c:v>
                </c:pt>
                <c:pt idx="7745">
                  <c:v>26356</c:v>
                </c:pt>
                <c:pt idx="7746">
                  <c:v>26356</c:v>
                </c:pt>
                <c:pt idx="7747">
                  <c:v>26356</c:v>
                </c:pt>
                <c:pt idx="7748">
                  <c:v>26356</c:v>
                </c:pt>
                <c:pt idx="7749">
                  <c:v>26356</c:v>
                </c:pt>
                <c:pt idx="7750">
                  <c:v>26356</c:v>
                </c:pt>
                <c:pt idx="7751">
                  <c:v>26356</c:v>
                </c:pt>
                <c:pt idx="7752">
                  <c:v>26356</c:v>
                </c:pt>
                <c:pt idx="7753">
                  <c:v>26356</c:v>
                </c:pt>
                <c:pt idx="7754">
                  <c:v>26356</c:v>
                </c:pt>
                <c:pt idx="7755">
                  <c:v>26356</c:v>
                </c:pt>
                <c:pt idx="7756">
                  <c:v>26356</c:v>
                </c:pt>
                <c:pt idx="7757">
                  <c:v>26356</c:v>
                </c:pt>
                <c:pt idx="7758">
                  <c:v>26356</c:v>
                </c:pt>
                <c:pt idx="7759">
                  <c:v>26356</c:v>
                </c:pt>
                <c:pt idx="7760">
                  <c:v>26356</c:v>
                </c:pt>
                <c:pt idx="7761">
                  <c:v>26356</c:v>
                </c:pt>
                <c:pt idx="7762">
                  <c:v>26356</c:v>
                </c:pt>
                <c:pt idx="7763">
                  <c:v>26356</c:v>
                </c:pt>
                <c:pt idx="7764">
                  <c:v>26356</c:v>
                </c:pt>
                <c:pt idx="7765">
                  <c:v>26356</c:v>
                </c:pt>
                <c:pt idx="7766">
                  <c:v>26356</c:v>
                </c:pt>
                <c:pt idx="7767">
                  <c:v>26356</c:v>
                </c:pt>
                <c:pt idx="7768">
                  <c:v>26356</c:v>
                </c:pt>
                <c:pt idx="7769">
                  <c:v>26356</c:v>
                </c:pt>
                <c:pt idx="7770">
                  <c:v>26356</c:v>
                </c:pt>
                <c:pt idx="7771">
                  <c:v>26356</c:v>
                </c:pt>
                <c:pt idx="7772">
                  <c:v>26356</c:v>
                </c:pt>
                <c:pt idx="7773">
                  <c:v>26356</c:v>
                </c:pt>
                <c:pt idx="7774">
                  <c:v>26356</c:v>
                </c:pt>
                <c:pt idx="7775">
                  <c:v>26356</c:v>
                </c:pt>
                <c:pt idx="7776">
                  <c:v>26356</c:v>
                </c:pt>
                <c:pt idx="7777">
                  <c:v>26356</c:v>
                </c:pt>
                <c:pt idx="7778">
                  <c:v>26356</c:v>
                </c:pt>
                <c:pt idx="7779">
                  <c:v>26356</c:v>
                </c:pt>
                <c:pt idx="7780">
                  <c:v>26356</c:v>
                </c:pt>
                <c:pt idx="7781">
                  <c:v>26356</c:v>
                </c:pt>
                <c:pt idx="7782">
                  <c:v>26356</c:v>
                </c:pt>
                <c:pt idx="7783">
                  <c:v>26356</c:v>
                </c:pt>
                <c:pt idx="7784">
                  <c:v>26356</c:v>
                </c:pt>
                <c:pt idx="7785">
                  <c:v>26356</c:v>
                </c:pt>
                <c:pt idx="7786">
                  <c:v>26356</c:v>
                </c:pt>
                <c:pt idx="7787">
                  <c:v>26356</c:v>
                </c:pt>
                <c:pt idx="7788">
                  <c:v>26356</c:v>
                </c:pt>
                <c:pt idx="7789">
                  <c:v>26356</c:v>
                </c:pt>
                <c:pt idx="7790">
                  <c:v>26356</c:v>
                </c:pt>
                <c:pt idx="7791">
                  <c:v>26356</c:v>
                </c:pt>
                <c:pt idx="7792">
                  <c:v>26356</c:v>
                </c:pt>
                <c:pt idx="7793">
                  <c:v>26356</c:v>
                </c:pt>
                <c:pt idx="7794">
                  <c:v>26356</c:v>
                </c:pt>
                <c:pt idx="7795">
                  <c:v>26356</c:v>
                </c:pt>
                <c:pt idx="7796">
                  <c:v>26356</c:v>
                </c:pt>
                <c:pt idx="7797">
                  <c:v>26356</c:v>
                </c:pt>
                <c:pt idx="7798">
                  <c:v>26356</c:v>
                </c:pt>
                <c:pt idx="7799">
                  <c:v>26356</c:v>
                </c:pt>
                <c:pt idx="7800">
                  <c:v>26356</c:v>
                </c:pt>
                <c:pt idx="7801">
                  <c:v>26356</c:v>
                </c:pt>
                <c:pt idx="7802">
                  <c:v>26356</c:v>
                </c:pt>
                <c:pt idx="7803">
                  <c:v>26356</c:v>
                </c:pt>
                <c:pt idx="7804">
                  <c:v>26356</c:v>
                </c:pt>
                <c:pt idx="7805">
                  <c:v>26356</c:v>
                </c:pt>
                <c:pt idx="7806">
                  <c:v>26356</c:v>
                </c:pt>
                <c:pt idx="7807">
                  <c:v>26356</c:v>
                </c:pt>
                <c:pt idx="7808">
                  <c:v>26356</c:v>
                </c:pt>
                <c:pt idx="7809">
                  <c:v>26356</c:v>
                </c:pt>
                <c:pt idx="7810">
                  <c:v>26356</c:v>
                </c:pt>
                <c:pt idx="7811">
                  <c:v>26356</c:v>
                </c:pt>
                <c:pt idx="7812">
                  <c:v>26356</c:v>
                </c:pt>
                <c:pt idx="7813">
                  <c:v>26356</c:v>
                </c:pt>
                <c:pt idx="7814">
                  <c:v>26356</c:v>
                </c:pt>
                <c:pt idx="7815">
                  <c:v>26356</c:v>
                </c:pt>
                <c:pt idx="7816">
                  <c:v>26356</c:v>
                </c:pt>
                <c:pt idx="7817">
                  <c:v>26356</c:v>
                </c:pt>
                <c:pt idx="7818">
                  <c:v>26356</c:v>
                </c:pt>
                <c:pt idx="7819">
                  <c:v>26356</c:v>
                </c:pt>
                <c:pt idx="7820">
                  <c:v>26356</c:v>
                </c:pt>
                <c:pt idx="7821">
                  <c:v>26356</c:v>
                </c:pt>
                <c:pt idx="7822">
                  <c:v>26356</c:v>
                </c:pt>
                <c:pt idx="7823">
                  <c:v>26356</c:v>
                </c:pt>
                <c:pt idx="7824">
                  <c:v>26356</c:v>
                </c:pt>
                <c:pt idx="7825">
                  <c:v>26356</c:v>
                </c:pt>
                <c:pt idx="7826">
                  <c:v>26356</c:v>
                </c:pt>
                <c:pt idx="7827">
                  <c:v>26356</c:v>
                </c:pt>
                <c:pt idx="7828">
                  <c:v>26356</c:v>
                </c:pt>
                <c:pt idx="7829">
                  <c:v>26356</c:v>
                </c:pt>
                <c:pt idx="7830">
                  <c:v>26356</c:v>
                </c:pt>
                <c:pt idx="7831">
                  <c:v>26356</c:v>
                </c:pt>
                <c:pt idx="7832">
                  <c:v>26356</c:v>
                </c:pt>
                <c:pt idx="7833">
                  <c:v>26356</c:v>
                </c:pt>
                <c:pt idx="7834">
                  <c:v>26356</c:v>
                </c:pt>
                <c:pt idx="7835">
                  <c:v>26356</c:v>
                </c:pt>
                <c:pt idx="7836">
                  <c:v>26356</c:v>
                </c:pt>
                <c:pt idx="7837">
                  <c:v>26356</c:v>
                </c:pt>
                <c:pt idx="7838">
                  <c:v>26356</c:v>
                </c:pt>
                <c:pt idx="7839">
                  <c:v>26356</c:v>
                </c:pt>
                <c:pt idx="7840">
                  <c:v>26356</c:v>
                </c:pt>
                <c:pt idx="7841">
                  <c:v>26356</c:v>
                </c:pt>
                <c:pt idx="7842">
                  <c:v>26356</c:v>
                </c:pt>
                <c:pt idx="7843">
                  <c:v>26356</c:v>
                </c:pt>
                <c:pt idx="7844">
                  <c:v>26356</c:v>
                </c:pt>
                <c:pt idx="7845">
                  <c:v>26356</c:v>
                </c:pt>
                <c:pt idx="7846">
                  <c:v>26356</c:v>
                </c:pt>
                <c:pt idx="7847">
                  <c:v>26356</c:v>
                </c:pt>
                <c:pt idx="7848">
                  <c:v>26356</c:v>
                </c:pt>
                <c:pt idx="7849">
                  <c:v>26356</c:v>
                </c:pt>
                <c:pt idx="7850">
                  <c:v>26356</c:v>
                </c:pt>
                <c:pt idx="7851">
                  <c:v>26356</c:v>
                </c:pt>
                <c:pt idx="7852">
                  <c:v>26356</c:v>
                </c:pt>
                <c:pt idx="7853">
                  <c:v>26356</c:v>
                </c:pt>
                <c:pt idx="7854">
                  <c:v>26356</c:v>
                </c:pt>
                <c:pt idx="7855">
                  <c:v>26356</c:v>
                </c:pt>
                <c:pt idx="7856">
                  <c:v>26356</c:v>
                </c:pt>
                <c:pt idx="7857">
                  <c:v>26356</c:v>
                </c:pt>
                <c:pt idx="7858">
                  <c:v>26356</c:v>
                </c:pt>
                <c:pt idx="7859">
                  <c:v>26356</c:v>
                </c:pt>
                <c:pt idx="7860">
                  <c:v>26356</c:v>
                </c:pt>
                <c:pt idx="7861">
                  <c:v>26356</c:v>
                </c:pt>
                <c:pt idx="7862">
                  <c:v>26356</c:v>
                </c:pt>
                <c:pt idx="7863">
                  <c:v>26356</c:v>
                </c:pt>
                <c:pt idx="7864">
                  <c:v>26356</c:v>
                </c:pt>
                <c:pt idx="7865">
                  <c:v>26356</c:v>
                </c:pt>
                <c:pt idx="7866">
                  <c:v>26356</c:v>
                </c:pt>
                <c:pt idx="7867">
                  <c:v>26356</c:v>
                </c:pt>
                <c:pt idx="7868">
                  <c:v>26356</c:v>
                </c:pt>
                <c:pt idx="7869">
                  <c:v>26356</c:v>
                </c:pt>
                <c:pt idx="7870">
                  <c:v>26356</c:v>
                </c:pt>
                <c:pt idx="7871">
                  <c:v>26356</c:v>
                </c:pt>
                <c:pt idx="7872">
                  <c:v>26356</c:v>
                </c:pt>
                <c:pt idx="7873">
                  <c:v>26356</c:v>
                </c:pt>
                <c:pt idx="7874">
                  <c:v>26356</c:v>
                </c:pt>
                <c:pt idx="7875">
                  <c:v>26356</c:v>
                </c:pt>
                <c:pt idx="7876">
                  <c:v>26356</c:v>
                </c:pt>
                <c:pt idx="7877">
                  <c:v>26356</c:v>
                </c:pt>
                <c:pt idx="7878">
                  <c:v>26356</c:v>
                </c:pt>
                <c:pt idx="7879">
                  <c:v>26356</c:v>
                </c:pt>
                <c:pt idx="7880">
                  <c:v>26356</c:v>
                </c:pt>
                <c:pt idx="7881">
                  <c:v>26356</c:v>
                </c:pt>
                <c:pt idx="7882">
                  <c:v>26356</c:v>
                </c:pt>
                <c:pt idx="7883">
                  <c:v>26356</c:v>
                </c:pt>
                <c:pt idx="7884">
                  <c:v>26356</c:v>
                </c:pt>
                <c:pt idx="7885">
                  <c:v>26356</c:v>
                </c:pt>
                <c:pt idx="7886">
                  <c:v>26356</c:v>
                </c:pt>
                <c:pt idx="7887">
                  <c:v>26356</c:v>
                </c:pt>
                <c:pt idx="7888">
                  <c:v>26356</c:v>
                </c:pt>
                <c:pt idx="7889">
                  <c:v>26356</c:v>
                </c:pt>
                <c:pt idx="7890">
                  <c:v>26356</c:v>
                </c:pt>
                <c:pt idx="7891">
                  <c:v>26356</c:v>
                </c:pt>
                <c:pt idx="7892">
                  <c:v>26356</c:v>
                </c:pt>
                <c:pt idx="7893">
                  <c:v>26356</c:v>
                </c:pt>
                <c:pt idx="7894">
                  <c:v>26356</c:v>
                </c:pt>
                <c:pt idx="7895">
                  <c:v>26356</c:v>
                </c:pt>
                <c:pt idx="7896">
                  <c:v>26356</c:v>
                </c:pt>
                <c:pt idx="7897">
                  <c:v>26356</c:v>
                </c:pt>
                <c:pt idx="7898">
                  <c:v>26356</c:v>
                </c:pt>
                <c:pt idx="7899">
                  <c:v>26356</c:v>
                </c:pt>
                <c:pt idx="7900">
                  <c:v>26356</c:v>
                </c:pt>
                <c:pt idx="7901">
                  <c:v>26356</c:v>
                </c:pt>
                <c:pt idx="7902">
                  <c:v>26356</c:v>
                </c:pt>
                <c:pt idx="7903">
                  <c:v>26356</c:v>
                </c:pt>
                <c:pt idx="7904">
                  <c:v>26356</c:v>
                </c:pt>
                <c:pt idx="7905">
                  <c:v>26356</c:v>
                </c:pt>
                <c:pt idx="7906">
                  <c:v>26356</c:v>
                </c:pt>
                <c:pt idx="7907">
                  <c:v>26356</c:v>
                </c:pt>
                <c:pt idx="7908">
                  <c:v>26356</c:v>
                </c:pt>
                <c:pt idx="7909">
                  <c:v>26356</c:v>
                </c:pt>
                <c:pt idx="7910">
                  <c:v>26356</c:v>
                </c:pt>
                <c:pt idx="7911">
                  <c:v>26356</c:v>
                </c:pt>
                <c:pt idx="7912">
                  <c:v>26356</c:v>
                </c:pt>
                <c:pt idx="7913">
                  <c:v>26356</c:v>
                </c:pt>
                <c:pt idx="7914">
                  <c:v>26356</c:v>
                </c:pt>
                <c:pt idx="7915">
                  <c:v>26356</c:v>
                </c:pt>
                <c:pt idx="7916">
                  <c:v>26356</c:v>
                </c:pt>
                <c:pt idx="7917">
                  <c:v>26356</c:v>
                </c:pt>
                <c:pt idx="7918">
                  <c:v>26356</c:v>
                </c:pt>
                <c:pt idx="7919">
                  <c:v>26356</c:v>
                </c:pt>
                <c:pt idx="7920">
                  <c:v>26356</c:v>
                </c:pt>
                <c:pt idx="7921">
                  <c:v>26356</c:v>
                </c:pt>
                <c:pt idx="7922">
                  <c:v>26356</c:v>
                </c:pt>
                <c:pt idx="7923">
                  <c:v>26356</c:v>
                </c:pt>
                <c:pt idx="7924">
                  <c:v>26356</c:v>
                </c:pt>
                <c:pt idx="7925">
                  <c:v>26356</c:v>
                </c:pt>
                <c:pt idx="7926">
                  <c:v>26356</c:v>
                </c:pt>
                <c:pt idx="7927">
                  <c:v>26356</c:v>
                </c:pt>
                <c:pt idx="7928">
                  <c:v>26356</c:v>
                </c:pt>
                <c:pt idx="7929">
                  <c:v>26356</c:v>
                </c:pt>
                <c:pt idx="7930">
                  <c:v>26356</c:v>
                </c:pt>
                <c:pt idx="7931">
                  <c:v>26356</c:v>
                </c:pt>
                <c:pt idx="7932">
                  <c:v>26356</c:v>
                </c:pt>
                <c:pt idx="7933">
                  <c:v>26356</c:v>
                </c:pt>
                <c:pt idx="7934">
                  <c:v>26356</c:v>
                </c:pt>
                <c:pt idx="7935">
                  <c:v>26356</c:v>
                </c:pt>
                <c:pt idx="7936">
                  <c:v>26356</c:v>
                </c:pt>
                <c:pt idx="7937">
                  <c:v>26356</c:v>
                </c:pt>
                <c:pt idx="7938">
                  <c:v>26356</c:v>
                </c:pt>
                <c:pt idx="7939">
                  <c:v>26356</c:v>
                </c:pt>
                <c:pt idx="7940">
                  <c:v>26356</c:v>
                </c:pt>
                <c:pt idx="7941">
                  <c:v>26356</c:v>
                </c:pt>
                <c:pt idx="7942">
                  <c:v>26356</c:v>
                </c:pt>
                <c:pt idx="7943">
                  <c:v>26356</c:v>
                </c:pt>
                <c:pt idx="7944">
                  <c:v>26356</c:v>
                </c:pt>
                <c:pt idx="7945">
                  <c:v>26356</c:v>
                </c:pt>
                <c:pt idx="7946">
                  <c:v>26356</c:v>
                </c:pt>
                <c:pt idx="7947">
                  <c:v>26356</c:v>
                </c:pt>
                <c:pt idx="7948">
                  <c:v>26356</c:v>
                </c:pt>
                <c:pt idx="7949">
                  <c:v>26356</c:v>
                </c:pt>
                <c:pt idx="7950">
                  <c:v>26356</c:v>
                </c:pt>
                <c:pt idx="7951">
                  <c:v>26356</c:v>
                </c:pt>
                <c:pt idx="7952">
                  <c:v>26356</c:v>
                </c:pt>
                <c:pt idx="7953">
                  <c:v>26356</c:v>
                </c:pt>
                <c:pt idx="7954">
                  <c:v>26356</c:v>
                </c:pt>
                <c:pt idx="7955">
                  <c:v>26356</c:v>
                </c:pt>
                <c:pt idx="7956">
                  <c:v>26356</c:v>
                </c:pt>
                <c:pt idx="7957">
                  <c:v>26356</c:v>
                </c:pt>
                <c:pt idx="7958">
                  <c:v>26356</c:v>
                </c:pt>
                <c:pt idx="7959">
                  <c:v>26356</c:v>
                </c:pt>
                <c:pt idx="7960">
                  <c:v>26356</c:v>
                </c:pt>
                <c:pt idx="7961">
                  <c:v>26356</c:v>
                </c:pt>
                <c:pt idx="7962">
                  <c:v>26356</c:v>
                </c:pt>
                <c:pt idx="7963">
                  <c:v>26356</c:v>
                </c:pt>
                <c:pt idx="7964">
                  <c:v>26356</c:v>
                </c:pt>
                <c:pt idx="7965">
                  <c:v>26356</c:v>
                </c:pt>
                <c:pt idx="7966">
                  <c:v>26356</c:v>
                </c:pt>
                <c:pt idx="7967">
                  <c:v>26356</c:v>
                </c:pt>
                <c:pt idx="7968">
                  <c:v>26356</c:v>
                </c:pt>
                <c:pt idx="7969">
                  <c:v>26356</c:v>
                </c:pt>
                <c:pt idx="7970">
                  <c:v>26356</c:v>
                </c:pt>
                <c:pt idx="7971">
                  <c:v>26356</c:v>
                </c:pt>
                <c:pt idx="7972">
                  <c:v>26356</c:v>
                </c:pt>
                <c:pt idx="7973">
                  <c:v>26356</c:v>
                </c:pt>
                <c:pt idx="7974">
                  <c:v>26356</c:v>
                </c:pt>
                <c:pt idx="7975">
                  <c:v>26356</c:v>
                </c:pt>
                <c:pt idx="7976">
                  <c:v>26356</c:v>
                </c:pt>
                <c:pt idx="7977">
                  <c:v>26356</c:v>
                </c:pt>
                <c:pt idx="7978">
                  <c:v>26356</c:v>
                </c:pt>
                <c:pt idx="7979">
                  <c:v>26356</c:v>
                </c:pt>
                <c:pt idx="7980">
                  <c:v>26356</c:v>
                </c:pt>
                <c:pt idx="7981">
                  <c:v>26356</c:v>
                </c:pt>
                <c:pt idx="7982">
                  <c:v>26356</c:v>
                </c:pt>
                <c:pt idx="7983">
                  <c:v>26356</c:v>
                </c:pt>
                <c:pt idx="7984">
                  <c:v>26356</c:v>
                </c:pt>
                <c:pt idx="7985">
                  <c:v>26356</c:v>
                </c:pt>
                <c:pt idx="7986">
                  <c:v>26356</c:v>
                </c:pt>
                <c:pt idx="7987">
                  <c:v>26356</c:v>
                </c:pt>
                <c:pt idx="7988">
                  <c:v>26356</c:v>
                </c:pt>
                <c:pt idx="7989">
                  <c:v>26356</c:v>
                </c:pt>
                <c:pt idx="7990">
                  <c:v>26356</c:v>
                </c:pt>
                <c:pt idx="7991">
                  <c:v>26356</c:v>
                </c:pt>
                <c:pt idx="7992">
                  <c:v>26356</c:v>
                </c:pt>
                <c:pt idx="7993">
                  <c:v>26356</c:v>
                </c:pt>
                <c:pt idx="7994">
                  <c:v>26356</c:v>
                </c:pt>
                <c:pt idx="7995">
                  <c:v>26356</c:v>
                </c:pt>
                <c:pt idx="7996">
                  <c:v>26356</c:v>
                </c:pt>
                <c:pt idx="7997">
                  <c:v>26356</c:v>
                </c:pt>
                <c:pt idx="7998">
                  <c:v>26356</c:v>
                </c:pt>
                <c:pt idx="7999">
                  <c:v>26356</c:v>
                </c:pt>
                <c:pt idx="8000">
                  <c:v>26356</c:v>
                </c:pt>
                <c:pt idx="8001">
                  <c:v>26356</c:v>
                </c:pt>
                <c:pt idx="8002">
                  <c:v>26356</c:v>
                </c:pt>
                <c:pt idx="8003">
                  <c:v>26356</c:v>
                </c:pt>
                <c:pt idx="8004">
                  <c:v>26356</c:v>
                </c:pt>
                <c:pt idx="8005">
                  <c:v>26356</c:v>
                </c:pt>
                <c:pt idx="8006">
                  <c:v>26356</c:v>
                </c:pt>
                <c:pt idx="8007">
                  <c:v>26356</c:v>
                </c:pt>
                <c:pt idx="8008">
                  <c:v>26356</c:v>
                </c:pt>
                <c:pt idx="8009">
                  <c:v>26356</c:v>
                </c:pt>
                <c:pt idx="8010">
                  <c:v>26356</c:v>
                </c:pt>
                <c:pt idx="8011">
                  <c:v>26356</c:v>
                </c:pt>
                <c:pt idx="8012">
                  <c:v>26356</c:v>
                </c:pt>
                <c:pt idx="8013">
                  <c:v>26356</c:v>
                </c:pt>
                <c:pt idx="8014">
                  <c:v>26356</c:v>
                </c:pt>
                <c:pt idx="8015">
                  <c:v>26356</c:v>
                </c:pt>
                <c:pt idx="8016">
                  <c:v>26387</c:v>
                </c:pt>
                <c:pt idx="8017">
                  <c:v>26387</c:v>
                </c:pt>
                <c:pt idx="8018">
                  <c:v>26387</c:v>
                </c:pt>
                <c:pt idx="8019">
                  <c:v>26387</c:v>
                </c:pt>
                <c:pt idx="8020">
                  <c:v>26387</c:v>
                </c:pt>
                <c:pt idx="8021">
                  <c:v>26387</c:v>
                </c:pt>
                <c:pt idx="8022">
                  <c:v>26387</c:v>
                </c:pt>
                <c:pt idx="8023">
                  <c:v>26387</c:v>
                </c:pt>
                <c:pt idx="8024">
                  <c:v>26387</c:v>
                </c:pt>
                <c:pt idx="8025">
                  <c:v>26387</c:v>
                </c:pt>
                <c:pt idx="8026">
                  <c:v>26387</c:v>
                </c:pt>
                <c:pt idx="8027">
                  <c:v>26387</c:v>
                </c:pt>
                <c:pt idx="8028">
                  <c:v>26387</c:v>
                </c:pt>
                <c:pt idx="8029">
                  <c:v>26387</c:v>
                </c:pt>
                <c:pt idx="8030">
                  <c:v>26387</c:v>
                </c:pt>
                <c:pt idx="8031">
                  <c:v>26387</c:v>
                </c:pt>
                <c:pt idx="8032">
                  <c:v>26387</c:v>
                </c:pt>
                <c:pt idx="8033">
                  <c:v>26387</c:v>
                </c:pt>
                <c:pt idx="8034">
                  <c:v>26387</c:v>
                </c:pt>
                <c:pt idx="8035">
                  <c:v>26387</c:v>
                </c:pt>
                <c:pt idx="8036">
                  <c:v>26387</c:v>
                </c:pt>
                <c:pt idx="8037">
                  <c:v>26387</c:v>
                </c:pt>
                <c:pt idx="8038">
                  <c:v>26387</c:v>
                </c:pt>
                <c:pt idx="8039">
                  <c:v>26387</c:v>
                </c:pt>
                <c:pt idx="8040">
                  <c:v>26387</c:v>
                </c:pt>
                <c:pt idx="8041">
                  <c:v>26387</c:v>
                </c:pt>
                <c:pt idx="8042">
                  <c:v>26387</c:v>
                </c:pt>
                <c:pt idx="8043">
                  <c:v>26387</c:v>
                </c:pt>
                <c:pt idx="8044">
                  <c:v>26387</c:v>
                </c:pt>
                <c:pt idx="8045">
                  <c:v>26387</c:v>
                </c:pt>
                <c:pt idx="8046">
                  <c:v>26387</c:v>
                </c:pt>
                <c:pt idx="8047">
                  <c:v>26387</c:v>
                </c:pt>
                <c:pt idx="8048">
                  <c:v>26387</c:v>
                </c:pt>
                <c:pt idx="8049">
                  <c:v>26387</c:v>
                </c:pt>
                <c:pt idx="8050">
                  <c:v>26387</c:v>
                </c:pt>
                <c:pt idx="8051">
                  <c:v>26387</c:v>
                </c:pt>
                <c:pt idx="8052">
                  <c:v>26387</c:v>
                </c:pt>
                <c:pt idx="8053">
                  <c:v>26387</c:v>
                </c:pt>
                <c:pt idx="8054">
                  <c:v>26387</c:v>
                </c:pt>
                <c:pt idx="8055">
                  <c:v>26387</c:v>
                </c:pt>
                <c:pt idx="8056">
                  <c:v>26387</c:v>
                </c:pt>
                <c:pt idx="8057">
                  <c:v>26387</c:v>
                </c:pt>
                <c:pt idx="8058">
                  <c:v>26387</c:v>
                </c:pt>
                <c:pt idx="8059">
                  <c:v>26387</c:v>
                </c:pt>
                <c:pt idx="8060">
                  <c:v>26387</c:v>
                </c:pt>
                <c:pt idx="8061">
                  <c:v>26387</c:v>
                </c:pt>
                <c:pt idx="8062">
                  <c:v>26387</c:v>
                </c:pt>
                <c:pt idx="8063">
                  <c:v>26387</c:v>
                </c:pt>
                <c:pt idx="8064">
                  <c:v>26387</c:v>
                </c:pt>
                <c:pt idx="8065">
                  <c:v>26387</c:v>
                </c:pt>
                <c:pt idx="8066">
                  <c:v>26387</c:v>
                </c:pt>
                <c:pt idx="8067">
                  <c:v>26387</c:v>
                </c:pt>
                <c:pt idx="8068">
                  <c:v>26387</c:v>
                </c:pt>
                <c:pt idx="8069">
                  <c:v>26387</c:v>
                </c:pt>
                <c:pt idx="8070">
                  <c:v>26387</c:v>
                </c:pt>
                <c:pt idx="8071">
                  <c:v>26387</c:v>
                </c:pt>
                <c:pt idx="8072">
                  <c:v>26387</c:v>
                </c:pt>
                <c:pt idx="8073">
                  <c:v>26387</c:v>
                </c:pt>
                <c:pt idx="8074">
                  <c:v>26387</c:v>
                </c:pt>
                <c:pt idx="8075">
                  <c:v>26387</c:v>
                </c:pt>
                <c:pt idx="8076">
                  <c:v>26387</c:v>
                </c:pt>
                <c:pt idx="8077">
                  <c:v>26387</c:v>
                </c:pt>
                <c:pt idx="8078">
                  <c:v>26387</c:v>
                </c:pt>
                <c:pt idx="8079">
                  <c:v>26387</c:v>
                </c:pt>
                <c:pt idx="8080">
                  <c:v>26387</c:v>
                </c:pt>
                <c:pt idx="8081">
                  <c:v>26387</c:v>
                </c:pt>
                <c:pt idx="8082">
                  <c:v>26387</c:v>
                </c:pt>
                <c:pt idx="8083">
                  <c:v>26387</c:v>
                </c:pt>
                <c:pt idx="8084">
                  <c:v>26387</c:v>
                </c:pt>
                <c:pt idx="8085">
                  <c:v>26387</c:v>
                </c:pt>
                <c:pt idx="8086">
                  <c:v>26387</c:v>
                </c:pt>
                <c:pt idx="8087">
                  <c:v>26387</c:v>
                </c:pt>
                <c:pt idx="8088">
                  <c:v>26387</c:v>
                </c:pt>
                <c:pt idx="8089">
                  <c:v>26387</c:v>
                </c:pt>
                <c:pt idx="8090">
                  <c:v>26387</c:v>
                </c:pt>
                <c:pt idx="8091">
                  <c:v>26387</c:v>
                </c:pt>
                <c:pt idx="8092">
                  <c:v>26387</c:v>
                </c:pt>
                <c:pt idx="8093">
                  <c:v>26387</c:v>
                </c:pt>
                <c:pt idx="8094">
                  <c:v>26387</c:v>
                </c:pt>
                <c:pt idx="8095">
                  <c:v>26387</c:v>
                </c:pt>
                <c:pt idx="8096">
                  <c:v>26387</c:v>
                </c:pt>
                <c:pt idx="8097">
                  <c:v>26387</c:v>
                </c:pt>
                <c:pt idx="8098">
                  <c:v>26387</c:v>
                </c:pt>
                <c:pt idx="8099">
                  <c:v>26387</c:v>
                </c:pt>
                <c:pt idx="8100">
                  <c:v>26387</c:v>
                </c:pt>
                <c:pt idx="8101">
                  <c:v>26387</c:v>
                </c:pt>
                <c:pt idx="8102">
                  <c:v>26387</c:v>
                </c:pt>
                <c:pt idx="8103">
                  <c:v>26387</c:v>
                </c:pt>
                <c:pt idx="8104">
                  <c:v>26387</c:v>
                </c:pt>
                <c:pt idx="8105">
                  <c:v>26387</c:v>
                </c:pt>
                <c:pt idx="8106">
                  <c:v>26387</c:v>
                </c:pt>
                <c:pt idx="8107">
                  <c:v>26387</c:v>
                </c:pt>
                <c:pt idx="8108">
                  <c:v>26387</c:v>
                </c:pt>
                <c:pt idx="8109">
                  <c:v>26387</c:v>
                </c:pt>
                <c:pt idx="8110">
                  <c:v>26387</c:v>
                </c:pt>
                <c:pt idx="8111">
                  <c:v>26387</c:v>
                </c:pt>
                <c:pt idx="8112">
                  <c:v>26387</c:v>
                </c:pt>
                <c:pt idx="8113">
                  <c:v>26387</c:v>
                </c:pt>
                <c:pt idx="8114">
                  <c:v>26387</c:v>
                </c:pt>
                <c:pt idx="8115">
                  <c:v>26387</c:v>
                </c:pt>
                <c:pt idx="8116">
                  <c:v>26387</c:v>
                </c:pt>
                <c:pt idx="8117">
                  <c:v>26387</c:v>
                </c:pt>
                <c:pt idx="8118">
                  <c:v>26387</c:v>
                </c:pt>
                <c:pt idx="8119">
                  <c:v>26387</c:v>
                </c:pt>
                <c:pt idx="8120">
                  <c:v>26387</c:v>
                </c:pt>
                <c:pt idx="8121">
                  <c:v>26387</c:v>
                </c:pt>
                <c:pt idx="8122">
                  <c:v>26387</c:v>
                </c:pt>
                <c:pt idx="8123">
                  <c:v>26387</c:v>
                </c:pt>
                <c:pt idx="8124">
                  <c:v>26387</c:v>
                </c:pt>
                <c:pt idx="8125">
                  <c:v>26387</c:v>
                </c:pt>
                <c:pt idx="8126">
                  <c:v>26387</c:v>
                </c:pt>
                <c:pt idx="8127">
                  <c:v>26387</c:v>
                </c:pt>
                <c:pt idx="8128">
                  <c:v>26387</c:v>
                </c:pt>
                <c:pt idx="8129">
                  <c:v>26387</c:v>
                </c:pt>
                <c:pt idx="8130">
                  <c:v>26387</c:v>
                </c:pt>
                <c:pt idx="8131">
                  <c:v>26387</c:v>
                </c:pt>
                <c:pt idx="8132">
                  <c:v>26387</c:v>
                </c:pt>
                <c:pt idx="8133">
                  <c:v>26387</c:v>
                </c:pt>
                <c:pt idx="8134">
                  <c:v>26387</c:v>
                </c:pt>
                <c:pt idx="8135">
                  <c:v>26387</c:v>
                </c:pt>
                <c:pt idx="8136">
                  <c:v>26387</c:v>
                </c:pt>
                <c:pt idx="8137">
                  <c:v>26387</c:v>
                </c:pt>
                <c:pt idx="8138">
                  <c:v>26387</c:v>
                </c:pt>
                <c:pt idx="8139">
                  <c:v>26387</c:v>
                </c:pt>
                <c:pt idx="8140">
                  <c:v>26387</c:v>
                </c:pt>
                <c:pt idx="8141">
                  <c:v>26387</c:v>
                </c:pt>
                <c:pt idx="8142">
                  <c:v>26387</c:v>
                </c:pt>
                <c:pt idx="8143">
                  <c:v>26387</c:v>
                </c:pt>
                <c:pt idx="8144">
                  <c:v>26387</c:v>
                </c:pt>
                <c:pt idx="8145">
                  <c:v>26387</c:v>
                </c:pt>
                <c:pt idx="8146">
                  <c:v>26387</c:v>
                </c:pt>
                <c:pt idx="8147">
                  <c:v>26387</c:v>
                </c:pt>
                <c:pt idx="8148">
                  <c:v>26387</c:v>
                </c:pt>
                <c:pt idx="8149">
                  <c:v>26387</c:v>
                </c:pt>
                <c:pt idx="8150">
                  <c:v>26387</c:v>
                </c:pt>
                <c:pt idx="8151">
                  <c:v>26387</c:v>
                </c:pt>
                <c:pt idx="8152">
                  <c:v>26387</c:v>
                </c:pt>
                <c:pt idx="8153">
                  <c:v>26387</c:v>
                </c:pt>
                <c:pt idx="8154">
                  <c:v>26387</c:v>
                </c:pt>
                <c:pt idx="8155">
                  <c:v>26387</c:v>
                </c:pt>
                <c:pt idx="8156">
                  <c:v>26387</c:v>
                </c:pt>
                <c:pt idx="8157">
                  <c:v>26387</c:v>
                </c:pt>
                <c:pt idx="8158">
                  <c:v>26387</c:v>
                </c:pt>
                <c:pt idx="8159">
                  <c:v>26387</c:v>
                </c:pt>
                <c:pt idx="8160">
                  <c:v>26387</c:v>
                </c:pt>
                <c:pt idx="8161">
                  <c:v>26387</c:v>
                </c:pt>
                <c:pt idx="8162">
                  <c:v>26387</c:v>
                </c:pt>
                <c:pt idx="8163">
                  <c:v>26387</c:v>
                </c:pt>
                <c:pt idx="8164">
                  <c:v>26387</c:v>
                </c:pt>
                <c:pt idx="8165">
                  <c:v>26387</c:v>
                </c:pt>
                <c:pt idx="8166">
                  <c:v>26387</c:v>
                </c:pt>
                <c:pt idx="8167">
                  <c:v>26387</c:v>
                </c:pt>
                <c:pt idx="8168">
                  <c:v>26387</c:v>
                </c:pt>
                <c:pt idx="8169">
                  <c:v>26387</c:v>
                </c:pt>
                <c:pt idx="8170">
                  <c:v>26387</c:v>
                </c:pt>
                <c:pt idx="8171">
                  <c:v>26387</c:v>
                </c:pt>
                <c:pt idx="8172">
                  <c:v>26387</c:v>
                </c:pt>
                <c:pt idx="8173">
                  <c:v>26387</c:v>
                </c:pt>
                <c:pt idx="8174">
                  <c:v>26387</c:v>
                </c:pt>
                <c:pt idx="8175">
                  <c:v>26387</c:v>
                </c:pt>
                <c:pt idx="8176">
                  <c:v>26387</c:v>
                </c:pt>
                <c:pt idx="8177">
                  <c:v>26387</c:v>
                </c:pt>
                <c:pt idx="8178">
                  <c:v>26387</c:v>
                </c:pt>
                <c:pt idx="8179">
                  <c:v>26387</c:v>
                </c:pt>
                <c:pt idx="8180">
                  <c:v>26387</c:v>
                </c:pt>
                <c:pt idx="8181">
                  <c:v>26387</c:v>
                </c:pt>
                <c:pt idx="8182">
                  <c:v>26387</c:v>
                </c:pt>
                <c:pt idx="8183">
                  <c:v>26387</c:v>
                </c:pt>
                <c:pt idx="8184">
                  <c:v>26387</c:v>
                </c:pt>
                <c:pt idx="8185">
                  <c:v>26387</c:v>
                </c:pt>
                <c:pt idx="8186">
                  <c:v>26387</c:v>
                </c:pt>
                <c:pt idx="8187">
                  <c:v>26387</c:v>
                </c:pt>
                <c:pt idx="8188">
                  <c:v>26387</c:v>
                </c:pt>
                <c:pt idx="8189">
                  <c:v>26387</c:v>
                </c:pt>
                <c:pt idx="8190">
                  <c:v>26387</c:v>
                </c:pt>
                <c:pt idx="8191">
                  <c:v>26387</c:v>
                </c:pt>
                <c:pt idx="8192">
                  <c:v>26387</c:v>
                </c:pt>
                <c:pt idx="8193">
                  <c:v>26387</c:v>
                </c:pt>
                <c:pt idx="8194">
                  <c:v>26387</c:v>
                </c:pt>
                <c:pt idx="8195">
                  <c:v>26387</c:v>
                </c:pt>
                <c:pt idx="8196">
                  <c:v>26387</c:v>
                </c:pt>
                <c:pt idx="8197">
                  <c:v>26387</c:v>
                </c:pt>
                <c:pt idx="8198">
                  <c:v>26387</c:v>
                </c:pt>
                <c:pt idx="8199">
                  <c:v>26387</c:v>
                </c:pt>
                <c:pt idx="8200">
                  <c:v>26387</c:v>
                </c:pt>
                <c:pt idx="8201">
                  <c:v>26387</c:v>
                </c:pt>
                <c:pt idx="8202">
                  <c:v>26387</c:v>
                </c:pt>
                <c:pt idx="8203">
                  <c:v>26387</c:v>
                </c:pt>
                <c:pt idx="8204">
                  <c:v>26387</c:v>
                </c:pt>
                <c:pt idx="8205">
                  <c:v>26387</c:v>
                </c:pt>
                <c:pt idx="8206">
                  <c:v>26387</c:v>
                </c:pt>
                <c:pt idx="8207">
                  <c:v>26387</c:v>
                </c:pt>
                <c:pt idx="8208">
                  <c:v>26387</c:v>
                </c:pt>
                <c:pt idx="8209">
                  <c:v>26387</c:v>
                </c:pt>
                <c:pt idx="8210">
                  <c:v>26387</c:v>
                </c:pt>
                <c:pt idx="8211">
                  <c:v>26387</c:v>
                </c:pt>
                <c:pt idx="8212">
                  <c:v>26387</c:v>
                </c:pt>
                <c:pt idx="8213">
                  <c:v>26387</c:v>
                </c:pt>
                <c:pt idx="8214">
                  <c:v>26387</c:v>
                </c:pt>
                <c:pt idx="8215">
                  <c:v>26387</c:v>
                </c:pt>
                <c:pt idx="8216">
                  <c:v>26387</c:v>
                </c:pt>
                <c:pt idx="8217">
                  <c:v>26387</c:v>
                </c:pt>
                <c:pt idx="8218">
                  <c:v>26387</c:v>
                </c:pt>
                <c:pt idx="8219">
                  <c:v>26387</c:v>
                </c:pt>
                <c:pt idx="8220">
                  <c:v>26387</c:v>
                </c:pt>
                <c:pt idx="8221">
                  <c:v>26387</c:v>
                </c:pt>
                <c:pt idx="8222">
                  <c:v>26387</c:v>
                </c:pt>
                <c:pt idx="8223">
                  <c:v>26387</c:v>
                </c:pt>
                <c:pt idx="8224">
                  <c:v>26387</c:v>
                </c:pt>
                <c:pt idx="8225">
                  <c:v>26387</c:v>
                </c:pt>
                <c:pt idx="8226">
                  <c:v>26387</c:v>
                </c:pt>
                <c:pt idx="8227">
                  <c:v>26387</c:v>
                </c:pt>
                <c:pt idx="8228">
                  <c:v>26387</c:v>
                </c:pt>
                <c:pt idx="8229">
                  <c:v>26387</c:v>
                </c:pt>
                <c:pt idx="8230">
                  <c:v>26387</c:v>
                </c:pt>
                <c:pt idx="8231">
                  <c:v>26387</c:v>
                </c:pt>
                <c:pt idx="8232">
                  <c:v>26387</c:v>
                </c:pt>
                <c:pt idx="8233">
                  <c:v>26387</c:v>
                </c:pt>
                <c:pt idx="8234">
                  <c:v>26387</c:v>
                </c:pt>
                <c:pt idx="8235">
                  <c:v>26387</c:v>
                </c:pt>
                <c:pt idx="8236">
                  <c:v>26387</c:v>
                </c:pt>
                <c:pt idx="8237">
                  <c:v>26387</c:v>
                </c:pt>
                <c:pt idx="8238">
                  <c:v>26387</c:v>
                </c:pt>
                <c:pt idx="8239">
                  <c:v>26387</c:v>
                </c:pt>
                <c:pt idx="8240">
                  <c:v>26387</c:v>
                </c:pt>
                <c:pt idx="8241">
                  <c:v>26387</c:v>
                </c:pt>
                <c:pt idx="8242">
                  <c:v>26387</c:v>
                </c:pt>
                <c:pt idx="8243">
                  <c:v>26387</c:v>
                </c:pt>
                <c:pt idx="8244">
                  <c:v>26387</c:v>
                </c:pt>
                <c:pt idx="8245">
                  <c:v>26387</c:v>
                </c:pt>
                <c:pt idx="8246">
                  <c:v>26387</c:v>
                </c:pt>
                <c:pt idx="8247">
                  <c:v>26387</c:v>
                </c:pt>
                <c:pt idx="8248">
                  <c:v>26387</c:v>
                </c:pt>
                <c:pt idx="8249">
                  <c:v>26387</c:v>
                </c:pt>
                <c:pt idx="8250">
                  <c:v>26387</c:v>
                </c:pt>
                <c:pt idx="8251">
                  <c:v>26387</c:v>
                </c:pt>
                <c:pt idx="8252">
                  <c:v>26387</c:v>
                </c:pt>
                <c:pt idx="8253">
                  <c:v>26387</c:v>
                </c:pt>
                <c:pt idx="8254">
                  <c:v>26387</c:v>
                </c:pt>
                <c:pt idx="8255">
                  <c:v>26387</c:v>
                </c:pt>
                <c:pt idx="8256">
                  <c:v>26387</c:v>
                </c:pt>
                <c:pt idx="8257">
                  <c:v>26387</c:v>
                </c:pt>
                <c:pt idx="8258">
                  <c:v>26387</c:v>
                </c:pt>
                <c:pt idx="8259">
                  <c:v>26387</c:v>
                </c:pt>
                <c:pt idx="8260">
                  <c:v>26387</c:v>
                </c:pt>
                <c:pt idx="8261">
                  <c:v>26387</c:v>
                </c:pt>
                <c:pt idx="8262">
                  <c:v>26387</c:v>
                </c:pt>
                <c:pt idx="8263">
                  <c:v>26387</c:v>
                </c:pt>
                <c:pt idx="8264">
                  <c:v>26387</c:v>
                </c:pt>
                <c:pt idx="8265">
                  <c:v>26387</c:v>
                </c:pt>
                <c:pt idx="8266">
                  <c:v>26387</c:v>
                </c:pt>
                <c:pt idx="8267">
                  <c:v>26387</c:v>
                </c:pt>
                <c:pt idx="8268">
                  <c:v>26387</c:v>
                </c:pt>
                <c:pt idx="8269">
                  <c:v>26387</c:v>
                </c:pt>
                <c:pt idx="8270">
                  <c:v>26387</c:v>
                </c:pt>
                <c:pt idx="8271">
                  <c:v>26387</c:v>
                </c:pt>
                <c:pt idx="8272">
                  <c:v>26387</c:v>
                </c:pt>
                <c:pt idx="8273">
                  <c:v>26387</c:v>
                </c:pt>
                <c:pt idx="8274">
                  <c:v>26387</c:v>
                </c:pt>
                <c:pt idx="8275">
                  <c:v>26387</c:v>
                </c:pt>
                <c:pt idx="8276">
                  <c:v>26387</c:v>
                </c:pt>
                <c:pt idx="8277">
                  <c:v>26387</c:v>
                </c:pt>
                <c:pt idx="8278">
                  <c:v>26387</c:v>
                </c:pt>
                <c:pt idx="8279">
                  <c:v>26387</c:v>
                </c:pt>
                <c:pt idx="8280">
                  <c:v>26387</c:v>
                </c:pt>
                <c:pt idx="8281">
                  <c:v>26387</c:v>
                </c:pt>
                <c:pt idx="8282">
                  <c:v>26387</c:v>
                </c:pt>
                <c:pt idx="8283">
                  <c:v>26387</c:v>
                </c:pt>
                <c:pt idx="8284">
                  <c:v>26387</c:v>
                </c:pt>
                <c:pt idx="8285">
                  <c:v>26387</c:v>
                </c:pt>
                <c:pt idx="8286">
                  <c:v>26387</c:v>
                </c:pt>
                <c:pt idx="8287">
                  <c:v>26387</c:v>
                </c:pt>
                <c:pt idx="8288">
                  <c:v>26387</c:v>
                </c:pt>
                <c:pt idx="8289">
                  <c:v>26387</c:v>
                </c:pt>
                <c:pt idx="8290">
                  <c:v>26387</c:v>
                </c:pt>
                <c:pt idx="8291">
                  <c:v>26387</c:v>
                </c:pt>
                <c:pt idx="8292">
                  <c:v>26387</c:v>
                </c:pt>
                <c:pt idx="8293">
                  <c:v>26387</c:v>
                </c:pt>
                <c:pt idx="8294">
                  <c:v>26387</c:v>
                </c:pt>
                <c:pt idx="8295">
                  <c:v>26387</c:v>
                </c:pt>
                <c:pt idx="8296">
                  <c:v>26387</c:v>
                </c:pt>
                <c:pt idx="8297">
                  <c:v>26387</c:v>
                </c:pt>
                <c:pt idx="8298">
                  <c:v>26387</c:v>
                </c:pt>
                <c:pt idx="8299">
                  <c:v>26387</c:v>
                </c:pt>
                <c:pt idx="8300">
                  <c:v>26387</c:v>
                </c:pt>
                <c:pt idx="8301">
                  <c:v>26387</c:v>
                </c:pt>
                <c:pt idx="8302">
                  <c:v>26387</c:v>
                </c:pt>
                <c:pt idx="8303">
                  <c:v>26387</c:v>
                </c:pt>
                <c:pt idx="8304">
                  <c:v>26387</c:v>
                </c:pt>
                <c:pt idx="8305">
                  <c:v>26387</c:v>
                </c:pt>
                <c:pt idx="8306">
                  <c:v>26387</c:v>
                </c:pt>
                <c:pt idx="8307">
                  <c:v>26387</c:v>
                </c:pt>
                <c:pt idx="8308">
                  <c:v>26387</c:v>
                </c:pt>
                <c:pt idx="8309">
                  <c:v>26387</c:v>
                </c:pt>
                <c:pt idx="8310">
                  <c:v>26387</c:v>
                </c:pt>
                <c:pt idx="8311">
                  <c:v>26387</c:v>
                </c:pt>
                <c:pt idx="8312">
                  <c:v>26387</c:v>
                </c:pt>
                <c:pt idx="8313">
                  <c:v>26387</c:v>
                </c:pt>
                <c:pt idx="8314">
                  <c:v>26387</c:v>
                </c:pt>
                <c:pt idx="8315">
                  <c:v>26387</c:v>
                </c:pt>
                <c:pt idx="8316">
                  <c:v>26387</c:v>
                </c:pt>
                <c:pt idx="8317">
                  <c:v>26387</c:v>
                </c:pt>
                <c:pt idx="8318">
                  <c:v>26387</c:v>
                </c:pt>
                <c:pt idx="8319">
                  <c:v>26387</c:v>
                </c:pt>
                <c:pt idx="8320">
                  <c:v>26387</c:v>
                </c:pt>
                <c:pt idx="8321">
                  <c:v>26387</c:v>
                </c:pt>
                <c:pt idx="8322">
                  <c:v>26387</c:v>
                </c:pt>
                <c:pt idx="8323">
                  <c:v>26387</c:v>
                </c:pt>
                <c:pt idx="8324">
                  <c:v>26387</c:v>
                </c:pt>
                <c:pt idx="8325">
                  <c:v>26387</c:v>
                </c:pt>
                <c:pt idx="8326">
                  <c:v>26387</c:v>
                </c:pt>
                <c:pt idx="8327">
                  <c:v>26387</c:v>
                </c:pt>
                <c:pt idx="8328">
                  <c:v>26387</c:v>
                </c:pt>
                <c:pt idx="8329">
                  <c:v>26387</c:v>
                </c:pt>
                <c:pt idx="8330">
                  <c:v>26387</c:v>
                </c:pt>
                <c:pt idx="8331">
                  <c:v>26387</c:v>
                </c:pt>
                <c:pt idx="8332">
                  <c:v>26387</c:v>
                </c:pt>
                <c:pt idx="8333">
                  <c:v>26387</c:v>
                </c:pt>
                <c:pt idx="8334">
                  <c:v>26387</c:v>
                </c:pt>
                <c:pt idx="8335">
                  <c:v>26387</c:v>
                </c:pt>
                <c:pt idx="8336">
                  <c:v>26387</c:v>
                </c:pt>
                <c:pt idx="8337">
                  <c:v>26387</c:v>
                </c:pt>
                <c:pt idx="8338">
                  <c:v>26387</c:v>
                </c:pt>
                <c:pt idx="8339">
                  <c:v>26387</c:v>
                </c:pt>
                <c:pt idx="8340">
                  <c:v>26387</c:v>
                </c:pt>
                <c:pt idx="8341">
                  <c:v>26387</c:v>
                </c:pt>
                <c:pt idx="8342">
                  <c:v>26387</c:v>
                </c:pt>
                <c:pt idx="8343">
                  <c:v>26387</c:v>
                </c:pt>
                <c:pt idx="8344">
                  <c:v>26387</c:v>
                </c:pt>
                <c:pt idx="8345">
                  <c:v>26387</c:v>
                </c:pt>
                <c:pt idx="8346">
                  <c:v>26387</c:v>
                </c:pt>
                <c:pt idx="8347">
                  <c:v>26387</c:v>
                </c:pt>
                <c:pt idx="8348">
                  <c:v>26387</c:v>
                </c:pt>
                <c:pt idx="8349">
                  <c:v>26387</c:v>
                </c:pt>
                <c:pt idx="8350">
                  <c:v>26387</c:v>
                </c:pt>
                <c:pt idx="8351">
                  <c:v>26387</c:v>
                </c:pt>
                <c:pt idx="8352">
                  <c:v>26387</c:v>
                </c:pt>
                <c:pt idx="8353">
                  <c:v>26387</c:v>
                </c:pt>
                <c:pt idx="8354">
                  <c:v>26387</c:v>
                </c:pt>
                <c:pt idx="8355">
                  <c:v>26387</c:v>
                </c:pt>
                <c:pt idx="8356">
                  <c:v>26387</c:v>
                </c:pt>
                <c:pt idx="8357">
                  <c:v>26387</c:v>
                </c:pt>
                <c:pt idx="8358">
                  <c:v>26387</c:v>
                </c:pt>
                <c:pt idx="8359">
                  <c:v>26387</c:v>
                </c:pt>
                <c:pt idx="8360">
                  <c:v>26387</c:v>
                </c:pt>
                <c:pt idx="8361">
                  <c:v>26387</c:v>
                </c:pt>
                <c:pt idx="8362">
                  <c:v>26387</c:v>
                </c:pt>
                <c:pt idx="8363">
                  <c:v>26387</c:v>
                </c:pt>
                <c:pt idx="8364">
                  <c:v>26387</c:v>
                </c:pt>
                <c:pt idx="8365">
                  <c:v>26387</c:v>
                </c:pt>
                <c:pt idx="8366">
                  <c:v>26387</c:v>
                </c:pt>
                <c:pt idx="8367">
                  <c:v>26387</c:v>
                </c:pt>
                <c:pt idx="8368">
                  <c:v>26387</c:v>
                </c:pt>
                <c:pt idx="8369">
                  <c:v>26387</c:v>
                </c:pt>
                <c:pt idx="8370">
                  <c:v>26387</c:v>
                </c:pt>
                <c:pt idx="8371">
                  <c:v>26387</c:v>
                </c:pt>
                <c:pt idx="8372">
                  <c:v>26387</c:v>
                </c:pt>
                <c:pt idx="8373">
                  <c:v>26387</c:v>
                </c:pt>
                <c:pt idx="8374">
                  <c:v>26387</c:v>
                </c:pt>
                <c:pt idx="8375">
                  <c:v>26387</c:v>
                </c:pt>
                <c:pt idx="8376">
                  <c:v>26387</c:v>
                </c:pt>
                <c:pt idx="8377">
                  <c:v>26387</c:v>
                </c:pt>
                <c:pt idx="8378">
                  <c:v>26387</c:v>
                </c:pt>
                <c:pt idx="8379">
                  <c:v>26387</c:v>
                </c:pt>
                <c:pt idx="8380">
                  <c:v>26387</c:v>
                </c:pt>
                <c:pt idx="8381">
                  <c:v>26387</c:v>
                </c:pt>
                <c:pt idx="8382">
                  <c:v>26387</c:v>
                </c:pt>
                <c:pt idx="8383">
                  <c:v>26387</c:v>
                </c:pt>
                <c:pt idx="8384">
                  <c:v>26387</c:v>
                </c:pt>
                <c:pt idx="8385">
                  <c:v>26387</c:v>
                </c:pt>
                <c:pt idx="8386">
                  <c:v>26387</c:v>
                </c:pt>
                <c:pt idx="8387">
                  <c:v>26387</c:v>
                </c:pt>
                <c:pt idx="8388">
                  <c:v>26387</c:v>
                </c:pt>
                <c:pt idx="8389">
                  <c:v>26387</c:v>
                </c:pt>
                <c:pt idx="8390">
                  <c:v>26387</c:v>
                </c:pt>
                <c:pt idx="8391">
                  <c:v>26387</c:v>
                </c:pt>
                <c:pt idx="8392">
                  <c:v>26387</c:v>
                </c:pt>
                <c:pt idx="8393">
                  <c:v>26387</c:v>
                </c:pt>
                <c:pt idx="8394">
                  <c:v>26387</c:v>
                </c:pt>
                <c:pt idx="8395">
                  <c:v>26387</c:v>
                </c:pt>
                <c:pt idx="8396">
                  <c:v>26387</c:v>
                </c:pt>
                <c:pt idx="8397">
                  <c:v>26387</c:v>
                </c:pt>
                <c:pt idx="8398">
                  <c:v>26387</c:v>
                </c:pt>
                <c:pt idx="8399">
                  <c:v>26387</c:v>
                </c:pt>
                <c:pt idx="8400">
                  <c:v>26387</c:v>
                </c:pt>
                <c:pt idx="8401">
                  <c:v>26387</c:v>
                </c:pt>
                <c:pt idx="8402">
                  <c:v>26387</c:v>
                </c:pt>
                <c:pt idx="8403">
                  <c:v>26387</c:v>
                </c:pt>
                <c:pt idx="8404">
                  <c:v>26387</c:v>
                </c:pt>
                <c:pt idx="8405">
                  <c:v>26387</c:v>
                </c:pt>
                <c:pt idx="8406">
                  <c:v>26387</c:v>
                </c:pt>
                <c:pt idx="8407">
                  <c:v>26387</c:v>
                </c:pt>
                <c:pt idx="8408">
                  <c:v>26387</c:v>
                </c:pt>
                <c:pt idx="8409">
                  <c:v>26387</c:v>
                </c:pt>
                <c:pt idx="8410">
                  <c:v>26387</c:v>
                </c:pt>
                <c:pt idx="8411">
                  <c:v>26387</c:v>
                </c:pt>
                <c:pt idx="8412">
                  <c:v>26387</c:v>
                </c:pt>
                <c:pt idx="8413">
                  <c:v>26387</c:v>
                </c:pt>
                <c:pt idx="8414">
                  <c:v>26387</c:v>
                </c:pt>
                <c:pt idx="8415">
                  <c:v>26387</c:v>
                </c:pt>
                <c:pt idx="8416">
                  <c:v>26387</c:v>
                </c:pt>
                <c:pt idx="8417">
                  <c:v>26387</c:v>
                </c:pt>
                <c:pt idx="8418">
                  <c:v>26387</c:v>
                </c:pt>
                <c:pt idx="8419">
                  <c:v>26387</c:v>
                </c:pt>
                <c:pt idx="8420">
                  <c:v>26387</c:v>
                </c:pt>
                <c:pt idx="8421">
                  <c:v>26387</c:v>
                </c:pt>
                <c:pt idx="8422">
                  <c:v>26387</c:v>
                </c:pt>
                <c:pt idx="8423">
                  <c:v>26387</c:v>
                </c:pt>
                <c:pt idx="8424">
                  <c:v>26387</c:v>
                </c:pt>
                <c:pt idx="8425">
                  <c:v>26387</c:v>
                </c:pt>
                <c:pt idx="8426">
                  <c:v>26387</c:v>
                </c:pt>
                <c:pt idx="8427">
                  <c:v>26387</c:v>
                </c:pt>
                <c:pt idx="8428">
                  <c:v>26387</c:v>
                </c:pt>
                <c:pt idx="8429">
                  <c:v>26387</c:v>
                </c:pt>
                <c:pt idx="8430">
                  <c:v>26387</c:v>
                </c:pt>
                <c:pt idx="8431">
                  <c:v>26387</c:v>
                </c:pt>
                <c:pt idx="8432">
                  <c:v>26387</c:v>
                </c:pt>
                <c:pt idx="8433">
                  <c:v>26387</c:v>
                </c:pt>
                <c:pt idx="8434">
                  <c:v>26387</c:v>
                </c:pt>
                <c:pt idx="8435">
                  <c:v>26387</c:v>
                </c:pt>
                <c:pt idx="8436">
                  <c:v>26387</c:v>
                </c:pt>
                <c:pt idx="8437">
                  <c:v>26387</c:v>
                </c:pt>
                <c:pt idx="8438">
                  <c:v>26387</c:v>
                </c:pt>
                <c:pt idx="8439">
                  <c:v>26387</c:v>
                </c:pt>
                <c:pt idx="8440">
                  <c:v>26387</c:v>
                </c:pt>
                <c:pt idx="8441">
                  <c:v>26387</c:v>
                </c:pt>
                <c:pt idx="8442">
                  <c:v>26387</c:v>
                </c:pt>
                <c:pt idx="8443">
                  <c:v>26387</c:v>
                </c:pt>
                <c:pt idx="8444">
                  <c:v>26387</c:v>
                </c:pt>
                <c:pt idx="8445">
                  <c:v>26387</c:v>
                </c:pt>
                <c:pt idx="8446">
                  <c:v>26387</c:v>
                </c:pt>
                <c:pt idx="8447">
                  <c:v>26387</c:v>
                </c:pt>
                <c:pt idx="8448">
                  <c:v>26387</c:v>
                </c:pt>
                <c:pt idx="8449">
                  <c:v>26387</c:v>
                </c:pt>
                <c:pt idx="8450">
                  <c:v>26387</c:v>
                </c:pt>
                <c:pt idx="8451">
                  <c:v>26387</c:v>
                </c:pt>
                <c:pt idx="8452">
                  <c:v>26387</c:v>
                </c:pt>
                <c:pt idx="8453">
                  <c:v>26387</c:v>
                </c:pt>
                <c:pt idx="8454">
                  <c:v>26387</c:v>
                </c:pt>
                <c:pt idx="8455">
                  <c:v>26387</c:v>
                </c:pt>
                <c:pt idx="8456">
                  <c:v>26387</c:v>
                </c:pt>
                <c:pt idx="8457">
                  <c:v>26387</c:v>
                </c:pt>
                <c:pt idx="8458">
                  <c:v>26387</c:v>
                </c:pt>
                <c:pt idx="8459">
                  <c:v>26387</c:v>
                </c:pt>
                <c:pt idx="8460">
                  <c:v>26387</c:v>
                </c:pt>
                <c:pt idx="8461">
                  <c:v>26387</c:v>
                </c:pt>
                <c:pt idx="8462">
                  <c:v>26387</c:v>
                </c:pt>
                <c:pt idx="8463">
                  <c:v>26387</c:v>
                </c:pt>
                <c:pt idx="8464">
                  <c:v>26387</c:v>
                </c:pt>
                <c:pt idx="8465">
                  <c:v>26387</c:v>
                </c:pt>
                <c:pt idx="8466">
                  <c:v>26387</c:v>
                </c:pt>
                <c:pt idx="8467">
                  <c:v>26387</c:v>
                </c:pt>
                <c:pt idx="8468">
                  <c:v>26387</c:v>
                </c:pt>
                <c:pt idx="8469">
                  <c:v>26387</c:v>
                </c:pt>
                <c:pt idx="8470">
                  <c:v>26387</c:v>
                </c:pt>
                <c:pt idx="8471">
                  <c:v>26387</c:v>
                </c:pt>
                <c:pt idx="8472">
                  <c:v>26387</c:v>
                </c:pt>
                <c:pt idx="8473">
                  <c:v>26387</c:v>
                </c:pt>
                <c:pt idx="8474">
                  <c:v>26387</c:v>
                </c:pt>
                <c:pt idx="8475">
                  <c:v>26387</c:v>
                </c:pt>
                <c:pt idx="8476">
                  <c:v>26387</c:v>
                </c:pt>
                <c:pt idx="8477">
                  <c:v>26387</c:v>
                </c:pt>
                <c:pt idx="8478">
                  <c:v>26387</c:v>
                </c:pt>
                <c:pt idx="8479">
                  <c:v>26387</c:v>
                </c:pt>
                <c:pt idx="8480">
                  <c:v>26387</c:v>
                </c:pt>
                <c:pt idx="8481">
                  <c:v>26387</c:v>
                </c:pt>
                <c:pt idx="8482">
                  <c:v>26387</c:v>
                </c:pt>
                <c:pt idx="8483">
                  <c:v>26387</c:v>
                </c:pt>
                <c:pt idx="8484">
                  <c:v>26387</c:v>
                </c:pt>
                <c:pt idx="8485">
                  <c:v>26387</c:v>
                </c:pt>
                <c:pt idx="8486">
                  <c:v>26387</c:v>
                </c:pt>
                <c:pt idx="8487">
                  <c:v>26387</c:v>
                </c:pt>
                <c:pt idx="8488">
                  <c:v>26387</c:v>
                </c:pt>
                <c:pt idx="8489">
                  <c:v>26387</c:v>
                </c:pt>
                <c:pt idx="8490">
                  <c:v>26387</c:v>
                </c:pt>
                <c:pt idx="8491">
                  <c:v>26387</c:v>
                </c:pt>
                <c:pt idx="8492">
                  <c:v>26387</c:v>
                </c:pt>
                <c:pt idx="8493">
                  <c:v>26387</c:v>
                </c:pt>
                <c:pt idx="8494">
                  <c:v>26387</c:v>
                </c:pt>
                <c:pt idx="8495">
                  <c:v>26387</c:v>
                </c:pt>
                <c:pt idx="8496">
                  <c:v>26387</c:v>
                </c:pt>
                <c:pt idx="8497">
                  <c:v>26387</c:v>
                </c:pt>
                <c:pt idx="8498">
                  <c:v>26387</c:v>
                </c:pt>
                <c:pt idx="8499">
                  <c:v>26387</c:v>
                </c:pt>
                <c:pt idx="8500">
                  <c:v>26387</c:v>
                </c:pt>
                <c:pt idx="8501">
                  <c:v>26387</c:v>
                </c:pt>
                <c:pt idx="8502">
                  <c:v>26387</c:v>
                </c:pt>
                <c:pt idx="8503">
                  <c:v>26387</c:v>
                </c:pt>
                <c:pt idx="8504">
                  <c:v>26387</c:v>
                </c:pt>
                <c:pt idx="8505">
                  <c:v>26387</c:v>
                </c:pt>
                <c:pt idx="8506">
                  <c:v>26387</c:v>
                </c:pt>
                <c:pt idx="8507">
                  <c:v>26387</c:v>
                </c:pt>
                <c:pt idx="8508">
                  <c:v>26387</c:v>
                </c:pt>
                <c:pt idx="8509">
                  <c:v>26387</c:v>
                </c:pt>
                <c:pt idx="8510">
                  <c:v>26387</c:v>
                </c:pt>
                <c:pt idx="8511">
                  <c:v>26387</c:v>
                </c:pt>
                <c:pt idx="8512">
                  <c:v>26387</c:v>
                </c:pt>
                <c:pt idx="8513">
                  <c:v>26387</c:v>
                </c:pt>
                <c:pt idx="8514">
                  <c:v>26387</c:v>
                </c:pt>
                <c:pt idx="8515">
                  <c:v>26387</c:v>
                </c:pt>
                <c:pt idx="8516">
                  <c:v>26387</c:v>
                </c:pt>
                <c:pt idx="8517">
                  <c:v>26387</c:v>
                </c:pt>
                <c:pt idx="8518">
                  <c:v>26387</c:v>
                </c:pt>
                <c:pt idx="8519">
                  <c:v>26387</c:v>
                </c:pt>
                <c:pt idx="8520">
                  <c:v>26387</c:v>
                </c:pt>
                <c:pt idx="8521">
                  <c:v>26387</c:v>
                </c:pt>
                <c:pt idx="8522">
                  <c:v>26387</c:v>
                </c:pt>
                <c:pt idx="8523">
                  <c:v>26387</c:v>
                </c:pt>
                <c:pt idx="8524">
                  <c:v>26387</c:v>
                </c:pt>
                <c:pt idx="8525">
                  <c:v>26387</c:v>
                </c:pt>
                <c:pt idx="8526">
                  <c:v>26387</c:v>
                </c:pt>
                <c:pt idx="8527">
                  <c:v>26387</c:v>
                </c:pt>
                <c:pt idx="8528">
                  <c:v>26387</c:v>
                </c:pt>
                <c:pt idx="8529">
                  <c:v>26387</c:v>
                </c:pt>
                <c:pt idx="8530">
                  <c:v>26387</c:v>
                </c:pt>
                <c:pt idx="8531">
                  <c:v>26387</c:v>
                </c:pt>
                <c:pt idx="8532">
                  <c:v>26387</c:v>
                </c:pt>
                <c:pt idx="8533">
                  <c:v>26387</c:v>
                </c:pt>
                <c:pt idx="8534">
                  <c:v>26387</c:v>
                </c:pt>
                <c:pt idx="8535">
                  <c:v>26387</c:v>
                </c:pt>
                <c:pt idx="8536">
                  <c:v>26387</c:v>
                </c:pt>
                <c:pt idx="8537">
                  <c:v>26387</c:v>
                </c:pt>
                <c:pt idx="8538">
                  <c:v>26387</c:v>
                </c:pt>
                <c:pt idx="8539">
                  <c:v>26387</c:v>
                </c:pt>
                <c:pt idx="8540">
                  <c:v>26387</c:v>
                </c:pt>
                <c:pt idx="8541">
                  <c:v>26387</c:v>
                </c:pt>
                <c:pt idx="8542">
                  <c:v>26387</c:v>
                </c:pt>
                <c:pt idx="8543">
                  <c:v>26387</c:v>
                </c:pt>
                <c:pt idx="8544">
                  <c:v>26387</c:v>
                </c:pt>
                <c:pt idx="8545">
                  <c:v>26387</c:v>
                </c:pt>
                <c:pt idx="8546">
                  <c:v>26387</c:v>
                </c:pt>
                <c:pt idx="8547">
                  <c:v>26387</c:v>
                </c:pt>
                <c:pt idx="8548">
                  <c:v>26387</c:v>
                </c:pt>
                <c:pt idx="8549">
                  <c:v>26387</c:v>
                </c:pt>
                <c:pt idx="8550">
                  <c:v>26387</c:v>
                </c:pt>
                <c:pt idx="8551">
                  <c:v>26387</c:v>
                </c:pt>
                <c:pt idx="8552">
                  <c:v>26387</c:v>
                </c:pt>
                <c:pt idx="8553">
                  <c:v>26387</c:v>
                </c:pt>
                <c:pt idx="8554">
                  <c:v>26387</c:v>
                </c:pt>
                <c:pt idx="8555">
                  <c:v>26387</c:v>
                </c:pt>
                <c:pt idx="8556">
                  <c:v>26387</c:v>
                </c:pt>
                <c:pt idx="8557">
                  <c:v>26387</c:v>
                </c:pt>
                <c:pt idx="8558">
                  <c:v>26387</c:v>
                </c:pt>
                <c:pt idx="8559">
                  <c:v>26387</c:v>
                </c:pt>
                <c:pt idx="8560">
                  <c:v>26387</c:v>
                </c:pt>
                <c:pt idx="8561">
                  <c:v>26387</c:v>
                </c:pt>
                <c:pt idx="8562">
                  <c:v>26387</c:v>
                </c:pt>
                <c:pt idx="8563">
                  <c:v>26387</c:v>
                </c:pt>
                <c:pt idx="8564">
                  <c:v>26387</c:v>
                </c:pt>
                <c:pt idx="8565">
                  <c:v>26387</c:v>
                </c:pt>
                <c:pt idx="8566">
                  <c:v>26387</c:v>
                </c:pt>
                <c:pt idx="8567">
                  <c:v>26387</c:v>
                </c:pt>
                <c:pt idx="8568">
                  <c:v>26387</c:v>
                </c:pt>
                <c:pt idx="8569">
                  <c:v>26387</c:v>
                </c:pt>
                <c:pt idx="8570">
                  <c:v>26387</c:v>
                </c:pt>
                <c:pt idx="8571">
                  <c:v>26387</c:v>
                </c:pt>
                <c:pt idx="8572">
                  <c:v>26387</c:v>
                </c:pt>
                <c:pt idx="8573">
                  <c:v>26387</c:v>
                </c:pt>
                <c:pt idx="8574">
                  <c:v>26387</c:v>
                </c:pt>
                <c:pt idx="8575">
                  <c:v>26387</c:v>
                </c:pt>
                <c:pt idx="8576">
                  <c:v>26387</c:v>
                </c:pt>
                <c:pt idx="8577">
                  <c:v>26387</c:v>
                </c:pt>
                <c:pt idx="8578">
                  <c:v>26387</c:v>
                </c:pt>
                <c:pt idx="8579">
                  <c:v>26387</c:v>
                </c:pt>
                <c:pt idx="8580">
                  <c:v>26387</c:v>
                </c:pt>
                <c:pt idx="8581">
                  <c:v>26387</c:v>
                </c:pt>
                <c:pt idx="8582">
                  <c:v>26387</c:v>
                </c:pt>
                <c:pt idx="8583">
                  <c:v>26387</c:v>
                </c:pt>
                <c:pt idx="8584">
                  <c:v>26387</c:v>
                </c:pt>
                <c:pt idx="8585">
                  <c:v>26387</c:v>
                </c:pt>
                <c:pt idx="8586">
                  <c:v>26387</c:v>
                </c:pt>
                <c:pt idx="8587">
                  <c:v>26387</c:v>
                </c:pt>
                <c:pt idx="8588">
                  <c:v>26387</c:v>
                </c:pt>
                <c:pt idx="8589">
                  <c:v>26387</c:v>
                </c:pt>
                <c:pt idx="8590">
                  <c:v>26387</c:v>
                </c:pt>
                <c:pt idx="8591">
                  <c:v>26387</c:v>
                </c:pt>
                <c:pt idx="8592">
                  <c:v>26387</c:v>
                </c:pt>
                <c:pt idx="8593">
                  <c:v>26387</c:v>
                </c:pt>
                <c:pt idx="8594">
                  <c:v>26387</c:v>
                </c:pt>
                <c:pt idx="8595">
                  <c:v>26387</c:v>
                </c:pt>
                <c:pt idx="8596">
                  <c:v>26387</c:v>
                </c:pt>
                <c:pt idx="8597">
                  <c:v>26387</c:v>
                </c:pt>
                <c:pt idx="8598">
                  <c:v>26387</c:v>
                </c:pt>
                <c:pt idx="8599">
                  <c:v>26387</c:v>
                </c:pt>
                <c:pt idx="8600">
                  <c:v>26387</c:v>
                </c:pt>
                <c:pt idx="8601">
                  <c:v>26387</c:v>
                </c:pt>
                <c:pt idx="8602">
                  <c:v>26387</c:v>
                </c:pt>
                <c:pt idx="8603">
                  <c:v>26387</c:v>
                </c:pt>
                <c:pt idx="8604">
                  <c:v>26387</c:v>
                </c:pt>
                <c:pt idx="8605">
                  <c:v>26387</c:v>
                </c:pt>
                <c:pt idx="8606">
                  <c:v>26387</c:v>
                </c:pt>
                <c:pt idx="8607">
                  <c:v>26387</c:v>
                </c:pt>
                <c:pt idx="8608">
                  <c:v>26387</c:v>
                </c:pt>
                <c:pt idx="8609">
                  <c:v>26387</c:v>
                </c:pt>
                <c:pt idx="8610">
                  <c:v>26387</c:v>
                </c:pt>
                <c:pt idx="8611">
                  <c:v>26387</c:v>
                </c:pt>
                <c:pt idx="8612">
                  <c:v>26387</c:v>
                </c:pt>
                <c:pt idx="8613">
                  <c:v>26387</c:v>
                </c:pt>
                <c:pt idx="8614">
                  <c:v>26387</c:v>
                </c:pt>
                <c:pt idx="8615">
                  <c:v>26387</c:v>
                </c:pt>
                <c:pt idx="8616">
                  <c:v>26387</c:v>
                </c:pt>
                <c:pt idx="8617">
                  <c:v>26387</c:v>
                </c:pt>
                <c:pt idx="8618">
                  <c:v>26387</c:v>
                </c:pt>
                <c:pt idx="8619">
                  <c:v>26387</c:v>
                </c:pt>
                <c:pt idx="8620">
                  <c:v>26387</c:v>
                </c:pt>
                <c:pt idx="8621">
                  <c:v>26387</c:v>
                </c:pt>
                <c:pt idx="8622">
                  <c:v>26387</c:v>
                </c:pt>
                <c:pt idx="8623">
                  <c:v>26387</c:v>
                </c:pt>
                <c:pt idx="8624">
                  <c:v>26387</c:v>
                </c:pt>
                <c:pt idx="8625">
                  <c:v>26387</c:v>
                </c:pt>
                <c:pt idx="8626">
                  <c:v>26387</c:v>
                </c:pt>
                <c:pt idx="8627">
                  <c:v>26387</c:v>
                </c:pt>
                <c:pt idx="8628">
                  <c:v>26387</c:v>
                </c:pt>
                <c:pt idx="8629">
                  <c:v>26387</c:v>
                </c:pt>
                <c:pt idx="8630">
                  <c:v>26387</c:v>
                </c:pt>
                <c:pt idx="8631">
                  <c:v>26387</c:v>
                </c:pt>
                <c:pt idx="8632">
                  <c:v>26387</c:v>
                </c:pt>
                <c:pt idx="8633">
                  <c:v>26387</c:v>
                </c:pt>
                <c:pt idx="8634">
                  <c:v>26387</c:v>
                </c:pt>
                <c:pt idx="8635">
                  <c:v>26387</c:v>
                </c:pt>
                <c:pt idx="8636">
                  <c:v>26387</c:v>
                </c:pt>
                <c:pt idx="8637">
                  <c:v>26387</c:v>
                </c:pt>
                <c:pt idx="8638">
                  <c:v>26387</c:v>
                </c:pt>
                <c:pt idx="8639">
                  <c:v>26387</c:v>
                </c:pt>
                <c:pt idx="8640">
                  <c:v>26387</c:v>
                </c:pt>
                <c:pt idx="8641">
                  <c:v>26387</c:v>
                </c:pt>
                <c:pt idx="8642">
                  <c:v>26387</c:v>
                </c:pt>
                <c:pt idx="8643">
                  <c:v>26387</c:v>
                </c:pt>
                <c:pt idx="8644">
                  <c:v>26387</c:v>
                </c:pt>
                <c:pt idx="8645">
                  <c:v>26387</c:v>
                </c:pt>
                <c:pt idx="8646">
                  <c:v>26387</c:v>
                </c:pt>
                <c:pt idx="8647">
                  <c:v>26387</c:v>
                </c:pt>
                <c:pt idx="8648">
                  <c:v>26387</c:v>
                </c:pt>
                <c:pt idx="8649">
                  <c:v>26387</c:v>
                </c:pt>
                <c:pt idx="8650">
                  <c:v>26387</c:v>
                </c:pt>
                <c:pt idx="8651">
                  <c:v>26387</c:v>
                </c:pt>
                <c:pt idx="8652">
                  <c:v>26387</c:v>
                </c:pt>
                <c:pt idx="8653">
                  <c:v>26387</c:v>
                </c:pt>
                <c:pt idx="8654">
                  <c:v>26387</c:v>
                </c:pt>
                <c:pt idx="8655">
                  <c:v>26387</c:v>
                </c:pt>
                <c:pt idx="8656">
                  <c:v>26387</c:v>
                </c:pt>
                <c:pt idx="8657">
                  <c:v>26387</c:v>
                </c:pt>
                <c:pt idx="8658">
                  <c:v>26387</c:v>
                </c:pt>
                <c:pt idx="8659">
                  <c:v>26387</c:v>
                </c:pt>
                <c:pt idx="8660">
                  <c:v>26387</c:v>
                </c:pt>
                <c:pt idx="8661">
                  <c:v>26387</c:v>
                </c:pt>
                <c:pt idx="8662">
                  <c:v>26387</c:v>
                </c:pt>
                <c:pt idx="8663">
                  <c:v>26387</c:v>
                </c:pt>
                <c:pt idx="8664">
                  <c:v>26387</c:v>
                </c:pt>
                <c:pt idx="8665">
                  <c:v>26387</c:v>
                </c:pt>
                <c:pt idx="8666">
                  <c:v>26387</c:v>
                </c:pt>
                <c:pt idx="8667">
                  <c:v>26387</c:v>
                </c:pt>
                <c:pt idx="8668">
                  <c:v>26387</c:v>
                </c:pt>
                <c:pt idx="8669">
                  <c:v>26387</c:v>
                </c:pt>
                <c:pt idx="8670">
                  <c:v>26387</c:v>
                </c:pt>
                <c:pt idx="8671">
                  <c:v>26387</c:v>
                </c:pt>
                <c:pt idx="8672">
                  <c:v>26387</c:v>
                </c:pt>
                <c:pt idx="8673">
                  <c:v>26387</c:v>
                </c:pt>
                <c:pt idx="8674">
                  <c:v>26387</c:v>
                </c:pt>
                <c:pt idx="8675">
                  <c:v>26387</c:v>
                </c:pt>
                <c:pt idx="8676">
                  <c:v>26387</c:v>
                </c:pt>
                <c:pt idx="8677">
                  <c:v>26387</c:v>
                </c:pt>
                <c:pt idx="8678">
                  <c:v>26387</c:v>
                </c:pt>
                <c:pt idx="8679">
                  <c:v>26387</c:v>
                </c:pt>
                <c:pt idx="8680">
                  <c:v>26387</c:v>
                </c:pt>
                <c:pt idx="8681">
                  <c:v>26387</c:v>
                </c:pt>
                <c:pt idx="8682">
                  <c:v>26387</c:v>
                </c:pt>
                <c:pt idx="8683">
                  <c:v>26387</c:v>
                </c:pt>
                <c:pt idx="8684">
                  <c:v>26387</c:v>
                </c:pt>
                <c:pt idx="8685">
                  <c:v>26387</c:v>
                </c:pt>
                <c:pt idx="8686">
                  <c:v>26387</c:v>
                </c:pt>
                <c:pt idx="8687">
                  <c:v>26387</c:v>
                </c:pt>
                <c:pt idx="8688">
                  <c:v>26387</c:v>
                </c:pt>
                <c:pt idx="8689">
                  <c:v>26387</c:v>
                </c:pt>
                <c:pt idx="8690">
                  <c:v>26387</c:v>
                </c:pt>
                <c:pt idx="8691">
                  <c:v>26387</c:v>
                </c:pt>
                <c:pt idx="8692">
                  <c:v>26387</c:v>
                </c:pt>
                <c:pt idx="8693">
                  <c:v>26387</c:v>
                </c:pt>
                <c:pt idx="8694">
                  <c:v>26387</c:v>
                </c:pt>
                <c:pt idx="8695">
                  <c:v>26387</c:v>
                </c:pt>
                <c:pt idx="8696">
                  <c:v>26387</c:v>
                </c:pt>
                <c:pt idx="8697">
                  <c:v>26387</c:v>
                </c:pt>
                <c:pt idx="8698">
                  <c:v>26387</c:v>
                </c:pt>
                <c:pt idx="8699">
                  <c:v>26387</c:v>
                </c:pt>
                <c:pt idx="8700">
                  <c:v>26387</c:v>
                </c:pt>
                <c:pt idx="8701">
                  <c:v>26387</c:v>
                </c:pt>
                <c:pt idx="8702">
                  <c:v>26387</c:v>
                </c:pt>
                <c:pt idx="8703">
                  <c:v>26387</c:v>
                </c:pt>
                <c:pt idx="8704">
                  <c:v>26387</c:v>
                </c:pt>
                <c:pt idx="8705">
                  <c:v>26387</c:v>
                </c:pt>
                <c:pt idx="8706">
                  <c:v>26387</c:v>
                </c:pt>
                <c:pt idx="8707">
                  <c:v>26387</c:v>
                </c:pt>
                <c:pt idx="8708">
                  <c:v>26387</c:v>
                </c:pt>
                <c:pt idx="8709">
                  <c:v>26387</c:v>
                </c:pt>
                <c:pt idx="8710">
                  <c:v>26387</c:v>
                </c:pt>
                <c:pt idx="8711">
                  <c:v>26387</c:v>
                </c:pt>
                <c:pt idx="8712">
                  <c:v>26387</c:v>
                </c:pt>
                <c:pt idx="8713">
                  <c:v>26387</c:v>
                </c:pt>
                <c:pt idx="8714">
                  <c:v>26387</c:v>
                </c:pt>
                <c:pt idx="8715">
                  <c:v>26387</c:v>
                </c:pt>
                <c:pt idx="8716">
                  <c:v>26387</c:v>
                </c:pt>
                <c:pt idx="8717">
                  <c:v>26387</c:v>
                </c:pt>
                <c:pt idx="8718">
                  <c:v>26387</c:v>
                </c:pt>
                <c:pt idx="8719">
                  <c:v>26387</c:v>
                </c:pt>
                <c:pt idx="8720">
                  <c:v>26387</c:v>
                </c:pt>
                <c:pt idx="8721">
                  <c:v>26387</c:v>
                </c:pt>
                <c:pt idx="8722">
                  <c:v>26387</c:v>
                </c:pt>
                <c:pt idx="8723">
                  <c:v>26387</c:v>
                </c:pt>
                <c:pt idx="8724">
                  <c:v>26387</c:v>
                </c:pt>
                <c:pt idx="8725">
                  <c:v>26387</c:v>
                </c:pt>
                <c:pt idx="8726">
                  <c:v>26387</c:v>
                </c:pt>
                <c:pt idx="8727">
                  <c:v>26387</c:v>
                </c:pt>
                <c:pt idx="8728">
                  <c:v>26387</c:v>
                </c:pt>
                <c:pt idx="8729">
                  <c:v>26387</c:v>
                </c:pt>
                <c:pt idx="8730">
                  <c:v>26387</c:v>
                </c:pt>
                <c:pt idx="8731">
                  <c:v>26387</c:v>
                </c:pt>
                <c:pt idx="8732">
                  <c:v>26387</c:v>
                </c:pt>
                <c:pt idx="8733">
                  <c:v>26387</c:v>
                </c:pt>
                <c:pt idx="8734">
                  <c:v>26387</c:v>
                </c:pt>
                <c:pt idx="8735">
                  <c:v>26387</c:v>
                </c:pt>
                <c:pt idx="8736">
                  <c:v>26387</c:v>
                </c:pt>
                <c:pt idx="8737">
                  <c:v>26387</c:v>
                </c:pt>
                <c:pt idx="8738">
                  <c:v>26387</c:v>
                </c:pt>
                <c:pt idx="8739">
                  <c:v>26387</c:v>
                </c:pt>
                <c:pt idx="8740">
                  <c:v>26387</c:v>
                </c:pt>
                <c:pt idx="8741">
                  <c:v>26387</c:v>
                </c:pt>
                <c:pt idx="8742">
                  <c:v>26387</c:v>
                </c:pt>
                <c:pt idx="8743">
                  <c:v>26387</c:v>
                </c:pt>
                <c:pt idx="8744">
                  <c:v>26387</c:v>
                </c:pt>
                <c:pt idx="8745">
                  <c:v>26387</c:v>
                </c:pt>
                <c:pt idx="8746">
                  <c:v>26387</c:v>
                </c:pt>
                <c:pt idx="8747">
                  <c:v>26387</c:v>
                </c:pt>
                <c:pt idx="8748">
                  <c:v>26387</c:v>
                </c:pt>
                <c:pt idx="8749">
                  <c:v>26387</c:v>
                </c:pt>
                <c:pt idx="8750">
                  <c:v>26387</c:v>
                </c:pt>
                <c:pt idx="8751">
                  <c:v>26387</c:v>
                </c:pt>
                <c:pt idx="8752">
                  <c:v>26387</c:v>
                </c:pt>
                <c:pt idx="8753">
                  <c:v>26387</c:v>
                </c:pt>
                <c:pt idx="8754">
                  <c:v>26387</c:v>
                </c:pt>
                <c:pt idx="8755">
                  <c:v>26387</c:v>
                </c:pt>
                <c:pt idx="8756">
                  <c:v>26387</c:v>
                </c:pt>
                <c:pt idx="8757">
                  <c:v>26387</c:v>
                </c:pt>
                <c:pt idx="8758">
                  <c:v>26387</c:v>
                </c:pt>
                <c:pt idx="8759">
                  <c:v>26387</c:v>
                </c:pt>
              </c:numCache>
            </c:numRef>
          </c:val>
          <c:smooth val="0"/>
        </c:ser>
        <c:dLbls>
          <c:showLegendKey val="0"/>
          <c:showVal val="0"/>
          <c:showCatName val="0"/>
          <c:showSerName val="0"/>
          <c:showPercent val="0"/>
          <c:showBubbleSize val="0"/>
        </c:dLbls>
        <c:smooth val="0"/>
        <c:axId val="448646464"/>
        <c:axId val="448648424"/>
      </c:lineChart>
      <c:catAx>
        <c:axId val="448646464"/>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de-DE" sz="1400"/>
                  <a:t>h</a:t>
                </a:r>
              </a:p>
            </c:rich>
          </c:tx>
          <c:layout>
            <c:manualLayout>
              <c:xMode val="edge"/>
              <c:yMode val="edge"/>
              <c:x val="0.53437500000000004"/>
              <c:y val="0.95959595959595967"/>
            </c:manualLayout>
          </c:layout>
          <c:overlay val="0"/>
          <c:spPr>
            <a:noFill/>
            <a:ln w="25400">
              <a:noFill/>
            </a:ln>
          </c:spPr>
        </c:title>
        <c:numFmt formatCode="0" sourceLinked="1"/>
        <c:majorTickMark val="out"/>
        <c:minorTickMark val="out"/>
        <c:tickLblPos val="nextTo"/>
        <c:spPr>
          <a:ln w="9525">
            <a:noFill/>
          </a:ln>
        </c:spPr>
        <c:txPr>
          <a:bodyPr rot="0" vert="horz"/>
          <a:lstStyle/>
          <a:p>
            <a:pPr>
              <a:defRPr sz="1025" b="0" i="0" u="none" strike="noStrike" baseline="0">
                <a:solidFill>
                  <a:srgbClr val="000000"/>
                </a:solidFill>
                <a:latin typeface="Arial"/>
                <a:ea typeface="Arial"/>
                <a:cs typeface="Arial"/>
              </a:defRPr>
            </a:pPr>
            <a:endParaRPr lang="en-US"/>
          </a:p>
        </c:txPr>
        <c:crossAx val="448648424"/>
        <c:crosses val="autoZero"/>
        <c:auto val="1"/>
        <c:lblAlgn val="ctr"/>
        <c:lblOffset val="100"/>
        <c:tickLblSkip val="500"/>
        <c:tickMarkSkip val="1"/>
        <c:noMultiLvlLbl val="0"/>
      </c:catAx>
      <c:valAx>
        <c:axId val="448648424"/>
        <c:scaling>
          <c:orientation val="minMax"/>
          <c:max val="30000"/>
          <c:min val="0"/>
        </c:scaling>
        <c:delete val="0"/>
        <c:axPos val="l"/>
        <c:majorGridlines>
          <c:spPr>
            <a:ln w="3175">
              <a:solidFill>
                <a:srgbClr val="000000"/>
              </a:solidFill>
              <a:prstDash val="solid"/>
            </a:ln>
          </c:spPr>
        </c:majorGridlines>
        <c:title>
          <c:tx>
            <c:rich>
              <a:bodyPr rot="0" vert="horz"/>
              <a:lstStyle/>
              <a:p>
                <a:pPr algn="ctr">
                  <a:defRPr sz="1400" b="1" i="0" u="none" strike="noStrike" baseline="0">
                    <a:solidFill>
                      <a:srgbClr val="000000"/>
                    </a:solidFill>
                    <a:latin typeface="Arial"/>
                    <a:ea typeface="Arial"/>
                    <a:cs typeface="Arial"/>
                  </a:defRPr>
                </a:pPr>
                <a:r>
                  <a:rPr lang="de-DE" sz="1400"/>
                  <a:t>MW
</a:t>
                </a:r>
              </a:p>
            </c:rich>
          </c:tx>
          <c:layout>
            <c:manualLayout>
              <c:xMode val="edge"/>
              <c:yMode val="edge"/>
              <c:x val="9.0277777777777769E-3"/>
              <c:y val="0.39618406285073265"/>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448646464"/>
        <c:crosses val="autoZero"/>
        <c:crossBetween val="between"/>
      </c:valAx>
      <c:spPr>
        <a:noFill/>
        <a:ln w="12700">
          <a:solidFill>
            <a:srgbClr val="808080"/>
          </a:solidFill>
          <a:prstDash val="solid"/>
        </a:ln>
      </c:spPr>
    </c:plotArea>
    <c:legend>
      <c:legendPos val="r"/>
      <c:legendEntry>
        <c:idx val="0"/>
        <c:txPr>
          <a:bodyPr/>
          <a:lstStyle/>
          <a:p>
            <a:pPr>
              <a:defRPr sz="1400" b="0" i="0" u="none" strike="noStrike" baseline="0">
                <a:solidFill>
                  <a:srgbClr val="000000"/>
                </a:solidFill>
                <a:latin typeface="Arial"/>
                <a:ea typeface="Arial"/>
                <a:cs typeface="Arial"/>
              </a:defRPr>
            </a:pPr>
            <a:endParaRPr lang="en-US"/>
          </a:p>
        </c:txPr>
      </c:legendEntry>
      <c:legendEntry>
        <c:idx val="1"/>
        <c:txPr>
          <a:bodyPr/>
          <a:lstStyle/>
          <a:p>
            <a:pPr>
              <a:defRPr sz="1400" b="0" i="0" u="none" strike="noStrike" baseline="0">
                <a:solidFill>
                  <a:srgbClr val="000000"/>
                </a:solidFill>
                <a:latin typeface="Arial"/>
                <a:ea typeface="Arial"/>
                <a:cs typeface="Arial"/>
              </a:defRPr>
            </a:pPr>
            <a:endParaRPr lang="en-US"/>
          </a:p>
        </c:txPr>
      </c:legendEntry>
      <c:layout>
        <c:manualLayout>
          <c:xMode val="edge"/>
          <c:yMode val="edge"/>
          <c:x val="0.41631944444444674"/>
          <c:y val="0.19360269360269361"/>
          <c:w val="0.21909722222222386"/>
          <c:h val="0.19191919191919332"/>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CFBC7-3806-49B2-8C8C-2A0DA4BE53D3}"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D0506BAB-52C3-4301-9D1E-7DB93A2C1E7E}">
      <dgm:prSet phldrT="[Text]" custT="1"/>
      <dgm:spPr/>
      <dgm:t>
        <a:bodyPr/>
        <a:lstStyle/>
        <a:p>
          <a:r>
            <a:rPr lang="en-US" sz="2400" b="1" dirty="0" smtClean="0">
              <a:effectLst>
                <a:outerShdw blurRad="38100" dist="38100" dir="2700000" algn="tl">
                  <a:srgbClr val="000000">
                    <a:alpha val="43137"/>
                  </a:srgbClr>
                </a:outerShdw>
              </a:effectLst>
            </a:rPr>
            <a:t>Interconnection Rules</a:t>
          </a:r>
          <a:endParaRPr lang="en-US" sz="2400" b="1" dirty="0">
            <a:effectLst>
              <a:outerShdw blurRad="38100" dist="38100" dir="2700000" algn="tl">
                <a:srgbClr val="000000">
                  <a:alpha val="43137"/>
                </a:srgbClr>
              </a:outerShdw>
            </a:effectLst>
          </a:endParaRPr>
        </a:p>
      </dgm:t>
    </dgm:pt>
    <dgm:pt modelId="{66A886C3-D77B-4428-B397-613B23F91DD4}" type="parTrans" cxnId="{EB9D7A67-ED1E-47B5-A195-42EE5AAABD3D}">
      <dgm:prSet/>
      <dgm:spPr/>
      <dgm:t>
        <a:bodyPr/>
        <a:lstStyle/>
        <a:p>
          <a:endParaRPr lang="en-US" sz="2400"/>
        </a:p>
      </dgm:t>
    </dgm:pt>
    <dgm:pt modelId="{D02D870E-B335-45E9-99EF-2202288F8199}" type="sibTrans" cxnId="{EB9D7A67-ED1E-47B5-A195-42EE5AAABD3D}">
      <dgm:prSet/>
      <dgm:spPr/>
      <dgm:t>
        <a:bodyPr/>
        <a:lstStyle/>
        <a:p>
          <a:endParaRPr lang="en-US" sz="2400"/>
        </a:p>
      </dgm:t>
    </dgm:pt>
    <dgm:pt modelId="{5881D692-660C-4B5A-BC39-CF29B855E99D}">
      <dgm:prSet phldrT="[Text]" custT="1"/>
      <dgm:spPr/>
      <dgm:t>
        <a:bodyPr/>
        <a:lstStyle/>
        <a:p>
          <a:r>
            <a:rPr lang="en-US" sz="2000" dirty="0" smtClean="0"/>
            <a:t>Grid frequency support</a:t>
          </a:r>
          <a:endParaRPr lang="en-US" sz="2000" dirty="0"/>
        </a:p>
      </dgm:t>
    </dgm:pt>
    <dgm:pt modelId="{DDC85D73-CDD9-44FE-8AA5-77FAC91C580A}" type="parTrans" cxnId="{193C0344-6A43-4B2F-9CE9-5EC72699E438}">
      <dgm:prSet/>
      <dgm:spPr/>
      <dgm:t>
        <a:bodyPr/>
        <a:lstStyle/>
        <a:p>
          <a:endParaRPr lang="en-US" sz="2400"/>
        </a:p>
      </dgm:t>
    </dgm:pt>
    <dgm:pt modelId="{BE2D52BD-1E54-45B2-ABFE-5DE1BC3079C9}" type="sibTrans" cxnId="{193C0344-6A43-4B2F-9CE9-5EC72699E438}">
      <dgm:prSet/>
      <dgm:spPr/>
      <dgm:t>
        <a:bodyPr/>
        <a:lstStyle/>
        <a:p>
          <a:endParaRPr lang="en-US" sz="2400"/>
        </a:p>
      </dgm:t>
    </dgm:pt>
    <dgm:pt modelId="{92C65B8C-33A3-4DF5-BEC8-3140AF7A1FC7}">
      <dgm:prSet phldrT="[Text]" custT="1"/>
      <dgm:spPr/>
      <dgm:t>
        <a:bodyPr/>
        <a:lstStyle/>
        <a:p>
          <a:r>
            <a:rPr lang="en-US" sz="2400" b="1" dirty="0" smtClean="0">
              <a:effectLst>
                <a:outerShdw blurRad="38100" dist="38100" dir="2700000" algn="tl">
                  <a:srgbClr val="000000">
                    <a:alpha val="43137"/>
                  </a:srgbClr>
                </a:outerShdw>
              </a:effectLst>
            </a:rPr>
            <a:t>Grid Infrastructure Upgrade</a:t>
          </a:r>
          <a:endParaRPr lang="en-US" sz="2400" b="1" dirty="0">
            <a:effectLst>
              <a:outerShdw blurRad="38100" dist="38100" dir="2700000" algn="tl">
                <a:srgbClr val="000000">
                  <a:alpha val="43137"/>
                </a:srgbClr>
              </a:outerShdw>
            </a:effectLst>
          </a:endParaRPr>
        </a:p>
      </dgm:t>
    </dgm:pt>
    <dgm:pt modelId="{8CCF1A7C-A52F-41D0-B490-4E0B09CBDAB0}" type="parTrans" cxnId="{73B26EEF-B9CC-49EF-A2EF-30F32E93629F}">
      <dgm:prSet/>
      <dgm:spPr/>
      <dgm:t>
        <a:bodyPr/>
        <a:lstStyle/>
        <a:p>
          <a:endParaRPr lang="en-US" sz="2400"/>
        </a:p>
      </dgm:t>
    </dgm:pt>
    <dgm:pt modelId="{0B606167-03E4-49FA-84DF-1484B71D2DD1}" type="sibTrans" cxnId="{73B26EEF-B9CC-49EF-A2EF-30F32E93629F}">
      <dgm:prSet/>
      <dgm:spPr/>
      <dgm:t>
        <a:bodyPr/>
        <a:lstStyle/>
        <a:p>
          <a:endParaRPr lang="en-US" sz="2400"/>
        </a:p>
      </dgm:t>
    </dgm:pt>
    <dgm:pt modelId="{918CBDCA-7137-454E-B942-C6F0EAC31AC0}">
      <dgm:prSet phldrT="[Text]" custT="1"/>
      <dgm:spPr/>
      <dgm:t>
        <a:bodyPr/>
        <a:lstStyle/>
        <a:p>
          <a:r>
            <a:rPr lang="en-US" sz="2000" dirty="0" smtClean="0"/>
            <a:t>~$27.5B-$42.5B upgrade</a:t>
          </a:r>
          <a:endParaRPr lang="en-US" sz="2000" dirty="0"/>
        </a:p>
      </dgm:t>
    </dgm:pt>
    <dgm:pt modelId="{FF7ED456-CF2A-4E81-A8FE-F8FBA5544237}" type="parTrans" cxnId="{6CAD16F3-38D0-4E7B-8064-6FCCA0095CB8}">
      <dgm:prSet/>
      <dgm:spPr/>
      <dgm:t>
        <a:bodyPr/>
        <a:lstStyle/>
        <a:p>
          <a:endParaRPr lang="en-US" sz="2400"/>
        </a:p>
      </dgm:t>
    </dgm:pt>
    <dgm:pt modelId="{6F8E60B9-B5D5-49C0-BE59-54AF7B763B2C}" type="sibTrans" cxnId="{6CAD16F3-38D0-4E7B-8064-6FCCA0095CB8}">
      <dgm:prSet/>
      <dgm:spPr/>
      <dgm:t>
        <a:bodyPr/>
        <a:lstStyle/>
        <a:p>
          <a:endParaRPr lang="en-US" sz="2400"/>
        </a:p>
      </dgm:t>
    </dgm:pt>
    <dgm:pt modelId="{7F9E1D7E-8FF3-429A-A09A-8E850E5A0386}">
      <dgm:prSet phldrT="[Text]" custT="1"/>
      <dgm:spPr/>
      <dgm:t>
        <a:bodyPr/>
        <a:lstStyle/>
        <a:p>
          <a:r>
            <a:rPr lang="en-US" sz="2400" b="1" dirty="0" smtClean="0">
              <a:effectLst>
                <a:outerShdw blurRad="38100" dist="38100" dir="2700000" algn="tl">
                  <a:srgbClr val="000000">
                    <a:alpha val="43137"/>
                  </a:srgbClr>
                </a:outerShdw>
              </a:effectLst>
            </a:rPr>
            <a:t>Two Way Communication</a:t>
          </a:r>
          <a:endParaRPr lang="en-US" sz="2400" b="1" dirty="0">
            <a:effectLst>
              <a:outerShdw blurRad="38100" dist="38100" dir="2700000" algn="tl">
                <a:srgbClr val="000000">
                  <a:alpha val="43137"/>
                </a:srgbClr>
              </a:outerShdw>
            </a:effectLst>
          </a:endParaRPr>
        </a:p>
      </dgm:t>
    </dgm:pt>
    <dgm:pt modelId="{ECB2DC3E-B8B7-4719-8596-B6EC6AEB1172}" type="parTrans" cxnId="{A51D7685-2C75-4EC2-80C5-836B384F0048}">
      <dgm:prSet/>
      <dgm:spPr/>
      <dgm:t>
        <a:bodyPr/>
        <a:lstStyle/>
        <a:p>
          <a:endParaRPr lang="en-US" sz="2400"/>
        </a:p>
      </dgm:t>
    </dgm:pt>
    <dgm:pt modelId="{3EE49317-A83A-42DD-9419-5C071FC15E2F}" type="sibTrans" cxnId="{A51D7685-2C75-4EC2-80C5-836B384F0048}">
      <dgm:prSet/>
      <dgm:spPr/>
      <dgm:t>
        <a:bodyPr/>
        <a:lstStyle/>
        <a:p>
          <a:endParaRPr lang="en-US" sz="2400"/>
        </a:p>
      </dgm:t>
    </dgm:pt>
    <dgm:pt modelId="{C50C7DE3-9EB3-4E71-848B-1514CAB882FB}">
      <dgm:prSet phldrT="[Text]" custT="1"/>
      <dgm:spPr/>
      <dgm:t>
        <a:bodyPr/>
        <a:lstStyle/>
        <a:p>
          <a:r>
            <a:rPr lang="en-US" sz="2000" dirty="0" smtClean="0"/>
            <a:t>Enabled by Advanced Distribution Management</a:t>
          </a:r>
          <a:endParaRPr lang="en-US" sz="2000" dirty="0"/>
        </a:p>
      </dgm:t>
    </dgm:pt>
    <dgm:pt modelId="{C9D6B5C3-9A15-41E1-A6B2-715B713BDFC8}" type="parTrans" cxnId="{EAFD0567-3C54-4E71-ACFE-05BE7D7DEE13}">
      <dgm:prSet/>
      <dgm:spPr/>
      <dgm:t>
        <a:bodyPr/>
        <a:lstStyle/>
        <a:p>
          <a:endParaRPr lang="en-US" sz="2400"/>
        </a:p>
      </dgm:t>
    </dgm:pt>
    <dgm:pt modelId="{8F8CC847-55EA-4362-B749-729BA0E80FF9}" type="sibTrans" cxnId="{EAFD0567-3C54-4E71-ACFE-05BE7D7DEE13}">
      <dgm:prSet/>
      <dgm:spPr/>
      <dgm:t>
        <a:bodyPr/>
        <a:lstStyle/>
        <a:p>
          <a:endParaRPr lang="en-US" sz="2400"/>
        </a:p>
      </dgm:t>
    </dgm:pt>
    <dgm:pt modelId="{60B51F0C-7579-434A-8F87-BD235A853BC3}" type="pres">
      <dgm:prSet presAssocID="{B12CFBC7-3806-49B2-8C8C-2A0DA4BE53D3}" presName="linear" presStyleCnt="0">
        <dgm:presLayoutVars>
          <dgm:animLvl val="lvl"/>
          <dgm:resizeHandles val="exact"/>
        </dgm:presLayoutVars>
      </dgm:prSet>
      <dgm:spPr/>
      <dgm:t>
        <a:bodyPr/>
        <a:lstStyle/>
        <a:p>
          <a:endParaRPr lang="en-US"/>
        </a:p>
      </dgm:t>
    </dgm:pt>
    <dgm:pt modelId="{AF7D1E70-33FC-497B-B367-C5479F4CCF05}" type="pres">
      <dgm:prSet presAssocID="{D0506BAB-52C3-4301-9D1E-7DB93A2C1E7E}" presName="parentText" presStyleLbl="node1" presStyleIdx="0" presStyleCnt="3" custScaleY="62406">
        <dgm:presLayoutVars>
          <dgm:chMax val="0"/>
          <dgm:bulletEnabled val="1"/>
        </dgm:presLayoutVars>
      </dgm:prSet>
      <dgm:spPr/>
      <dgm:t>
        <a:bodyPr/>
        <a:lstStyle/>
        <a:p>
          <a:endParaRPr lang="en-US"/>
        </a:p>
      </dgm:t>
    </dgm:pt>
    <dgm:pt modelId="{6F75C84B-0944-4D94-88CF-0D166FBFDF3B}" type="pres">
      <dgm:prSet presAssocID="{D0506BAB-52C3-4301-9D1E-7DB93A2C1E7E}" presName="childText" presStyleLbl="revTx" presStyleIdx="0" presStyleCnt="3">
        <dgm:presLayoutVars>
          <dgm:bulletEnabled val="1"/>
        </dgm:presLayoutVars>
      </dgm:prSet>
      <dgm:spPr/>
      <dgm:t>
        <a:bodyPr/>
        <a:lstStyle/>
        <a:p>
          <a:endParaRPr lang="en-US"/>
        </a:p>
      </dgm:t>
    </dgm:pt>
    <dgm:pt modelId="{D23B9DFA-C7D1-4DCF-90AF-953FA2C0B5FA}" type="pres">
      <dgm:prSet presAssocID="{92C65B8C-33A3-4DF5-BEC8-3140AF7A1FC7}" presName="parentText" presStyleLbl="node1" presStyleIdx="1" presStyleCnt="3" custScaleY="58781" custLinFactNeighborX="-9778">
        <dgm:presLayoutVars>
          <dgm:chMax val="0"/>
          <dgm:bulletEnabled val="1"/>
        </dgm:presLayoutVars>
      </dgm:prSet>
      <dgm:spPr/>
      <dgm:t>
        <a:bodyPr/>
        <a:lstStyle/>
        <a:p>
          <a:endParaRPr lang="en-US"/>
        </a:p>
      </dgm:t>
    </dgm:pt>
    <dgm:pt modelId="{66AD0147-04DF-4250-BD14-A74E410213F2}" type="pres">
      <dgm:prSet presAssocID="{92C65B8C-33A3-4DF5-BEC8-3140AF7A1FC7}" presName="childText" presStyleLbl="revTx" presStyleIdx="1" presStyleCnt="3">
        <dgm:presLayoutVars>
          <dgm:bulletEnabled val="1"/>
        </dgm:presLayoutVars>
      </dgm:prSet>
      <dgm:spPr/>
      <dgm:t>
        <a:bodyPr/>
        <a:lstStyle/>
        <a:p>
          <a:endParaRPr lang="en-US"/>
        </a:p>
      </dgm:t>
    </dgm:pt>
    <dgm:pt modelId="{700AAC91-E160-441D-BB11-C7A0F129B3F7}" type="pres">
      <dgm:prSet presAssocID="{7F9E1D7E-8FF3-429A-A09A-8E850E5A0386}" presName="parentText" presStyleLbl="node1" presStyleIdx="2" presStyleCnt="3" custScaleY="52053">
        <dgm:presLayoutVars>
          <dgm:chMax val="0"/>
          <dgm:bulletEnabled val="1"/>
        </dgm:presLayoutVars>
      </dgm:prSet>
      <dgm:spPr/>
      <dgm:t>
        <a:bodyPr/>
        <a:lstStyle/>
        <a:p>
          <a:endParaRPr lang="en-US"/>
        </a:p>
      </dgm:t>
    </dgm:pt>
    <dgm:pt modelId="{0FE344C7-DB64-41C1-B8E6-A13F336A0ADC}" type="pres">
      <dgm:prSet presAssocID="{7F9E1D7E-8FF3-429A-A09A-8E850E5A0386}" presName="childText" presStyleLbl="revTx" presStyleIdx="2" presStyleCnt="3">
        <dgm:presLayoutVars>
          <dgm:bulletEnabled val="1"/>
        </dgm:presLayoutVars>
      </dgm:prSet>
      <dgm:spPr/>
      <dgm:t>
        <a:bodyPr/>
        <a:lstStyle/>
        <a:p>
          <a:endParaRPr lang="en-US"/>
        </a:p>
      </dgm:t>
    </dgm:pt>
  </dgm:ptLst>
  <dgm:cxnLst>
    <dgm:cxn modelId="{EAFD0567-3C54-4E71-ACFE-05BE7D7DEE13}" srcId="{7F9E1D7E-8FF3-429A-A09A-8E850E5A0386}" destId="{C50C7DE3-9EB3-4E71-848B-1514CAB882FB}" srcOrd="0" destOrd="0" parTransId="{C9D6B5C3-9A15-41E1-A6B2-715B713BDFC8}" sibTransId="{8F8CC847-55EA-4362-B749-729BA0E80FF9}"/>
    <dgm:cxn modelId="{D2B380CC-DE85-40E9-B8B4-BCCB1C4B8218}" type="presOf" srcId="{7F9E1D7E-8FF3-429A-A09A-8E850E5A0386}" destId="{700AAC91-E160-441D-BB11-C7A0F129B3F7}" srcOrd="0" destOrd="0" presId="urn:microsoft.com/office/officeart/2005/8/layout/vList2"/>
    <dgm:cxn modelId="{193C0344-6A43-4B2F-9CE9-5EC72699E438}" srcId="{D0506BAB-52C3-4301-9D1E-7DB93A2C1E7E}" destId="{5881D692-660C-4B5A-BC39-CF29B855E99D}" srcOrd="0" destOrd="0" parTransId="{DDC85D73-CDD9-44FE-8AA5-77FAC91C580A}" sibTransId="{BE2D52BD-1E54-45B2-ABFE-5DE1BC3079C9}"/>
    <dgm:cxn modelId="{AC03EB88-3CBC-43B8-A644-A74CBF2B5B81}" type="presOf" srcId="{92C65B8C-33A3-4DF5-BEC8-3140AF7A1FC7}" destId="{D23B9DFA-C7D1-4DCF-90AF-953FA2C0B5FA}" srcOrd="0" destOrd="0" presId="urn:microsoft.com/office/officeart/2005/8/layout/vList2"/>
    <dgm:cxn modelId="{D6EFEE8A-36A4-4289-A6E9-2CBDB74C3083}" type="presOf" srcId="{C50C7DE3-9EB3-4E71-848B-1514CAB882FB}" destId="{0FE344C7-DB64-41C1-B8E6-A13F336A0ADC}" srcOrd="0" destOrd="0" presId="urn:microsoft.com/office/officeart/2005/8/layout/vList2"/>
    <dgm:cxn modelId="{73B26EEF-B9CC-49EF-A2EF-30F32E93629F}" srcId="{B12CFBC7-3806-49B2-8C8C-2A0DA4BE53D3}" destId="{92C65B8C-33A3-4DF5-BEC8-3140AF7A1FC7}" srcOrd="1" destOrd="0" parTransId="{8CCF1A7C-A52F-41D0-B490-4E0B09CBDAB0}" sibTransId="{0B606167-03E4-49FA-84DF-1484B71D2DD1}"/>
    <dgm:cxn modelId="{EB9D7A67-ED1E-47B5-A195-42EE5AAABD3D}" srcId="{B12CFBC7-3806-49B2-8C8C-2A0DA4BE53D3}" destId="{D0506BAB-52C3-4301-9D1E-7DB93A2C1E7E}" srcOrd="0" destOrd="0" parTransId="{66A886C3-D77B-4428-B397-613B23F91DD4}" sibTransId="{D02D870E-B335-45E9-99EF-2202288F8199}"/>
    <dgm:cxn modelId="{A51D7685-2C75-4EC2-80C5-836B384F0048}" srcId="{B12CFBC7-3806-49B2-8C8C-2A0DA4BE53D3}" destId="{7F9E1D7E-8FF3-429A-A09A-8E850E5A0386}" srcOrd="2" destOrd="0" parTransId="{ECB2DC3E-B8B7-4719-8596-B6EC6AEB1172}" sibTransId="{3EE49317-A83A-42DD-9419-5C071FC15E2F}"/>
    <dgm:cxn modelId="{6CAD16F3-38D0-4E7B-8064-6FCCA0095CB8}" srcId="{92C65B8C-33A3-4DF5-BEC8-3140AF7A1FC7}" destId="{918CBDCA-7137-454E-B942-C6F0EAC31AC0}" srcOrd="0" destOrd="0" parTransId="{FF7ED456-CF2A-4E81-A8FE-F8FBA5544237}" sibTransId="{6F8E60B9-B5D5-49C0-BE59-54AF7B763B2C}"/>
    <dgm:cxn modelId="{F2DB88A5-8B3F-4C66-89B1-103677A966F0}" type="presOf" srcId="{B12CFBC7-3806-49B2-8C8C-2A0DA4BE53D3}" destId="{60B51F0C-7579-434A-8F87-BD235A853BC3}" srcOrd="0" destOrd="0" presId="urn:microsoft.com/office/officeart/2005/8/layout/vList2"/>
    <dgm:cxn modelId="{7E915349-8784-4546-98FA-CC81947F9E09}" type="presOf" srcId="{5881D692-660C-4B5A-BC39-CF29B855E99D}" destId="{6F75C84B-0944-4D94-88CF-0D166FBFDF3B}" srcOrd="0" destOrd="0" presId="urn:microsoft.com/office/officeart/2005/8/layout/vList2"/>
    <dgm:cxn modelId="{476434B5-4AB9-4A0B-A108-E9D0D234E50B}" type="presOf" srcId="{D0506BAB-52C3-4301-9D1E-7DB93A2C1E7E}" destId="{AF7D1E70-33FC-497B-B367-C5479F4CCF05}" srcOrd="0" destOrd="0" presId="urn:microsoft.com/office/officeart/2005/8/layout/vList2"/>
    <dgm:cxn modelId="{72D9AB7E-6417-49ED-8FC9-C4C595A807C7}" type="presOf" srcId="{918CBDCA-7137-454E-B942-C6F0EAC31AC0}" destId="{66AD0147-04DF-4250-BD14-A74E410213F2}" srcOrd="0" destOrd="0" presId="urn:microsoft.com/office/officeart/2005/8/layout/vList2"/>
    <dgm:cxn modelId="{1204261E-6D37-48B3-876A-8A81F219C832}" type="presParOf" srcId="{60B51F0C-7579-434A-8F87-BD235A853BC3}" destId="{AF7D1E70-33FC-497B-B367-C5479F4CCF05}" srcOrd="0" destOrd="0" presId="urn:microsoft.com/office/officeart/2005/8/layout/vList2"/>
    <dgm:cxn modelId="{229CFEFD-9408-4A28-AA59-A15D4FD7DDFA}" type="presParOf" srcId="{60B51F0C-7579-434A-8F87-BD235A853BC3}" destId="{6F75C84B-0944-4D94-88CF-0D166FBFDF3B}" srcOrd="1" destOrd="0" presId="urn:microsoft.com/office/officeart/2005/8/layout/vList2"/>
    <dgm:cxn modelId="{C50980FC-2D7D-4DDC-9E93-B01A26087C39}" type="presParOf" srcId="{60B51F0C-7579-434A-8F87-BD235A853BC3}" destId="{D23B9DFA-C7D1-4DCF-90AF-953FA2C0B5FA}" srcOrd="2" destOrd="0" presId="urn:microsoft.com/office/officeart/2005/8/layout/vList2"/>
    <dgm:cxn modelId="{71FD8B11-1554-4107-8498-71160D4912AC}" type="presParOf" srcId="{60B51F0C-7579-434A-8F87-BD235A853BC3}" destId="{66AD0147-04DF-4250-BD14-A74E410213F2}" srcOrd="3" destOrd="0" presId="urn:microsoft.com/office/officeart/2005/8/layout/vList2"/>
    <dgm:cxn modelId="{621AD5AD-8BF3-49AA-97BA-E5DE454EFDFF}" type="presParOf" srcId="{60B51F0C-7579-434A-8F87-BD235A853BC3}" destId="{700AAC91-E160-441D-BB11-C7A0F129B3F7}" srcOrd="4" destOrd="0" presId="urn:microsoft.com/office/officeart/2005/8/layout/vList2"/>
    <dgm:cxn modelId="{B8990EFF-6068-4001-B931-B24A7AFCE257}" type="presParOf" srcId="{60B51F0C-7579-434A-8F87-BD235A853BC3}" destId="{0FE344C7-DB64-41C1-B8E6-A13F336A0AD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CB611-FCA7-495A-AD82-34D75DFC354E}" type="doc">
      <dgm:prSet loTypeId="urn:microsoft.com/office/officeart/2005/8/layout/gear1" loCatId="process" qsTypeId="urn:microsoft.com/office/officeart/2005/8/quickstyle/simple4" qsCatId="simple" csTypeId="urn:microsoft.com/office/officeart/2005/8/colors/colorful2" csCatId="colorful" phldr="1"/>
      <dgm:spPr/>
      <dgm:t>
        <a:bodyPr/>
        <a:lstStyle/>
        <a:p>
          <a:endParaRPr lang="en-US"/>
        </a:p>
      </dgm:t>
    </dgm:pt>
    <dgm:pt modelId="{1075CA9F-38B5-4B0F-83EE-26E7E7B10AEB}">
      <dgm:prSet phldrT="[Text]" custT="1"/>
      <dgm:spPr/>
      <dgm:t>
        <a:bodyPr/>
        <a:lstStyle/>
        <a:p>
          <a:r>
            <a:rPr lang="en-US" sz="1800" b="1" dirty="0" smtClean="0">
              <a:effectLst>
                <a:outerShdw blurRad="38100" dist="38100" dir="2700000" algn="tl">
                  <a:srgbClr val="000000">
                    <a:alpha val="43137"/>
                  </a:srgbClr>
                </a:outerShdw>
              </a:effectLst>
            </a:rPr>
            <a:t>Transmission/ Independent System Operator (TSO/ISO)</a:t>
          </a:r>
          <a:endParaRPr lang="en-US" sz="1800" b="1" dirty="0">
            <a:effectLst>
              <a:outerShdw blurRad="38100" dist="38100" dir="2700000" algn="tl">
                <a:srgbClr val="000000">
                  <a:alpha val="43137"/>
                </a:srgbClr>
              </a:outerShdw>
            </a:effectLst>
          </a:endParaRPr>
        </a:p>
      </dgm:t>
    </dgm:pt>
    <dgm:pt modelId="{6DAB16A0-4C16-4D94-B4F6-2245BAB7F209}" type="parTrans" cxnId="{91DC3B14-F505-4E51-A534-7DE3B3B364E7}">
      <dgm:prSet/>
      <dgm:spPr/>
      <dgm:t>
        <a:bodyPr/>
        <a:lstStyle/>
        <a:p>
          <a:endParaRPr lang="en-US"/>
        </a:p>
      </dgm:t>
    </dgm:pt>
    <dgm:pt modelId="{73669F69-2317-4F85-992D-4FF5D6A263E4}" type="sibTrans" cxnId="{91DC3B14-F505-4E51-A534-7DE3B3B364E7}">
      <dgm:prSet/>
      <dgm:spPr/>
      <dgm:t>
        <a:bodyPr/>
        <a:lstStyle/>
        <a:p>
          <a:endParaRPr lang="en-US" dirty="0"/>
        </a:p>
      </dgm:t>
    </dgm:pt>
    <dgm:pt modelId="{4ED5999B-A1AC-4E84-9BED-166CCFC4E520}">
      <dgm:prSet phldrT="[Text]" custT="1"/>
      <dgm:spPr/>
      <dgm:t>
        <a:bodyPr/>
        <a:lstStyle/>
        <a:p>
          <a:r>
            <a:rPr lang="en-US" sz="1400" b="1" dirty="0" smtClean="0">
              <a:effectLst>
                <a:outerShdw blurRad="38100" dist="38100" dir="2700000" algn="tl">
                  <a:srgbClr val="000000">
                    <a:alpha val="43137"/>
                  </a:srgbClr>
                </a:outerShdw>
              </a:effectLst>
            </a:rPr>
            <a:t>Distribution System Operator (DSO)</a:t>
          </a:r>
        </a:p>
      </dgm:t>
    </dgm:pt>
    <dgm:pt modelId="{A812A30A-C288-4142-A488-11961B1EFF64}" type="parTrans" cxnId="{F4822006-1DAC-4160-ABF2-612704AAF905}">
      <dgm:prSet/>
      <dgm:spPr/>
      <dgm:t>
        <a:bodyPr/>
        <a:lstStyle/>
        <a:p>
          <a:endParaRPr lang="en-US"/>
        </a:p>
      </dgm:t>
    </dgm:pt>
    <dgm:pt modelId="{C8DE2CA9-3F92-4BDF-A2E1-35F118C55616}" type="sibTrans" cxnId="{F4822006-1DAC-4160-ABF2-612704AAF905}">
      <dgm:prSet/>
      <dgm:spPr/>
      <dgm:t>
        <a:bodyPr/>
        <a:lstStyle/>
        <a:p>
          <a:endParaRPr lang="en-US" dirty="0"/>
        </a:p>
      </dgm:t>
    </dgm:pt>
    <dgm:pt modelId="{5D2E53DB-AE43-46B1-8F44-ED26BA4F7EF5}">
      <dgm:prSet phldrT="[Text]"/>
      <dgm:spPr/>
      <dgm:t>
        <a:bodyPr/>
        <a:lstStyle/>
        <a:p>
          <a:r>
            <a:rPr lang="en-US" b="1" dirty="0" smtClean="0">
              <a:effectLst>
                <a:outerShdw blurRad="38100" dist="38100" dir="2700000" algn="tl">
                  <a:srgbClr val="000000">
                    <a:alpha val="43137"/>
                  </a:srgbClr>
                </a:outerShdw>
              </a:effectLst>
            </a:rPr>
            <a:t>Distributed Energy Resource (DER)</a:t>
          </a:r>
          <a:endParaRPr lang="en-US" b="1" dirty="0">
            <a:effectLst>
              <a:outerShdw blurRad="38100" dist="38100" dir="2700000" algn="tl">
                <a:srgbClr val="000000">
                  <a:alpha val="43137"/>
                </a:srgbClr>
              </a:outerShdw>
            </a:effectLst>
          </a:endParaRPr>
        </a:p>
      </dgm:t>
    </dgm:pt>
    <dgm:pt modelId="{A7EF270D-9F49-4BEB-ABFD-A274A38E2478}" type="parTrans" cxnId="{180BD605-17A2-482E-9BC5-1EB3334F8B31}">
      <dgm:prSet/>
      <dgm:spPr/>
      <dgm:t>
        <a:bodyPr/>
        <a:lstStyle/>
        <a:p>
          <a:endParaRPr lang="en-US"/>
        </a:p>
      </dgm:t>
    </dgm:pt>
    <dgm:pt modelId="{C4C453FC-40C2-4D5E-BFDE-26FFF9AD10C6}" type="sibTrans" cxnId="{180BD605-17A2-482E-9BC5-1EB3334F8B31}">
      <dgm:prSet/>
      <dgm:spPr/>
      <dgm:t>
        <a:bodyPr/>
        <a:lstStyle/>
        <a:p>
          <a:endParaRPr lang="en-US" dirty="0"/>
        </a:p>
      </dgm:t>
    </dgm:pt>
    <dgm:pt modelId="{5023F3FA-9DF6-43FB-8E96-1B64F366F2A5}" type="pres">
      <dgm:prSet presAssocID="{761CB611-FCA7-495A-AD82-34D75DFC354E}" presName="composite" presStyleCnt="0">
        <dgm:presLayoutVars>
          <dgm:chMax val="3"/>
          <dgm:animLvl val="lvl"/>
          <dgm:resizeHandles val="exact"/>
        </dgm:presLayoutVars>
      </dgm:prSet>
      <dgm:spPr/>
      <dgm:t>
        <a:bodyPr/>
        <a:lstStyle/>
        <a:p>
          <a:endParaRPr lang="en-US"/>
        </a:p>
      </dgm:t>
    </dgm:pt>
    <dgm:pt modelId="{D156B474-D8A8-4DCF-B8BA-CCBF051E9367}" type="pres">
      <dgm:prSet presAssocID="{1075CA9F-38B5-4B0F-83EE-26E7E7B10AEB}" presName="gear1" presStyleLbl="node1" presStyleIdx="0" presStyleCnt="3" custLinFactNeighborX="-11880">
        <dgm:presLayoutVars>
          <dgm:chMax val="1"/>
          <dgm:bulletEnabled val="1"/>
        </dgm:presLayoutVars>
      </dgm:prSet>
      <dgm:spPr/>
      <dgm:t>
        <a:bodyPr/>
        <a:lstStyle/>
        <a:p>
          <a:endParaRPr lang="en-US"/>
        </a:p>
      </dgm:t>
    </dgm:pt>
    <dgm:pt modelId="{2B9743F6-2ADA-4DC4-A6E5-E77C4DE36125}" type="pres">
      <dgm:prSet presAssocID="{1075CA9F-38B5-4B0F-83EE-26E7E7B10AEB}" presName="gear1srcNode" presStyleLbl="node1" presStyleIdx="0" presStyleCnt="3"/>
      <dgm:spPr/>
      <dgm:t>
        <a:bodyPr/>
        <a:lstStyle/>
        <a:p>
          <a:endParaRPr lang="en-US"/>
        </a:p>
      </dgm:t>
    </dgm:pt>
    <dgm:pt modelId="{48AA3D13-EF0E-4582-B410-443671DD3B4B}" type="pres">
      <dgm:prSet presAssocID="{1075CA9F-38B5-4B0F-83EE-26E7E7B10AEB}" presName="gear1dstNode" presStyleLbl="node1" presStyleIdx="0" presStyleCnt="3"/>
      <dgm:spPr/>
      <dgm:t>
        <a:bodyPr/>
        <a:lstStyle/>
        <a:p>
          <a:endParaRPr lang="en-US"/>
        </a:p>
      </dgm:t>
    </dgm:pt>
    <dgm:pt modelId="{9A34B51F-C298-4D6D-8BCE-6ED18D4084D3}" type="pres">
      <dgm:prSet presAssocID="{4ED5999B-A1AC-4E84-9BED-166CCFC4E520}" presName="gear2" presStyleLbl="node1" presStyleIdx="1" presStyleCnt="3" custScaleX="111231" custScaleY="109465" custLinFactNeighborX="-17089">
        <dgm:presLayoutVars>
          <dgm:chMax val="1"/>
          <dgm:bulletEnabled val="1"/>
        </dgm:presLayoutVars>
      </dgm:prSet>
      <dgm:spPr/>
      <dgm:t>
        <a:bodyPr/>
        <a:lstStyle/>
        <a:p>
          <a:endParaRPr lang="en-US"/>
        </a:p>
      </dgm:t>
    </dgm:pt>
    <dgm:pt modelId="{38993380-C976-4095-A72D-CCAC07BE41FF}" type="pres">
      <dgm:prSet presAssocID="{4ED5999B-A1AC-4E84-9BED-166CCFC4E520}" presName="gear2srcNode" presStyleLbl="node1" presStyleIdx="1" presStyleCnt="3"/>
      <dgm:spPr/>
      <dgm:t>
        <a:bodyPr/>
        <a:lstStyle/>
        <a:p>
          <a:endParaRPr lang="en-US"/>
        </a:p>
      </dgm:t>
    </dgm:pt>
    <dgm:pt modelId="{A8E9FB7B-7B60-47AD-9886-E7A569D9261B}" type="pres">
      <dgm:prSet presAssocID="{4ED5999B-A1AC-4E84-9BED-166CCFC4E520}" presName="gear2dstNode" presStyleLbl="node1" presStyleIdx="1" presStyleCnt="3"/>
      <dgm:spPr/>
      <dgm:t>
        <a:bodyPr/>
        <a:lstStyle/>
        <a:p>
          <a:endParaRPr lang="en-US"/>
        </a:p>
      </dgm:t>
    </dgm:pt>
    <dgm:pt modelId="{DBA314E5-2FB5-474F-A1BE-7A21DEE4CBD5}" type="pres">
      <dgm:prSet presAssocID="{5D2E53DB-AE43-46B1-8F44-ED26BA4F7EF5}" presName="gear3" presStyleLbl="node1" presStyleIdx="2" presStyleCnt="3" custLinFactNeighborX="-14237"/>
      <dgm:spPr/>
      <dgm:t>
        <a:bodyPr/>
        <a:lstStyle/>
        <a:p>
          <a:endParaRPr lang="en-US"/>
        </a:p>
      </dgm:t>
    </dgm:pt>
    <dgm:pt modelId="{C36CFCC5-A8C2-40DD-93E0-8D8184295B32}" type="pres">
      <dgm:prSet presAssocID="{5D2E53DB-AE43-46B1-8F44-ED26BA4F7EF5}" presName="gear3tx" presStyleLbl="node1" presStyleIdx="2" presStyleCnt="3">
        <dgm:presLayoutVars>
          <dgm:chMax val="1"/>
          <dgm:bulletEnabled val="1"/>
        </dgm:presLayoutVars>
      </dgm:prSet>
      <dgm:spPr/>
      <dgm:t>
        <a:bodyPr/>
        <a:lstStyle/>
        <a:p>
          <a:endParaRPr lang="en-US"/>
        </a:p>
      </dgm:t>
    </dgm:pt>
    <dgm:pt modelId="{8AA9080F-5024-4787-BE4D-FEDC81EB61E0}" type="pres">
      <dgm:prSet presAssocID="{5D2E53DB-AE43-46B1-8F44-ED26BA4F7EF5}" presName="gear3srcNode" presStyleLbl="node1" presStyleIdx="2" presStyleCnt="3"/>
      <dgm:spPr/>
      <dgm:t>
        <a:bodyPr/>
        <a:lstStyle/>
        <a:p>
          <a:endParaRPr lang="en-US"/>
        </a:p>
      </dgm:t>
    </dgm:pt>
    <dgm:pt modelId="{FC074897-DD04-40D7-9C89-362088EF057A}" type="pres">
      <dgm:prSet presAssocID="{5D2E53DB-AE43-46B1-8F44-ED26BA4F7EF5}" presName="gear3dstNode" presStyleLbl="node1" presStyleIdx="2" presStyleCnt="3"/>
      <dgm:spPr/>
      <dgm:t>
        <a:bodyPr/>
        <a:lstStyle/>
        <a:p>
          <a:endParaRPr lang="en-US"/>
        </a:p>
      </dgm:t>
    </dgm:pt>
    <dgm:pt modelId="{BD1CBAD6-33AA-4FB4-BB22-1BADD93B529A}" type="pres">
      <dgm:prSet presAssocID="{73669F69-2317-4F85-992D-4FF5D6A263E4}" presName="connector1" presStyleLbl="sibTrans2D1" presStyleIdx="0" presStyleCnt="3" custLinFactNeighborX="-9284"/>
      <dgm:spPr/>
      <dgm:t>
        <a:bodyPr/>
        <a:lstStyle/>
        <a:p>
          <a:endParaRPr lang="en-US"/>
        </a:p>
      </dgm:t>
    </dgm:pt>
    <dgm:pt modelId="{854D8A48-6A42-481D-8FCB-37D322B18662}" type="pres">
      <dgm:prSet presAssocID="{C8DE2CA9-3F92-4BDF-A2E1-35F118C55616}" presName="connector2" presStyleLbl="sibTrans2D1" presStyleIdx="1" presStyleCnt="3" custLinFactNeighborX="-12782"/>
      <dgm:spPr/>
      <dgm:t>
        <a:bodyPr/>
        <a:lstStyle/>
        <a:p>
          <a:endParaRPr lang="en-US"/>
        </a:p>
      </dgm:t>
    </dgm:pt>
    <dgm:pt modelId="{AD6A7483-C005-4023-813D-35CBAA4CC623}" type="pres">
      <dgm:prSet presAssocID="{C4C453FC-40C2-4D5E-BFDE-26FFF9AD10C6}" presName="connector3" presStyleLbl="sibTrans2D1" presStyleIdx="2" presStyleCnt="3" custLinFactNeighborX="-11858"/>
      <dgm:spPr/>
      <dgm:t>
        <a:bodyPr/>
        <a:lstStyle/>
        <a:p>
          <a:endParaRPr lang="en-US"/>
        </a:p>
      </dgm:t>
    </dgm:pt>
  </dgm:ptLst>
  <dgm:cxnLst>
    <dgm:cxn modelId="{116551E2-BFDF-40A7-86DA-DD2B78DFBA0A}" type="presOf" srcId="{4ED5999B-A1AC-4E84-9BED-166CCFC4E520}" destId="{38993380-C976-4095-A72D-CCAC07BE41FF}" srcOrd="1" destOrd="0" presId="urn:microsoft.com/office/officeart/2005/8/layout/gear1"/>
    <dgm:cxn modelId="{91DC3B14-F505-4E51-A534-7DE3B3B364E7}" srcId="{761CB611-FCA7-495A-AD82-34D75DFC354E}" destId="{1075CA9F-38B5-4B0F-83EE-26E7E7B10AEB}" srcOrd="0" destOrd="0" parTransId="{6DAB16A0-4C16-4D94-B4F6-2245BAB7F209}" sibTransId="{73669F69-2317-4F85-992D-4FF5D6A263E4}"/>
    <dgm:cxn modelId="{F4822006-1DAC-4160-ABF2-612704AAF905}" srcId="{761CB611-FCA7-495A-AD82-34D75DFC354E}" destId="{4ED5999B-A1AC-4E84-9BED-166CCFC4E520}" srcOrd="1" destOrd="0" parTransId="{A812A30A-C288-4142-A488-11961B1EFF64}" sibTransId="{C8DE2CA9-3F92-4BDF-A2E1-35F118C55616}"/>
    <dgm:cxn modelId="{8CCFA44B-3566-43DF-8CCD-C025788276F8}" type="presOf" srcId="{1075CA9F-38B5-4B0F-83EE-26E7E7B10AEB}" destId="{2B9743F6-2ADA-4DC4-A6E5-E77C4DE36125}" srcOrd="1" destOrd="0" presId="urn:microsoft.com/office/officeart/2005/8/layout/gear1"/>
    <dgm:cxn modelId="{0C9D559B-5691-46DC-A66D-C5D57A946758}" type="presOf" srcId="{C4C453FC-40C2-4D5E-BFDE-26FFF9AD10C6}" destId="{AD6A7483-C005-4023-813D-35CBAA4CC623}" srcOrd="0" destOrd="0" presId="urn:microsoft.com/office/officeart/2005/8/layout/gear1"/>
    <dgm:cxn modelId="{180BD605-17A2-482E-9BC5-1EB3334F8B31}" srcId="{761CB611-FCA7-495A-AD82-34D75DFC354E}" destId="{5D2E53DB-AE43-46B1-8F44-ED26BA4F7EF5}" srcOrd="2" destOrd="0" parTransId="{A7EF270D-9F49-4BEB-ABFD-A274A38E2478}" sibTransId="{C4C453FC-40C2-4D5E-BFDE-26FFF9AD10C6}"/>
    <dgm:cxn modelId="{FC18925D-64D4-436B-9813-0E1C28F8E0D2}" type="presOf" srcId="{C8DE2CA9-3F92-4BDF-A2E1-35F118C55616}" destId="{854D8A48-6A42-481D-8FCB-37D322B18662}" srcOrd="0" destOrd="0" presId="urn:microsoft.com/office/officeart/2005/8/layout/gear1"/>
    <dgm:cxn modelId="{03E576C9-E2A5-4E3D-84EF-481B91EA8010}" type="presOf" srcId="{1075CA9F-38B5-4B0F-83EE-26E7E7B10AEB}" destId="{48AA3D13-EF0E-4582-B410-443671DD3B4B}" srcOrd="2" destOrd="0" presId="urn:microsoft.com/office/officeart/2005/8/layout/gear1"/>
    <dgm:cxn modelId="{6A886CD4-6628-4D7F-A0B1-8D66880F341E}" type="presOf" srcId="{4ED5999B-A1AC-4E84-9BED-166CCFC4E520}" destId="{9A34B51F-C298-4D6D-8BCE-6ED18D4084D3}" srcOrd="0" destOrd="0" presId="urn:microsoft.com/office/officeart/2005/8/layout/gear1"/>
    <dgm:cxn modelId="{1BCD6630-2175-40E6-BE39-3AD7B9672BFC}" type="presOf" srcId="{4ED5999B-A1AC-4E84-9BED-166CCFC4E520}" destId="{A8E9FB7B-7B60-47AD-9886-E7A569D9261B}" srcOrd="2" destOrd="0" presId="urn:microsoft.com/office/officeart/2005/8/layout/gear1"/>
    <dgm:cxn modelId="{FAE88153-40E9-4EA9-9C5F-C01F0775AAB5}" type="presOf" srcId="{5D2E53DB-AE43-46B1-8F44-ED26BA4F7EF5}" destId="{C36CFCC5-A8C2-40DD-93E0-8D8184295B32}" srcOrd="1" destOrd="0" presId="urn:microsoft.com/office/officeart/2005/8/layout/gear1"/>
    <dgm:cxn modelId="{ECB7862B-3B5F-4C50-9F91-B787933E72D4}" type="presOf" srcId="{5D2E53DB-AE43-46B1-8F44-ED26BA4F7EF5}" destId="{DBA314E5-2FB5-474F-A1BE-7A21DEE4CBD5}" srcOrd="0" destOrd="0" presId="urn:microsoft.com/office/officeart/2005/8/layout/gear1"/>
    <dgm:cxn modelId="{B10E037C-2E98-4551-8A5F-555C125E6FC6}" type="presOf" srcId="{73669F69-2317-4F85-992D-4FF5D6A263E4}" destId="{BD1CBAD6-33AA-4FB4-BB22-1BADD93B529A}" srcOrd="0" destOrd="0" presId="urn:microsoft.com/office/officeart/2005/8/layout/gear1"/>
    <dgm:cxn modelId="{7588353B-EFB0-416E-99EF-51D96E0C1751}" type="presOf" srcId="{5D2E53DB-AE43-46B1-8F44-ED26BA4F7EF5}" destId="{8AA9080F-5024-4787-BE4D-FEDC81EB61E0}" srcOrd="2" destOrd="0" presId="urn:microsoft.com/office/officeart/2005/8/layout/gear1"/>
    <dgm:cxn modelId="{93FD102D-3C7B-40E2-9223-028F9DEF5354}" type="presOf" srcId="{5D2E53DB-AE43-46B1-8F44-ED26BA4F7EF5}" destId="{FC074897-DD04-40D7-9C89-362088EF057A}" srcOrd="3" destOrd="0" presId="urn:microsoft.com/office/officeart/2005/8/layout/gear1"/>
    <dgm:cxn modelId="{88320500-93E2-42FC-B67F-E271CB71C3AF}" type="presOf" srcId="{761CB611-FCA7-495A-AD82-34D75DFC354E}" destId="{5023F3FA-9DF6-43FB-8E96-1B64F366F2A5}" srcOrd="0" destOrd="0" presId="urn:microsoft.com/office/officeart/2005/8/layout/gear1"/>
    <dgm:cxn modelId="{BFBA4027-6535-4F54-BAFA-FF0938EC3063}" type="presOf" srcId="{1075CA9F-38B5-4B0F-83EE-26E7E7B10AEB}" destId="{D156B474-D8A8-4DCF-B8BA-CCBF051E9367}" srcOrd="0" destOrd="0" presId="urn:microsoft.com/office/officeart/2005/8/layout/gear1"/>
    <dgm:cxn modelId="{395971B3-4F71-4587-8F8B-CE64F52F5C4F}" type="presParOf" srcId="{5023F3FA-9DF6-43FB-8E96-1B64F366F2A5}" destId="{D156B474-D8A8-4DCF-B8BA-CCBF051E9367}" srcOrd="0" destOrd="0" presId="urn:microsoft.com/office/officeart/2005/8/layout/gear1"/>
    <dgm:cxn modelId="{8AF49FBF-1522-44F0-B869-3AD42EE4E29D}" type="presParOf" srcId="{5023F3FA-9DF6-43FB-8E96-1B64F366F2A5}" destId="{2B9743F6-2ADA-4DC4-A6E5-E77C4DE36125}" srcOrd="1" destOrd="0" presId="urn:microsoft.com/office/officeart/2005/8/layout/gear1"/>
    <dgm:cxn modelId="{8BDF719C-2FBF-441A-AD2B-A7E2E19F1710}" type="presParOf" srcId="{5023F3FA-9DF6-43FB-8E96-1B64F366F2A5}" destId="{48AA3D13-EF0E-4582-B410-443671DD3B4B}" srcOrd="2" destOrd="0" presId="urn:microsoft.com/office/officeart/2005/8/layout/gear1"/>
    <dgm:cxn modelId="{35D0A3FF-00AE-494C-AE51-3AFCF5AC7B71}" type="presParOf" srcId="{5023F3FA-9DF6-43FB-8E96-1B64F366F2A5}" destId="{9A34B51F-C298-4D6D-8BCE-6ED18D4084D3}" srcOrd="3" destOrd="0" presId="urn:microsoft.com/office/officeart/2005/8/layout/gear1"/>
    <dgm:cxn modelId="{59AB4D99-4D7E-471D-9A1C-5C4D1514EE4B}" type="presParOf" srcId="{5023F3FA-9DF6-43FB-8E96-1B64F366F2A5}" destId="{38993380-C976-4095-A72D-CCAC07BE41FF}" srcOrd="4" destOrd="0" presId="urn:microsoft.com/office/officeart/2005/8/layout/gear1"/>
    <dgm:cxn modelId="{1F271321-BD04-49D7-98C5-C4FE302CDECB}" type="presParOf" srcId="{5023F3FA-9DF6-43FB-8E96-1B64F366F2A5}" destId="{A8E9FB7B-7B60-47AD-9886-E7A569D9261B}" srcOrd="5" destOrd="0" presId="urn:microsoft.com/office/officeart/2005/8/layout/gear1"/>
    <dgm:cxn modelId="{4B9DDC8D-A2B9-4CE2-B617-DF0D60D464FD}" type="presParOf" srcId="{5023F3FA-9DF6-43FB-8E96-1B64F366F2A5}" destId="{DBA314E5-2FB5-474F-A1BE-7A21DEE4CBD5}" srcOrd="6" destOrd="0" presId="urn:microsoft.com/office/officeart/2005/8/layout/gear1"/>
    <dgm:cxn modelId="{B7B8CAA4-2E2A-4EFE-A269-9E3689EED178}" type="presParOf" srcId="{5023F3FA-9DF6-43FB-8E96-1B64F366F2A5}" destId="{C36CFCC5-A8C2-40DD-93E0-8D8184295B32}" srcOrd="7" destOrd="0" presId="urn:microsoft.com/office/officeart/2005/8/layout/gear1"/>
    <dgm:cxn modelId="{CA217353-BFC7-47B4-8D85-160E2E00028E}" type="presParOf" srcId="{5023F3FA-9DF6-43FB-8E96-1B64F366F2A5}" destId="{8AA9080F-5024-4787-BE4D-FEDC81EB61E0}" srcOrd="8" destOrd="0" presId="urn:microsoft.com/office/officeart/2005/8/layout/gear1"/>
    <dgm:cxn modelId="{5DC70B20-F54D-4E2B-A158-B174EB2651B0}" type="presParOf" srcId="{5023F3FA-9DF6-43FB-8E96-1B64F366F2A5}" destId="{FC074897-DD04-40D7-9C89-362088EF057A}" srcOrd="9" destOrd="0" presId="urn:microsoft.com/office/officeart/2005/8/layout/gear1"/>
    <dgm:cxn modelId="{C5387152-C28A-4CD3-9916-D2C6E1D04BC5}" type="presParOf" srcId="{5023F3FA-9DF6-43FB-8E96-1B64F366F2A5}" destId="{BD1CBAD6-33AA-4FB4-BB22-1BADD93B529A}" srcOrd="10" destOrd="0" presId="urn:microsoft.com/office/officeart/2005/8/layout/gear1"/>
    <dgm:cxn modelId="{84ACE59C-26D9-4F89-9913-189CD6ACC406}" type="presParOf" srcId="{5023F3FA-9DF6-43FB-8E96-1B64F366F2A5}" destId="{854D8A48-6A42-481D-8FCB-37D322B18662}" srcOrd="11" destOrd="0" presId="urn:microsoft.com/office/officeart/2005/8/layout/gear1"/>
    <dgm:cxn modelId="{1A2112E4-040A-4F19-8895-61E252CE11F7}" type="presParOf" srcId="{5023F3FA-9DF6-43FB-8E96-1B64F366F2A5}" destId="{AD6A7483-C005-4023-813D-35CBAA4CC62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D1E70-33FC-497B-B367-C5479F4CCF05}">
      <dsp:nvSpPr>
        <dsp:cNvPr id="0" name=""/>
        <dsp:cNvSpPr/>
      </dsp:nvSpPr>
      <dsp:spPr>
        <a:xfrm>
          <a:off x="0" y="10546"/>
          <a:ext cx="4472609" cy="56075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Interconnection Rules</a:t>
          </a:r>
          <a:endParaRPr lang="en-US" sz="2400" b="1" kern="1200" dirty="0">
            <a:effectLst>
              <a:outerShdw blurRad="38100" dist="38100" dir="2700000" algn="tl">
                <a:srgbClr val="000000">
                  <a:alpha val="43137"/>
                </a:srgbClr>
              </a:outerShdw>
            </a:effectLst>
          </a:endParaRPr>
        </a:p>
      </dsp:txBody>
      <dsp:txXfrm>
        <a:off x="27374" y="37920"/>
        <a:ext cx="4417861" cy="506007"/>
      </dsp:txXfrm>
    </dsp:sp>
    <dsp:sp modelId="{6F75C84B-0944-4D94-88CF-0D166FBFDF3B}">
      <dsp:nvSpPr>
        <dsp:cNvPr id="0" name=""/>
        <dsp:cNvSpPr/>
      </dsp:nvSpPr>
      <dsp:spPr>
        <a:xfrm>
          <a:off x="0" y="571302"/>
          <a:ext cx="4472609"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0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Grid frequency support</a:t>
          </a:r>
          <a:endParaRPr lang="en-US" sz="2000" kern="1200" dirty="0"/>
        </a:p>
      </dsp:txBody>
      <dsp:txXfrm>
        <a:off x="0" y="571302"/>
        <a:ext cx="4472609" cy="794880"/>
      </dsp:txXfrm>
    </dsp:sp>
    <dsp:sp modelId="{D23B9DFA-C7D1-4DCF-90AF-953FA2C0B5FA}">
      <dsp:nvSpPr>
        <dsp:cNvPr id="0" name=""/>
        <dsp:cNvSpPr/>
      </dsp:nvSpPr>
      <dsp:spPr>
        <a:xfrm>
          <a:off x="0" y="1366182"/>
          <a:ext cx="4472609" cy="528182"/>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Grid Infrastructure Upgrade</a:t>
          </a:r>
          <a:endParaRPr lang="en-US" sz="2400" b="1" kern="1200" dirty="0">
            <a:effectLst>
              <a:outerShdw blurRad="38100" dist="38100" dir="2700000" algn="tl">
                <a:srgbClr val="000000">
                  <a:alpha val="43137"/>
                </a:srgbClr>
              </a:outerShdw>
            </a:effectLst>
          </a:endParaRPr>
        </a:p>
      </dsp:txBody>
      <dsp:txXfrm>
        <a:off x="25784" y="1391966"/>
        <a:ext cx="4421041" cy="476614"/>
      </dsp:txXfrm>
    </dsp:sp>
    <dsp:sp modelId="{66AD0147-04DF-4250-BD14-A74E410213F2}">
      <dsp:nvSpPr>
        <dsp:cNvPr id="0" name=""/>
        <dsp:cNvSpPr/>
      </dsp:nvSpPr>
      <dsp:spPr>
        <a:xfrm>
          <a:off x="0" y="1894364"/>
          <a:ext cx="4472609"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0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~$27.5B-$42.5B upgrade</a:t>
          </a:r>
          <a:endParaRPr lang="en-US" sz="2000" kern="1200" dirty="0"/>
        </a:p>
      </dsp:txBody>
      <dsp:txXfrm>
        <a:off x="0" y="1894364"/>
        <a:ext cx="4472609" cy="794880"/>
      </dsp:txXfrm>
    </dsp:sp>
    <dsp:sp modelId="{700AAC91-E160-441D-BB11-C7A0F129B3F7}">
      <dsp:nvSpPr>
        <dsp:cNvPr id="0" name=""/>
        <dsp:cNvSpPr/>
      </dsp:nvSpPr>
      <dsp:spPr>
        <a:xfrm>
          <a:off x="0" y="2689244"/>
          <a:ext cx="4472609" cy="46772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Two Way Communication</a:t>
          </a:r>
          <a:endParaRPr lang="en-US" sz="2400" b="1" kern="1200" dirty="0">
            <a:effectLst>
              <a:outerShdw blurRad="38100" dist="38100" dir="2700000" algn="tl">
                <a:srgbClr val="000000">
                  <a:alpha val="43137"/>
                </a:srgbClr>
              </a:outerShdw>
            </a:effectLst>
          </a:endParaRPr>
        </a:p>
      </dsp:txBody>
      <dsp:txXfrm>
        <a:off x="22833" y="2712077"/>
        <a:ext cx="4426943" cy="422061"/>
      </dsp:txXfrm>
    </dsp:sp>
    <dsp:sp modelId="{0FE344C7-DB64-41C1-B8E6-A13F336A0ADC}">
      <dsp:nvSpPr>
        <dsp:cNvPr id="0" name=""/>
        <dsp:cNvSpPr/>
      </dsp:nvSpPr>
      <dsp:spPr>
        <a:xfrm>
          <a:off x="0" y="3156972"/>
          <a:ext cx="4472609"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0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Enabled by Advanced Distribution Management</a:t>
          </a:r>
          <a:endParaRPr lang="en-US" sz="2000" kern="1200" dirty="0"/>
        </a:p>
      </dsp:txBody>
      <dsp:txXfrm>
        <a:off x="0" y="3156972"/>
        <a:ext cx="4472609" cy="794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ctr" anchorCtr="0" compatLnSpc="1">
            <a:prstTxWarp prst="textNoShape">
              <a:avLst/>
            </a:prstTxWarp>
          </a:bodyPr>
          <a:lstStyle>
            <a:lvl1pPr algn="l" defTabSz="930275">
              <a:defRPr sz="1200"/>
            </a:lvl1pPr>
          </a:lstStyle>
          <a:p>
            <a:endParaRPr lang="en-US" dirty="0"/>
          </a:p>
        </p:txBody>
      </p:sp>
      <p:sp>
        <p:nvSpPr>
          <p:cNvPr id="11469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ctr" anchorCtr="0" compatLnSpc="1">
            <a:prstTxWarp prst="textNoShape">
              <a:avLst/>
            </a:prstTxWarp>
          </a:bodyPr>
          <a:lstStyle>
            <a:lvl1pPr algn="r" defTabSz="930275">
              <a:defRPr sz="1200"/>
            </a:lvl1pPr>
          </a:lstStyle>
          <a:p>
            <a:endParaRPr lang="en-US" dirty="0"/>
          </a:p>
        </p:txBody>
      </p:sp>
      <p:sp>
        <p:nvSpPr>
          <p:cNvPr id="114692"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a:defRPr sz="1200"/>
            </a:lvl1pPr>
          </a:lstStyle>
          <a:p>
            <a:endParaRPr lang="en-US" dirty="0"/>
          </a:p>
        </p:txBody>
      </p:sp>
      <p:sp>
        <p:nvSpPr>
          <p:cNvPr id="114693"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991023A8-2C89-4E07-AC30-8C79A8F93717}" type="slidenum">
              <a:rPr lang="en-US"/>
              <a:pPr/>
              <a:t>‹#›</a:t>
            </a:fld>
            <a:endParaRPr lang="en-US" dirty="0"/>
          </a:p>
        </p:txBody>
      </p:sp>
    </p:spTree>
    <p:extLst>
      <p:ext uri="{BB962C8B-B14F-4D97-AF65-F5344CB8AC3E}">
        <p14:creationId xmlns:p14="http://schemas.microsoft.com/office/powerpoint/2010/main" val="1958618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a:spcBef>
                <a:spcPct val="0"/>
              </a:spcBef>
              <a:defRPr sz="1200">
                <a:solidFill>
                  <a:schemeClr val="tx1"/>
                </a:solidFill>
              </a:defRPr>
            </a:lvl1pPr>
          </a:lstStyle>
          <a:p>
            <a:endParaRPr lang="en-US" dirty="0"/>
          </a:p>
        </p:txBody>
      </p:sp>
      <p:sp>
        <p:nvSpPr>
          <p:cNvPr id="307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spcBef>
                <a:spcPct val="0"/>
              </a:spcBef>
              <a:defRPr sz="1200">
                <a:solidFill>
                  <a:schemeClr val="tx1"/>
                </a:solidFill>
              </a:defRPr>
            </a:lvl1pPr>
          </a:lstStyle>
          <a:p>
            <a:endParaRPr lang="en-US" dirty="0"/>
          </a:p>
        </p:txBody>
      </p:sp>
      <p:sp>
        <p:nvSpPr>
          <p:cNvPr id="3072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a:spcBef>
                <a:spcPct val="0"/>
              </a:spcBef>
              <a:defRPr sz="1200">
                <a:solidFill>
                  <a:schemeClr val="tx1"/>
                </a:solidFill>
              </a:defRPr>
            </a:lvl1pPr>
          </a:lstStyle>
          <a:p>
            <a:endParaRPr lang="en-US" dirty="0"/>
          </a:p>
        </p:txBody>
      </p:sp>
      <p:sp>
        <p:nvSpPr>
          <p:cNvPr id="307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spcBef>
                <a:spcPct val="0"/>
              </a:spcBef>
              <a:defRPr sz="1200">
                <a:solidFill>
                  <a:schemeClr val="tx1"/>
                </a:solidFill>
              </a:defRPr>
            </a:lvl1pPr>
          </a:lstStyle>
          <a:p>
            <a:fld id="{3E8B9E4A-87F6-405A-BC2D-226273F4F994}" type="slidenum">
              <a:rPr lang="en-US"/>
              <a:pPr/>
              <a:t>‹#›</a:t>
            </a:fld>
            <a:endParaRPr lang="en-US" dirty="0"/>
          </a:p>
        </p:txBody>
      </p:sp>
    </p:spTree>
    <p:extLst>
      <p:ext uri="{BB962C8B-B14F-4D97-AF65-F5344CB8AC3E}">
        <p14:creationId xmlns:p14="http://schemas.microsoft.com/office/powerpoint/2010/main" val="1992769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493713"/>
            <a:ext cx="4635500" cy="3476625"/>
          </a:xfrm>
        </p:spPr>
      </p:sp>
      <p:sp>
        <p:nvSpPr>
          <p:cNvPr id="4" name="Slide Number Placeholder 3"/>
          <p:cNvSpPr>
            <a:spLocks noGrp="1"/>
          </p:cNvSpPr>
          <p:nvPr>
            <p:ph type="sldNum" sz="quarter" idx="10"/>
          </p:nvPr>
        </p:nvSpPr>
        <p:spPr/>
        <p:txBody>
          <a:bodyPr/>
          <a:lstStyle/>
          <a:p>
            <a:fld id="{3E8B9E4A-87F6-405A-BC2D-226273F4F994}" type="slidenum">
              <a:rPr lang="en-US" smtClean="0"/>
              <a:pPr/>
              <a:t>1</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302370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0"/>
              </a:spcBef>
              <a:spcAft>
                <a:spcPts val="1200"/>
              </a:spcAft>
            </a:pPr>
            <a:r>
              <a:rPr lang="en-US" sz="1200" kern="1200" dirty="0" smtClean="0">
                <a:solidFill>
                  <a:schemeClr val="tx1"/>
                </a:solidFill>
              </a:rPr>
              <a:t>This slide shows that, based on the U.S. Department of Energy’s </a:t>
            </a:r>
            <a:r>
              <a:rPr lang="en-US" sz="1200" i="1" kern="1200" dirty="0" smtClean="0">
                <a:solidFill>
                  <a:schemeClr val="tx1"/>
                </a:solidFill>
              </a:rPr>
              <a:t>Annual Energy Outlook 2012</a:t>
            </a:r>
            <a:r>
              <a:rPr lang="en-US" sz="1200" kern="1200" dirty="0" smtClean="0">
                <a:solidFill>
                  <a:schemeClr val="tx1"/>
                </a:solidFill>
              </a:rPr>
              <a:t>, an average customer consumes 982 kWh per month, paying an average bill of $110 per month, with the average cost of $70 for generation of electricity. That leaves $30 for the distribution system and $10 for the transmission system -- known together as “T&amp;D”. These are average values, and costs vary among and within utilities and across different types of customers and in different</a:t>
            </a:r>
            <a:r>
              <a:rPr lang="en-US" sz="1200" kern="1200" baseline="0" dirty="0" smtClean="0">
                <a:solidFill>
                  <a:schemeClr val="tx1"/>
                </a:solidFill>
              </a:rPr>
              <a:t> type of market structures</a:t>
            </a:r>
            <a:r>
              <a:rPr lang="en-US" sz="1200" kern="1200" dirty="0" smtClean="0">
                <a:solidFill>
                  <a:schemeClr val="tx1"/>
                </a:solidFill>
              </a:rPr>
              <a:t>. </a:t>
            </a:r>
          </a:p>
          <a:p>
            <a:pPr marL="0" marR="0" indent="0" algn="l" defTabSz="914400" rtl="0" eaLnBrk="1" fontAlgn="base" latinLnBrk="0" hangingPunct="1">
              <a:lnSpc>
                <a:spcPct val="100000"/>
              </a:lnSpc>
              <a:spcBef>
                <a:spcPts val="0"/>
              </a:spcBef>
              <a:spcAft>
                <a:spcPts val="1200"/>
              </a:spcAft>
              <a:buClrTx/>
              <a:buSzTx/>
              <a:buFontTx/>
              <a:buNone/>
              <a:tabLst/>
              <a:defRPr/>
            </a:pPr>
            <a:r>
              <a:rPr lang="en-US" sz="1200" kern="1200" baseline="0" dirty="0" smtClean="0">
                <a:solidFill>
                  <a:schemeClr val="tx1"/>
                </a:solidFill>
              </a:rPr>
              <a:t>M</a:t>
            </a:r>
            <a:r>
              <a:rPr lang="en-US" sz="1200" kern="1200" dirty="0" smtClean="0">
                <a:solidFill>
                  <a:schemeClr val="tx1"/>
                </a:solidFill>
              </a:rPr>
              <a:t>ost costs associated with T&amp;D are related to capacity (except for a small fraction representing system losses – estimated to be $3 per month per customer from recent studies in California).</a:t>
            </a:r>
          </a:p>
          <a:p>
            <a:pPr marL="0" marR="0" indent="0" algn="l" defTabSz="914400" rtl="0" eaLnBrk="1" fontAlgn="base" latinLnBrk="0" hangingPunct="1">
              <a:lnSpc>
                <a:spcPct val="100000"/>
              </a:lnSpc>
              <a:spcBef>
                <a:spcPts val="0"/>
              </a:spcBef>
              <a:spcAft>
                <a:spcPts val="1200"/>
              </a:spcAft>
              <a:buClrTx/>
              <a:buSzTx/>
              <a:buFontTx/>
              <a:buNone/>
              <a:tabLst/>
              <a:defRPr/>
            </a:pPr>
            <a:r>
              <a:rPr lang="en-US" sz="1200" kern="1200" dirty="0" smtClean="0">
                <a:solidFill>
                  <a:schemeClr val="tx1"/>
                </a:solidFill>
              </a:rPr>
              <a:t>Working with recent data from PJM regarding the cost of energy, capacity, and ancillary services it is possible to estimate that 80% of the cost of generation is energy related, leaving the rest for capacity and grid services. This 80-20 split will depend on the market and in the case of a vertically integrated utility will depend on the characteristics of the generation assets and load profile, but it is a useful average figure.</a:t>
            </a:r>
          </a:p>
          <a:p>
            <a:pPr marL="0" marR="0" indent="0" algn="l" defTabSz="914400" rtl="0" eaLnBrk="1" fontAlgn="base" latinLnBrk="0" hangingPunct="1">
              <a:lnSpc>
                <a:spcPct val="100000"/>
              </a:lnSpc>
              <a:spcBef>
                <a:spcPts val="0"/>
              </a:spcBef>
              <a:spcAft>
                <a:spcPts val="1200"/>
              </a:spcAft>
              <a:buClrTx/>
              <a:buSzTx/>
              <a:buFontTx/>
              <a:buNone/>
              <a:tabLst/>
              <a:defRPr/>
            </a:pPr>
            <a:r>
              <a:rPr lang="en-US" sz="1200" kern="1200" dirty="0" smtClean="0">
                <a:solidFill>
                  <a:schemeClr val="tx1"/>
                </a:solidFill>
              </a:rPr>
              <a:t>The combination of transmission, distribution and the portion of generation that provides supply capacity</a:t>
            </a:r>
            <a:r>
              <a:rPr lang="en-US" sz="1200" kern="1200" baseline="0" dirty="0" smtClean="0">
                <a:solidFill>
                  <a:schemeClr val="tx1"/>
                </a:solidFill>
              </a:rPr>
              <a:t> </a:t>
            </a:r>
            <a:r>
              <a:rPr lang="en-US" sz="1200" kern="1200" dirty="0" smtClean="0">
                <a:solidFill>
                  <a:schemeClr val="tx1"/>
                </a:solidFill>
              </a:rPr>
              <a:t>averages $51/month while energy costs average $59/month. These costs vary widely across the United States and among consumers, and also will vary with changes in generation profile and the deployment of new technologies such as energy storage, demand response-supplied capacity</a:t>
            </a:r>
            <a:endParaRPr lang="en-US" sz="1200"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11</a:t>
            </a:fld>
            <a:endParaRPr lang="en-US" dirty="0"/>
          </a:p>
        </p:txBody>
      </p:sp>
    </p:spTree>
    <p:extLst>
      <p:ext uri="{BB962C8B-B14F-4D97-AF65-F5344CB8AC3E}">
        <p14:creationId xmlns:p14="http://schemas.microsoft.com/office/powerpoint/2010/main" val="31301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US" dirty="0" smtClean="0"/>
              <a:t>Cost figures reflect the additional cost to take a residence that produces 100% of its energy locally (from PV) and turn it into a self-sufficient entity that can operate without a grid connection.</a:t>
            </a:r>
          </a:p>
          <a:p>
            <a:pPr lvl="0"/>
            <a:endParaRPr lang="en-US" dirty="0" smtClean="0"/>
          </a:p>
          <a:p>
            <a:pPr lvl="0"/>
            <a:r>
              <a:rPr lang="en-US" dirty="0" smtClean="0"/>
              <a:t>These costs include:</a:t>
            </a:r>
          </a:p>
          <a:p>
            <a:pPr lvl="0"/>
            <a:r>
              <a:rPr lang="en-US" dirty="0" smtClean="0"/>
              <a:t>-Extra PV Panels (beyond the annual kWh requirement)</a:t>
            </a:r>
          </a:p>
          <a:p>
            <a:pPr lvl="0"/>
            <a:r>
              <a:rPr lang="en-US" dirty="0" smtClean="0"/>
              <a:t>-Battery Storage</a:t>
            </a:r>
          </a:p>
          <a:p>
            <a:pPr lvl="0"/>
            <a:r>
              <a:rPr lang="en-US" dirty="0" smtClean="0"/>
              <a:t>-Charge Controller</a:t>
            </a:r>
          </a:p>
          <a:p>
            <a:pPr lvl="0"/>
            <a:r>
              <a:rPr lang="en-US" dirty="0" smtClean="0"/>
              <a:t>-Backup Generator</a:t>
            </a:r>
          </a:p>
          <a:p>
            <a:pPr lvl="0"/>
            <a:endParaRPr lang="en-US" dirty="0" smtClean="0"/>
          </a:p>
          <a:p>
            <a:pPr lvl="0"/>
            <a:r>
              <a:rPr lang="en-US" dirty="0" smtClean="0"/>
              <a:t>Which are then amortized across the lifetime of the project (20 years)</a:t>
            </a:r>
          </a:p>
          <a:p>
            <a:pPr lvl="0"/>
            <a:endParaRPr lang="en-US" dirty="0" smtClean="0"/>
          </a:p>
          <a:p>
            <a:pPr lvl="0"/>
            <a:r>
              <a:rPr lang="en-US" dirty="0" smtClean="0"/>
              <a:t>Software Package: HOMER Energy</a:t>
            </a:r>
          </a:p>
          <a:p>
            <a:pPr lvl="0"/>
            <a:r>
              <a:rPr lang="en-US" dirty="0" smtClean="0"/>
              <a:t>Location: St. Louis, MO and San Francisco, CA</a:t>
            </a:r>
          </a:p>
          <a:p>
            <a:pPr lvl="0"/>
            <a:r>
              <a:rPr lang="en-US" dirty="0" smtClean="0"/>
              <a:t>Analysis includes appropriate incentives Federal ITC and net-energy-metering</a:t>
            </a:r>
          </a:p>
          <a:p>
            <a:pPr lvl="0"/>
            <a:r>
              <a:rPr lang="en-US" dirty="0" smtClean="0"/>
              <a:t>Load profile provided by OpenEI for St. Louis metro area (12MWh/yr) and San Francisco, CA (7.67MWh/yr)</a:t>
            </a:r>
          </a:p>
          <a:p>
            <a:pPr lvl="0"/>
            <a:r>
              <a:rPr lang="en-US" dirty="0" smtClean="0"/>
              <a:t>Real interest rate of 3.5% (Nominal 5.5% APR – 2% inflation)</a:t>
            </a:r>
          </a:p>
          <a:p>
            <a:pPr lvl="0"/>
            <a:r>
              <a:rPr lang="en-US" dirty="0" smtClean="0"/>
              <a:t>PV System (Array + Inverter) Installed Cost: $3-$4/W installed (after incentive)</a:t>
            </a:r>
          </a:p>
          <a:p>
            <a:pPr lvl="1"/>
            <a:r>
              <a:rPr lang="en-US" dirty="0" smtClean="0"/>
              <a:t>GoSolarCalifornia – 2012 Averages</a:t>
            </a:r>
          </a:p>
          <a:p>
            <a:pPr lvl="0"/>
            <a:r>
              <a:rPr lang="en-US" dirty="0" smtClean="0"/>
              <a:t>PV System DC-AC derating of 80% (based on fixed-tilt system)</a:t>
            </a:r>
          </a:p>
          <a:p>
            <a:r>
              <a:rPr lang="en-US" baseline="0" dirty="0" smtClean="0"/>
              <a:t>Battery Cost: $300-$400/Useable kWh Capacity (Representative Retail Pricing – EPRI Staff)</a:t>
            </a:r>
          </a:p>
          <a:p>
            <a:r>
              <a:rPr lang="en-US" baseline="0" dirty="0" smtClean="0"/>
              <a:t>System Controller: $600/kW (Representative Retail Pricing)</a:t>
            </a:r>
          </a:p>
          <a:p>
            <a:r>
              <a:rPr lang="en-US" baseline="0" dirty="0" smtClean="0"/>
              <a:t>System O&amp;M: Includes $32/kW/yr PV system O&amp;M + $0.50/hr Generator O&amp;M + $3/battery/yr</a:t>
            </a:r>
            <a:endParaRPr lang="en-US" dirty="0" smtClean="0"/>
          </a:p>
          <a:p>
            <a:pPr lvl="0"/>
            <a:r>
              <a:rPr lang="en-US" dirty="0" smtClean="0"/>
              <a:t>20 year lifetime of project (no salvage) </a:t>
            </a:r>
          </a:p>
          <a:p>
            <a:endParaRPr lang="en-US" dirty="0" smtClean="0"/>
          </a:p>
          <a:p>
            <a:r>
              <a:rPr lang="en-US" dirty="0" smtClean="0"/>
              <a:t>2020 Estimates:</a:t>
            </a:r>
          </a:p>
          <a:p>
            <a:r>
              <a:rPr lang="en-US" dirty="0" smtClean="0"/>
              <a:t>PV Installed Costs: $1.50-$2/W Installed</a:t>
            </a:r>
            <a:r>
              <a:rPr lang="en-US" baseline="0" dirty="0" smtClean="0"/>
              <a:t> (Sunshot Target)</a:t>
            </a:r>
          </a:p>
          <a:p>
            <a:r>
              <a:rPr lang="en-US" baseline="0" dirty="0" smtClean="0"/>
              <a:t>Battery Cost: $200-$300/Useable kWh Capacity (EPRI Staff Estimate)</a:t>
            </a:r>
            <a:endParaRPr lang="en-US" dirty="0" smtClean="0"/>
          </a:p>
        </p:txBody>
      </p:sp>
      <p:sp>
        <p:nvSpPr>
          <p:cNvPr id="4" name="Slide Number Placeholder 3"/>
          <p:cNvSpPr>
            <a:spLocks noGrp="1"/>
          </p:cNvSpPr>
          <p:nvPr>
            <p:ph type="sldNum" sz="quarter" idx="10"/>
          </p:nvPr>
        </p:nvSpPr>
        <p:spPr/>
        <p:txBody>
          <a:bodyPr/>
          <a:lstStyle/>
          <a:p>
            <a:fld id="{3E8B9E4A-87F6-405A-BC2D-226273F4F994}" type="slidenum">
              <a:rPr lang="en-US" smtClean="0"/>
              <a:pPr/>
              <a:t>12</a:t>
            </a:fld>
            <a:endParaRPr lang="en-US" dirty="0"/>
          </a:p>
        </p:txBody>
      </p:sp>
    </p:spTree>
    <p:extLst>
      <p:ext uri="{BB962C8B-B14F-4D97-AF65-F5344CB8AC3E}">
        <p14:creationId xmlns:p14="http://schemas.microsoft.com/office/powerpoint/2010/main" val="116411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508" y="4403725"/>
            <a:ext cx="6134086" cy="4171950"/>
          </a:xfrm>
        </p:spPr>
        <p:txBody>
          <a:bodyPr>
            <a:normAutofit/>
          </a:bodyPr>
          <a:lstStyle/>
          <a:p>
            <a:pPr defTabSz="914280">
              <a:defRPr/>
            </a:pPr>
            <a:r>
              <a:rPr lang="en-US" dirty="0" smtClean="0"/>
              <a:t>The plot above shows simulation results of German system frequency with a significant percentage of generation capacity as inverter-based DER with existing connection rules.  The original rules forced inverters to “trip” offline if the system frequency reaches 50.2Hz.  This issue raised significant stability concerns for the German system.</a:t>
            </a:r>
          </a:p>
          <a:p>
            <a:pPr defTabSz="914280">
              <a:defRPr/>
            </a:pPr>
            <a:endParaRPr lang="en-US" dirty="0" smtClean="0"/>
          </a:p>
          <a:p>
            <a:pPr defTabSz="914280">
              <a:defRPr/>
            </a:pPr>
            <a:r>
              <a:rPr lang="en-US" dirty="0" smtClean="0"/>
              <a:t>As a result, Germany is requiring that all existing inverters with a capacity greater than 3.68 </a:t>
            </a:r>
            <a:r>
              <a:rPr lang="en-US" dirty="0" err="1" smtClean="0"/>
              <a:t>kVA</a:t>
            </a:r>
            <a:r>
              <a:rPr lang="en-US" dirty="0" smtClean="0"/>
              <a:t> be retrofitted to include frequency control. The cost of the retrofit is estimated to be $300 million. </a:t>
            </a:r>
          </a:p>
          <a:p>
            <a:endParaRPr lang="en-US" dirty="0" smtClean="0"/>
          </a:p>
          <a:p>
            <a:pPr defTabSz="914280">
              <a:defRPr/>
            </a:pPr>
            <a:r>
              <a:rPr lang="en-US" dirty="0" smtClean="0"/>
              <a:t>Experience in Germany provide a useful case study regarding the potential consequences of adding extensive amounts of DER without appropriate collaboration, planning and strategic development.</a:t>
            </a:r>
          </a:p>
          <a:p>
            <a:pPr defTabSz="914280">
              <a:defRPr/>
            </a:pPr>
            <a:endParaRPr lang="en-US" dirty="0" smtClean="0"/>
          </a:p>
        </p:txBody>
      </p:sp>
      <p:sp>
        <p:nvSpPr>
          <p:cNvPr id="4" name="Slide Number Placeholder 3"/>
          <p:cNvSpPr>
            <a:spLocks noGrp="1"/>
          </p:cNvSpPr>
          <p:nvPr>
            <p:ph type="sldNum" sz="quarter" idx="10"/>
          </p:nvPr>
        </p:nvSpPr>
        <p:spPr/>
        <p:txBody>
          <a:bodyPr/>
          <a:lstStyle/>
          <a:p>
            <a:fld id="{3E8B9E4A-87F6-405A-BC2D-226273F4F994}" type="slidenum">
              <a:rPr lang="en-US" smtClean="0"/>
              <a:pPr/>
              <a:t>19</a:t>
            </a:fld>
            <a:endParaRPr lang="en-US" dirty="0"/>
          </a:p>
        </p:txBody>
      </p:sp>
    </p:spTree>
    <p:extLst>
      <p:ext uri="{BB962C8B-B14F-4D97-AF65-F5344CB8AC3E}">
        <p14:creationId xmlns:p14="http://schemas.microsoft.com/office/powerpoint/2010/main" val="329947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 grid is integrated electrically from central</a:t>
            </a:r>
            <a:r>
              <a:rPr lang="en-US" baseline="0" dirty="0" smtClean="0"/>
              <a:t> generation to consumers but optimization of generation resources is primary done on the bulk power system using the transmission grid – in an integrated approach the distribution grid is strengthened (re-conductoring) to enable higher penetration of local generation and modernized to operate more as a transmission grid to optimize local generation resources with central generation resources to provide the reliability and quality of power to consumers </a:t>
            </a:r>
          </a:p>
          <a:p>
            <a:endParaRPr lang="en-US" baseline="0" dirty="0" smtClean="0"/>
          </a:p>
          <a:p>
            <a:r>
              <a:rPr lang="en-US" baseline="0" dirty="0" smtClean="0"/>
              <a:t>An integrated grid overall will provide the lowest cost to consumers than any of the alternative: 1. Today</a:t>
            </a:r>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21</a:t>
            </a:fld>
            <a:endParaRPr lang="en-US" dirty="0"/>
          </a:p>
        </p:txBody>
      </p:sp>
    </p:spTree>
    <p:extLst>
      <p:ext uri="{BB962C8B-B14F-4D97-AF65-F5344CB8AC3E}">
        <p14:creationId xmlns:p14="http://schemas.microsoft.com/office/powerpoint/2010/main" val="3115776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25561-FD7C-4B4B-A699-3DF31024713A}" type="slidenum">
              <a:rPr lang="en-US"/>
              <a:pPr/>
              <a:t>23</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pPr lvl="0">
              <a:defRPr/>
            </a:pPr>
            <a:r>
              <a:rPr lang="en-US" sz="1200" b="1" dirty="0" smtClean="0"/>
              <a:t>1</a:t>
            </a:r>
            <a:r>
              <a:rPr lang="en-US" sz="1200" b="1" baseline="0" dirty="0" smtClean="0"/>
              <a:t> minute</a:t>
            </a:r>
          </a:p>
          <a:p>
            <a:pPr lvl="0">
              <a:defRPr/>
            </a:pPr>
            <a:endParaRPr lang="en-US" sz="1200" b="1" baseline="0" dirty="0" smtClean="0"/>
          </a:p>
          <a:p>
            <a:pPr lvl="0">
              <a:defRPr/>
            </a:pPr>
            <a:r>
              <a:rPr lang="en-US" sz="1200" b="1" baseline="0" dirty="0" smtClean="0"/>
              <a:t>Key Message:</a:t>
            </a:r>
          </a:p>
          <a:p>
            <a:pPr marL="228600" lvl="0" indent="-228600">
              <a:buAutoNum type="arabicPeriod"/>
              <a:defRPr/>
            </a:pPr>
            <a:r>
              <a:rPr lang="en-US" sz="1200" b="0" baseline="0" dirty="0" smtClean="0"/>
              <a:t>Remind them they have seen this the day before during the IG Next Phase Presentation</a:t>
            </a:r>
          </a:p>
          <a:p>
            <a:pPr marL="228600" lvl="0" indent="-228600">
              <a:buAutoNum type="arabicPeriod"/>
              <a:defRPr/>
            </a:pPr>
            <a:r>
              <a:rPr lang="en-US" sz="1200" b="0" baseline="0" dirty="0" smtClean="0"/>
              <a:t>Quickly go over the process one more time as a recap and briefly say how we have made DSS a tool for the industry and for the academia and all researchers</a:t>
            </a:r>
          </a:p>
          <a:p>
            <a:pPr marL="228600" lvl="0" indent="-228600">
              <a:buNone/>
              <a:defRPr/>
            </a:pPr>
            <a:endParaRPr lang="en-US" sz="1200" b="0" baseline="0" dirty="0" smtClean="0"/>
          </a:p>
          <a:p>
            <a:pPr marL="228600" lvl="0" indent="-228600">
              <a:buNone/>
              <a:defRPr/>
            </a:pPr>
            <a:endParaRPr lang="en-US" sz="1200" b="0" baseline="0" dirty="0" smtClean="0"/>
          </a:p>
          <a:p>
            <a:pPr marL="228600" lvl="0" indent="-228600">
              <a:buNone/>
              <a:defRPr/>
            </a:pPr>
            <a:r>
              <a:rPr lang="en-US" sz="1200" b="1" baseline="0" dirty="0" smtClean="0"/>
              <a:t>Transition to Next Slide </a:t>
            </a:r>
          </a:p>
          <a:p>
            <a:pPr marL="228600" lvl="0" indent="-228600">
              <a:buAutoNum type="arabicPeriod"/>
              <a:defRPr/>
            </a:pPr>
            <a:r>
              <a:rPr lang="en-US" sz="1200" b="0" baseline="0" dirty="0" smtClean="0"/>
              <a:t>Let’s take a real example of how this method can be used to assess a feeder- this is also most likely a repeat of Day 1</a:t>
            </a:r>
            <a:endParaRPr lang="en-US" sz="1200" b="1" baseline="0" dirty="0" smtClean="0"/>
          </a:p>
          <a:p>
            <a:endParaRPr lang="en-US" dirty="0"/>
          </a:p>
        </p:txBody>
      </p:sp>
    </p:spTree>
    <p:extLst>
      <p:ext uri="{BB962C8B-B14F-4D97-AF65-F5344CB8AC3E}">
        <p14:creationId xmlns:p14="http://schemas.microsoft.com/office/powerpoint/2010/main" val="1877058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b="1" dirty="0" smtClean="0"/>
              <a:t>1</a:t>
            </a:r>
            <a:r>
              <a:rPr lang="en-US" sz="1200" b="1" baseline="0" dirty="0" smtClean="0"/>
              <a:t> minute</a:t>
            </a:r>
          </a:p>
          <a:p>
            <a:pPr lvl="0">
              <a:defRPr/>
            </a:pPr>
            <a:endParaRPr lang="en-US" sz="1200" b="1" baseline="0" dirty="0" smtClean="0"/>
          </a:p>
          <a:p>
            <a:pPr lvl="0">
              <a:defRPr/>
            </a:pPr>
            <a:r>
              <a:rPr lang="en-US" sz="1200" b="1" baseline="0" dirty="0" smtClean="0"/>
              <a:t>Key Message:</a:t>
            </a:r>
          </a:p>
          <a:p>
            <a:pPr marL="228600" lvl="0" indent="-228600">
              <a:buAutoNum type="arabicPeriod"/>
              <a:defRPr/>
            </a:pPr>
            <a:r>
              <a:rPr lang="en-US" sz="1200" b="0" baseline="0" dirty="0" smtClean="0"/>
              <a:t>Here is how sausage is made</a:t>
            </a:r>
          </a:p>
          <a:p>
            <a:pPr marL="228600" lvl="0" indent="-228600">
              <a:buAutoNum type="arabicPeriod"/>
              <a:defRPr/>
            </a:pPr>
            <a:r>
              <a:rPr lang="en-US" sz="1200" b="0" baseline="0" dirty="0" smtClean="0"/>
              <a:t>key simplicity even though under the hood it is a complex process – </a:t>
            </a:r>
          </a:p>
          <a:p>
            <a:pPr marL="228600" lvl="0" indent="-228600">
              <a:buAutoNum type="arabicPeriod"/>
              <a:defRPr/>
            </a:pPr>
            <a:r>
              <a:rPr lang="en-US" sz="1200" b="0" baseline="0" dirty="0" smtClean="0"/>
              <a:t>key visualization </a:t>
            </a:r>
          </a:p>
          <a:p>
            <a:pPr marL="228600" lvl="0" indent="-228600">
              <a:buAutoNum type="arabicPeriod"/>
              <a:defRPr/>
            </a:pPr>
            <a:r>
              <a:rPr lang="en-US" sz="1200" b="0" baseline="0" dirty="0" smtClean="0"/>
              <a:t>Why do they care: this is a consistent, repeatable and a transparent process that anybody can use and you can compare apples to apples – our Next Phase IG framework will be build upon this foundation </a:t>
            </a:r>
          </a:p>
          <a:p>
            <a:pPr marL="228600" lvl="0" indent="-228600">
              <a:buNone/>
              <a:defRPr/>
            </a:pPr>
            <a:endParaRPr lang="en-US" sz="1200" b="0" baseline="0" dirty="0" smtClean="0"/>
          </a:p>
          <a:p>
            <a:pPr marL="228600" lvl="0" indent="-228600">
              <a:buNone/>
              <a:defRPr/>
            </a:pPr>
            <a:r>
              <a:rPr lang="en-US" sz="1200" b="1" baseline="0" dirty="0" smtClean="0"/>
              <a:t>Transition to Slide 2</a:t>
            </a:r>
          </a:p>
          <a:p>
            <a:pPr marL="228600" lvl="0" indent="-228600">
              <a:buAutoNum type="arabicPeriod"/>
              <a:defRPr/>
            </a:pPr>
            <a:r>
              <a:rPr lang="en-US" sz="1200" b="0" baseline="0" dirty="0" smtClean="0"/>
              <a:t>Once you have the assessment for one feeder you can do it for all your feeders </a:t>
            </a:r>
            <a:endParaRPr lang="en-US" sz="1200" b="1" baseline="0" dirty="0" smtClean="0"/>
          </a:p>
        </p:txBody>
      </p:sp>
      <p:sp>
        <p:nvSpPr>
          <p:cNvPr id="4" name="Slide Number Placeholder 3"/>
          <p:cNvSpPr>
            <a:spLocks noGrp="1"/>
          </p:cNvSpPr>
          <p:nvPr>
            <p:ph type="sldNum" sz="quarter" idx="10"/>
          </p:nvPr>
        </p:nvSpPr>
        <p:spPr/>
        <p:txBody>
          <a:bodyPr/>
          <a:lstStyle/>
          <a:p>
            <a:fld id="{3E8B9E4A-87F6-405A-BC2D-226273F4F994}" type="slidenum">
              <a:rPr lang="en-US" smtClean="0"/>
              <a:pPr/>
              <a:t>24</a:t>
            </a:fld>
            <a:endParaRPr lang="en-US"/>
          </a:p>
        </p:txBody>
      </p:sp>
    </p:spTree>
    <p:extLst>
      <p:ext uri="{BB962C8B-B14F-4D97-AF65-F5344CB8AC3E}">
        <p14:creationId xmlns:p14="http://schemas.microsoft.com/office/powerpoint/2010/main" val="33363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25</a:t>
            </a:fld>
            <a:endParaRPr lang="en-US" dirty="0"/>
          </a:p>
        </p:txBody>
      </p:sp>
    </p:spTree>
    <p:extLst>
      <p:ext uri="{BB962C8B-B14F-4D97-AF65-F5344CB8AC3E}">
        <p14:creationId xmlns:p14="http://schemas.microsoft.com/office/powerpoint/2010/main" val="2715900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6770" y="4148722"/>
            <a:ext cx="6610590" cy="4853038"/>
          </a:xfrm>
        </p:spPr>
        <p:txBody>
          <a:bodyPr/>
          <a:lstStyle/>
          <a:p>
            <a:r>
              <a:rPr lang="en-US" sz="1000" i="1" dirty="0" smtClean="0">
                <a:solidFill>
                  <a:srgbClr val="000000"/>
                </a:solidFill>
              </a:rPr>
              <a:t>Grid Modernization </a:t>
            </a:r>
            <a:r>
              <a:rPr lang="en-US" sz="1000" i="1" dirty="0">
                <a:solidFill>
                  <a:srgbClr val="000000"/>
                </a:solidFill>
              </a:rPr>
              <a:t>– </a:t>
            </a:r>
            <a:r>
              <a:rPr lang="en-US" sz="1000" dirty="0">
                <a:solidFill>
                  <a:srgbClr val="000000"/>
                </a:solidFill>
              </a:rPr>
              <a:t>Modernizing the grid will include</a:t>
            </a:r>
            <a:r>
              <a:rPr lang="en-US" sz="1000" dirty="0"/>
              <a:t> re-conductoring in parts of the distribution system where higher level of penetration is expected and augmenting its infrastructure along with deploying technologies such as distribution management systems (DMS), communication, sensors, and energy storage. “Grid</a:t>
            </a:r>
            <a:r>
              <a:rPr lang="en-US" sz="1000" dirty="0" smtClean="0"/>
              <a:t>” in </a:t>
            </a:r>
            <a:r>
              <a:rPr lang="en-US" sz="1000" dirty="0"/>
              <a:t>the context of an integrated grid includes technologies that are not just on the T&amp;D side but also could be on the customer side</a:t>
            </a:r>
            <a:r>
              <a:rPr lang="en-US" sz="1000" dirty="0" smtClean="0"/>
              <a:t>. It </a:t>
            </a:r>
            <a:r>
              <a:rPr lang="en-US" sz="1000" dirty="0"/>
              <a:t>is anticipated that this combination of infrastructure reinforcement and smart technology deployment can yield the lowest-cost solution for a given penetration level of DG in a </a:t>
            </a:r>
            <a:r>
              <a:rPr lang="en-US" sz="1000" dirty="0" smtClean="0"/>
              <a:t>feeder.</a:t>
            </a:r>
          </a:p>
          <a:p>
            <a:r>
              <a:rPr lang="en-US" sz="1000" dirty="0" smtClean="0"/>
              <a:t>For </a:t>
            </a:r>
            <a:r>
              <a:rPr lang="en-US" sz="1000" dirty="0"/>
              <a:t>these technologies to effectively work together we need a national imperative to </a:t>
            </a:r>
            <a:r>
              <a:rPr lang="en-US" sz="1000" i="1" dirty="0"/>
              <a:t>standardize</a:t>
            </a:r>
            <a:r>
              <a:rPr lang="en-US" sz="1000" dirty="0"/>
              <a:t> the way these technologies along with the DER will talk with each other and how the interconnection rules will enable this coordinated central and distributed resource integration. Germany, after learning the lesson from the past decade, </a:t>
            </a:r>
            <a:r>
              <a:rPr lang="en-US" sz="1000" dirty="0" smtClean="0"/>
              <a:t>has </a:t>
            </a:r>
            <a:r>
              <a:rPr lang="en-US" sz="1000" dirty="0"/>
              <a:t>already done that by changing interconnection rules from Jan </a:t>
            </a:r>
            <a:r>
              <a:rPr lang="en-US" sz="1000" dirty="0" smtClean="0"/>
              <a:t>2013. </a:t>
            </a:r>
          </a:p>
          <a:p>
            <a:r>
              <a:rPr lang="en-US" sz="1000" dirty="0" smtClean="0"/>
              <a:t>Even </a:t>
            </a:r>
            <a:r>
              <a:rPr lang="en-US" sz="1000" dirty="0"/>
              <a:t>if we have technologies and the communication standard and the interconnection rule – we still will need to ensure that during the planning and operation we have </a:t>
            </a:r>
            <a:r>
              <a:rPr lang="en-US" sz="1000" i="1" dirty="0"/>
              <a:t>rules of engagement </a:t>
            </a:r>
            <a:r>
              <a:rPr lang="en-US" sz="1000" dirty="0"/>
              <a:t>between a DER owner or aggregator and DSO and then with a DSO and a TSO </a:t>
            </a:r>
            <a:r>
              <a:rPr lang="en-US" sz="1000" dirty="0" smtClean="0"/>
              <a:t>or ISO. </a:t>
            </a:r>
            <a:r>
              <a:rPr lang="en-US" sz="1000" dirty="0"/>
              <a:t>This will become a challenge in areas where all these functions are done separately but without integrated planning and operation we will NOT be able to realize the benefit of the increasing penetration of DER and ultimately the customers will pay with lower reliability and higher cost of integration . There are serious technical questions that needs to be addressed and agreed upon – what information and data is needed from DER to DSO from DSO to TSO/ISO – what is the speed of this data transfer? How reliable this communication needs to be? How do we ensure cyber security for this ubiquitous communication? These are some of the challenges that EPRI will be addressing in the next phase – not alone and not just working with the utilities – but working with you and the technology providers and the system </a:t>
            </a:r>
            <a:r>
              <a:rPr lang="en-US" sz="1000" dirty="0" smtClean="0"/>
              <a:t>operators</a:t>
            </a:r>
          </a:p>
          <a:p>
            <a:r>
              <a:rPr lang="en-US" sz="1000" dirty="0" smtClean="0"/>
              <a:t>And </a:t>
            </a:r>
            <a:r>
              <a:rPr lang="en-US" sz="1000" dirty="0"/>
              <a:t>finally after having all these we will still not be able to transform to an integrated grid unless we have updated our </a:t>
            </a:r>
            <a:r>
              <a:rPr lang="en-US" sz="1000" i="1" dirty="0"/>
              <a:t>market and rate structures </a:t>
            </a:r>
            <a:r>
              <a:rPr lang="en-US" sz="1000" dirty="0"/>
              <a:t>to ensure that we are valuing both </a:t>
            </a:r>
            <a:r>
              <a:rPr lang="en-US" sz="1000" u="sng" dirty="0"/>
              <a:t>capacity</a:t>
            </a:r>
            <a:r>
              <a:rPr lang="en-US" sz="1000" dirty="0"/>
              <a:t> and </a:t>
            </a:r>
            <a:r>
              <a:rPr lang="en-US" sz="1000" u="sng" dirty="0"/>
              <a:t>energy</a:t>
            </a:r>
            <a:r>
              <a:rPr lang="en-US" sz="1000" dirty="0"/>
              <a:t> and we are valuing all resources that contributes to capacity and energy and we have clear technical guidelines on the performance metrics that is needed to contribute to energy and resources and all customers are equitably paying for these </a:t>
            </a:r>
          </a:p>
          <a:p>
            <a:endParaRPr lang="en-US" sz="1000"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26</a:t>
            </a:fld>
            <a:endParaRPr lang="en-US" dirty="0"/>
          </a:p>
        </p:txBody>
      </p:sp>
    </p:spTree>
    <p:extLst>
      <p:ext uri="{BB962C8B-B14F-4D97-AF65-F5344CB8AC3E}">
        <p14:creationId xmlns:p14="http://schemas.microsoft.com/office/powerpoint/2010/main" val="576266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0709" y="4403724"/>
            <a:ext cx="6354251" cy="4567555"/>
          </a:xfrm>
        </p:spPr>
        <p:txBody>
          <a:bodyPr/>
          <a:lstStyle/>
          <a:p>
            <a:r>
              <a:rPr lang="en-US" sz="1000" b="1" dirty="0" smtClean="0">
                <a:solidFill>
                  <a:srgbClr val="FF0000"/>
                </a:solidFill>
              </a:rPr>
              <a:t>The </a:t>
            </a:r>
            <a:r>
              <a:rPr lang="en-US" sz="1000" b="1" dirty="0">
                <a:solidFill>
                  <a:srgbClr val="FF0000"/>
                </a:solidFill>
              </a:rPr>
              <a:t>need for credible, fact based data and information for all stakeholders to ensure </a:t>
            </a:r>
            <a:r>
              <a:rPr lang="en-US" sz="1000" b="1" dirty="0" smtClean="0">
                <a:solidFill>
                  <a:srgbClr val="FF0000"/>
                </a:solidFill>
              </a:rPr>
              <a:t>the </a:t>
            </a:r>
            <a:r>
              <a:rPr lang="en-US" sz="1000" b="1" dirty="0">
                <a:solidFill>
                  <a:srgbClr val="FF0000"/>
                </a:solidFill>
              </a:rPr>
              <a:t>foundation for developing integrated grid is anchored in science and economics AND the need for a collaborative </a:t>
            </a:r>
            <a:r>
              <a:rPr lang="en-US" sz="1000" b="1" dirty="0" smtClean="0">
                <a:solidFill>
                  <a:srgbClr val="FF0000"/>
                </a:solidFill>
              </a:rPr>
              <a:t>approach</a:t>
            </a:r>
            <a:endParaRPr lang="en-US" sz="1000" b="1" dirty="0">
              <a:solidFill>
                <a:srgbClr val="FF0000"/>
              </a:solidFill>
            </a:endParaRPr>
          </a:p>
          <a:p>
            <a:pPr marL="228600" indent="-228600">
              <a:buAutoNum type="arabicPeriod"/>
            </a:pPr>
            <a:r>
              <a:rPr lang="en-US" sz="1000" dirty="0"/>
              <a:t>The different stakeholders - Policy makers, regulators, standards and research and technology providers and then utilities or broadly Retail/DSO/TSO/ISO</a:t>
            </a:r>
            <a:r>
              <a:rPr lang="en-US" sz="1000" dirty="0" smtClean="0"/>
              <a:t>. Given </a:t>
            </a:r>
            <a:r>
              <a:rPr lang="en-US" sz="1000" dirty="0"/>
              <a:t>the diverse technical approaches possible for a given distribution feeder and specific levels of DER integration, a collaborative approach is essential in developing the comprehensive knowledge repository of costs, benefits, performance and operational requirements</a:t>
            </a:r>
            <a:r>
              <a:rPr lang="en-US" sz="1000" dirty="0" smtClean="0"/>
              <a:t>.</a:t>
            </a:r>
            <a:endParaRPr lang="en-US" sz="1000" dirty="0"/>
          </a:p>
          <a:p>
            <a:pPr marL="228600" indent="-228600">
              <a:buFontTx/>
              <a:buAutoNum type="arabicPeriod"/>
            </a:pPr>
            <a:r>
              <a:rPr lang="en-US" sz="1000" dirty="0"/>
              <a:t>The framework for assessing the cost, benefit and performance of the different approaches that will work for different types of power systems to transform to an interred grid - this is the design of experiments. Identify technology combinations that will lead to cost effective investment to modernize the grid while supporting the technical basis for DER interconnection requirements. </a:t>
            </a:r>
          </a:p>
          <a:p>
            <a:pPr marL="228600" indent="-228600">
              <a:buAutoNum type="arabicPeriod"/>
            </a:pPr>
            <a:r>
              <a:rPr lang="en-US" sz="1000" dirty="0"/>
              <a:t>A global demonstration or experiments that uses the framework - the results of the experiments provides the knowledge and information and science based data and tools that are used by the industry to realize the transformations that are needed. No one entity has the resources to conduct the demonstrations and the associated engineering analysis to document costs, benefits, and performance of all technology options across all types of distribution feeders. EPRI proposes using its collaborative approach globally to develop a comprehensive repository of data and information that can be used to move toward the Integrated </a:t>
            </a:r>
            <a:r>
              <a:rPr lang="en-US" sz="1000" dirty="0" smtClean="0"/>
              <a:t>Grid</a:t>
            </a:r>
            <a:endParaRPr lang="en-US" sz="1000" dirty="0"/>
          </a:p>
          <a:p>
            <a:r>
              <a:rPr lang="en-US" sz="1000" dirty="0"/>
              <a:t>Need to make the case that all who are involved in the transformation by advancing the FOUR key platforms will need a </a:t>
            </a:r>
            <a:r>
              <a:rPr lang="en-US" sz="1000" b="1" dirty="0">
                <a:solidFill>
                  <a:srgbClr val="000000"/>
                </a:solidFill>
              </a:rPr>
              <a:t>comprehensive and a consistent set of data and tools and information that enables making the decision of what technologies are the most cost effective and in what systems</a:t>
            </a:r>
            <a:endParaRPr lang="en-US" sz="1000" dirty="0">
              <a:solidFill>
                <a:srgbClr val="000000"/>
              </a:solidFill>
            </a:endParaRPr>
          </a:p>
          <a:p>
            <a:r>
              <a:rPr lang="en-US" sz="1000" dirty="0"/>
              <a:t>Data is needed from DER to DSO to TSO or vice versa.</a:t>
            </a:r>
          </a:p>
          <a:p>
            <a:endParaRPr lang="en-US" sz="1000" dirty="0"/>
          </a:p>
          <a:p>
            <a:endParaRPr lang="en-US" sz="1000" dirty="0"/>
          </a:p>
          <a:p>
            <a:endParaRPr lang="en-US" sz="1000" dirty="0"/>
          </a:p>
          <a:p>
            <a:endParaRPr lang="en-US" sz="1000" dirty="0" smtClean="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27</a:t>
            </a:fld>
            <a:endParaRPr lang="en-US" dirty="0"/>
          </a:p>
        </p:txBody>
      </p:sp>
    </p:spTree>
    <p:extLst>
      <p:ext uri="{BB962C8B-B14F-4D97-AF65-F5344CB8AC3E}">
        <p14:creationId xmlns:p14="http://schemas.microsoft.com/office/powerpoint/2010/main" val="576266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261938"/>
            <a:ext cx="5699125" cy="4273550"/>
          </a:xfrm>
        </p:spPr>
      </p:sp>
      <p:sp>
        <p:nvSpPr>
          <p:cNvPr id="3" name="Notes Placeholder 2"/>
          <p:cNvSpPr>
            <a:spLocks noGrp="1"/>
          </p:cNvSpPr>
          <p:nvPr>
            <p:ph type="body" idx="1"/>
          </p:nvPr>
        </p:nvSpPr>
        <p:spPr>
          <a:xfrm>
            <a:off x="490576" y="4642340"/>
            <a:ext cx="6016552" cy="3933337"/>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F61C5D-F1BE-4DC0-A985-527834984994}" type="slidenum">
              <a:rPr lang="en-US" smtClean="0"/>
              <a:pPr/>
              <a:t>29</a:t>
            </a:fld>
            <a:endParaRPr lang="en-US"/>
          </a:p>
        </p:txBody>
      </p:sp>
    </p:spTree>
    <p:extLst>
      <p:ext uri="{BB962C8B-B14F-4D97-AF65-F5344CB8AC3E}">
        <p14:creationId xmlns:p14="http://schemas.microsoft.com/office/powerpoint/2010/main" val="155870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5916" y="4415790"/>
            <a:ext cx="6290784" cy="4587836"/>
          </a:xfrm>
        </p:spPr>
        <p:txBody>
          <a:bodyPr/>
          <a:lstStyle/>
          <a:p>
            <a:pPr>
              <a:spcBef>
                <a:spcPts val="0"/>
              </a:spcBef>
              <a:spcAft>
                <a:spcPts val="1203"/>
              </a:spcAft>
            </a:pPr>
            <a:r>
              <a:rPr lang="en-US" sz="1100" b="1" baseline="0" dirty="0" smtClean="0">
                <a:solidFill>
                  <a:srgbClr val="FF0000"/>
                </a:solidFill>
              </a:rPr>
              <a:t>[May not need this slide depending on audience.  If speaking to an audience not very familiar with EPRI, provides an opportunity to explain who we are and our mission.]</a:t>
            </a:r>
          </a:p>
          <a:p>
            <a:pPr>
              <a:spcBef>
                <a:spcPts val="0"/>
              </a:spcBef>
              <a:spcAft>
                <a:spcPts val="1203"/>
              </a:spcAft>
            </a:pPr>
            <a:endParaRPr lang="en-US" sz="1100" b="1" baseline="0" dirty="0" smtClean="0">
              <a:solidFill>
                <a:srgbClr val="FF0000"/>
              </a:solidFill>
            </a:endParaRPr>
          </a:p>
          <a:p>
            <a:pPr>
              <a:spcBef>
                <a:spcPts val="0"/>
              </a:spcBef>
              <a:spcAft>
                <a:spcPts val="1203"/>
              </a:spcAft>
            </a:pPr>
            <a:r>
              <a:rPr lang="en-US" sz="1100" dirty="0" smtClean="0"/>
              <a:t>EPRI’s </a:t>
            </a:r>
            <a:r>
              <a:rPr lang="en-US" sz="1100" dirty="0"/>
              <a:t>mission is to develop science and technology innovations that provide society with electricity that is </a:t>
            </a:r>
            <a:r>
              <a:rPr lang="en-US" sz="1100" b="1" dirty="0"/>
              <a:t>safe, reliable, affordable and environmentally responsible. </a:t>
            </a:r>
          </a:p>
          <a:p>
            <a:pPr>
              <a:spcBef>
                <a:spcPts val="0"/>
              </a:spcBef>
              <a:spcAft>
                <a:spcPts val="1203"/>
              </a:spcAft>
            </a:pPr>
            <a:r>
              <a:rPr lang="en-US" sz="1100" dirty="0"/>
              <a:t>The emergence of distributed energy resources is having, and will have, a significant impact on the power system. EPRI has initiated an integrated grid study to understand how DER technologies can be blended with existing resources and with evolving consumer choices to preserve the objectives of safe, reliable, affordable and environmentally responsible electricity delivery.</a:t>
            </a:r>
          </a:p>
          <a:p>
            <a:pPr>
              <a:spcBef>
                <a:spcPts val="0"/>
              </a:spcBef>
              <a:spcAft>
                <a:spcPts val="1203"/>
              </a:spcAft>
            </a:pPr>
            <a:r>
              <a:rPr lang="en-US" sz="1100" dirty="0"/>
              <a:t>Now is the time to plan so the grid can fully realize the value of ALL resources, and also be responsive to customer needs. The integrated grid paper we released in February presents an action plan to </a:t>
            </a:r>
            <a:r>
              <a:rPr lang="en-US" sz="1100" b="1" dirty="0">
                <a:solidFill>
                  <a:srgbClr val="FF0000"/>
                </a:solidFill>
              </a:rPr>
              <a:t>transform to an integrated grid </a:t>
            </a:r>
            <a:r>
              <a:rPr lang="en-US" sz="1100" dirty="0"/>
              <a:t>– an action that utilities, technology providers, policy makers and regulators can act upon so that </a:t>
            </a:r>
            <a:r>
              <a:rPr lang="en-US" sz="1100" b="1" dirty="0"/>
              <a:t>together…we can shape the future of electricity</a:t>
            </a:r>
          </a:p>
          <a:p>
            <a:pPr>
              <a:spcBef>
                <a:spcPts val="0"/>
              </a:spcBef>
              <a:spcAft>
                <a:spcPts val="1203"/>
              </a:spcAft>
            </a:pPr>
            <a:endParaRPr lang="en-US" sz="1000" dirty="0"/>
          </a:p>
        </p:txBody>
      </p:sp>
      <p:sp>
        <p:nvSpPr>
          <p:cNvPr id="4" name="Slide Number Placeholder 3"/>
          <p:cNvSpPr>
            <a:spLocks noGrp="1"/>
          </p:cNvSpPr>
          <p:nvPr>
            <p:ph type="sldNum" sz="quarter" idx="10"/>
          </p:nvPr>
        </p:nvSpPr>
        <p:spPr/>
        <p:txBody>
          <a:bodyPr/>
          <a:lstStyle/>
          <a:p>
            <a:fld id="{3E8B9E4A-87F6-405A-BC2D-226273F4F994}"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609088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There is a significant amount of available research and previous studies that will be leveraged during Phase II. Determination of transmission and distribution expansion needs based on expected photovoltaic (PV) deployment have been reported by Southern California Edison (SCE) in 2012 and are continuing under the California Solar Initiative (CSI) Round IV [</a:t>
            </a:r>
            <a:r>
              <a:rPr lang="en-US" sz="1200" u="none" strike="noStrike" kern="1200" dirty="0" smtClean="0">
                <a:solidFill>
                  <a:schemeClr val="tx1"/>
                </a:solidFill>
                <a:latin typeface="Arial" charset="0"/>
                <a:ea typeface="+mn-ea"/>
                <a:cs typeface="Arial" charset="0"/>
                <a:hlinkClick r:id="" action="ppaction://hlinkfile"/>
              </a:rPr>
              <a:t>1</a:t>
            </a:r>
            <a:r>
              <a:rPr lang="en-US" sz="1200" kern="1200" dirty="0" smtClean="0">
                <a:solidFill>
                  <a:schemeClr val="tx1"/>
                </a:solidFill>
                <a:latin typeface="Arial" charset="0"/>
                <a:ea typeface="+mn-ea"/>
                <a:cs typeface="Arial" charset="0"/>
              </a:rPr>
              <a:t>]. Classification of distribution enhancement options have been presented by both the European Union’s PV GRID initiative [</a:t>
            </a:r>
            <a:r>
              <a:rPr lang="en-US" sz="1200" u="none" strike="noStrike" kern="1200" dirty="0" smtClean="0">
                <a:solidFill>
                  <a:schemeClr val="tx1"/>
                </a:solidFill>
                <a:latin typeface="Arial" charset="0"/>
                <a:ea typeface="+mn-ea"/>
                <a:cs typeface="Arial" charset="0"/>
                <a:hlinkClick r:id="" action="ppaction://hlinkfile"/>
              </a:rPr>
              <a:t>2</a:t>
            </a:r>
            <a:r>
              <a:rPr lang="en-US" sz="1200" kern="1200" dirty="0" smtClean="0">
                <a:solidFill>
                  <a:schemeClr val="tx1"/>
                </a:solidFill>
                <a:latin typeface="Arial" charset="0"/>
                <a:ea typeface="+mn-ea"/>
                <a:cs typeface="Arial" charset="0"/>
              </a:rPr>
              <a:t>] and DERlab consortium [</a:t>
            </a:r>
            <a:r>
              <a:rPr lang="en-US" sz="1200" u="none" strike="noStrike" kern="1200" dirty="0" smtClean="0">
                <a:solidFill>
                  <a:schemeClr val="tx1"/>
                </a:solidFill>
                <a:latin typeface="Arial" charset="0"/>
                <a:ea typeface="+mn-ea"/>
                <a:cs typeface="Arial" charset="0"/>
                <a:hlinkClick r:id="" action="ppaction://hlinkfile"/>
              </a:rPr>
              <a:t>3</a:t>
            </a:r>
            <a:r>
              <a:rPr lang="en-US" sz="1200" kern="1200" dirty="0" smtClean="0">
                <a:solidFill>
                  <a:schemeClr val="tx1"/>
                </a:solidFill>
                <a:latin typeface="Arial" charset="0"/>
                <a:ea typeface="+mn-ea"/>
                <a:cs typeface="Arial" charset="0"/>
              </a:rPr>
              <a:t>]. “Value of Solar” studies by SAIC [</a:t>
            </a:r>
            <a:r>
              <a:rPr lang="en-US" sz="1200" u="none" strike="noStrike" kern="1200" dirty="0" smtClean="0">
                <a:solidFill>
                  <a:schemeClr val="tx1"/>
                </a:solidFill>
                <a:latin typeface="Arial" charset="0"/>
                <a:ea typeface="+mn-ea"/>
                <a:cs typeface="Arial" charset="0"/>
                <a:hlinkClick r:id="" action="ppaction://hlinkfile"/>
              </a:rPr>
              <a:t>4</a:t>
            </a:r>
            <a:r>
              <a:rPr lang="en-US" sz="1200" kern="1200" dirty="0" smtClean="0">
                <a:solidFill>
                  <a:schemeClr val="tx1"/>
                </a:solidFill>
                <a:latin typeface="Arial" charset="0"/>
                <a:ea typeface="+mn-ea"/>
                <a:cs typeface="Arial" charset="0"/>
              </a:rPr>
              <a:t>], Xcel Energy [</a:t>
            </a:r>
            <a:r>
              <a:rPr lang="en-US" sz="1200" u="none" strike="noStrike" kern="1200" dirty="0" smtClean="0">
                <a:solidFill>
                  <a:schemeClr val="tx1"/>
                </a:solidFill>
                <a:latin typeface="Arial" charset="0"/>
                <a:ea typeface="+mn-ea"/>
                <a:cs typeface="Arial" charset="0"/>
                <a:hlinkClick r:id="" action="ppaction://hlinkfile"/>
              </a:rPr>
              <a:t>5</a:t>
            </a:r>
            <a:r>
              <a:rPr lang="en-US" sz="1200" kern="1200" dirty="0" smtClean="0">
                <a:solidFill>
                  <a:schemeClr val="tx1"/>
                </a:solidFill>
                <a:latin typeface="Arial" charset="0"/>
                <a:ea typeface="+mn-ea"/>
                <a:cs typeface="Arial" charset="0"/>
              </a:rPr>
              <a:t>], Clean Power Research (CPR ) [</a:t>
            </a:r>
            <a:r>
              <a:rPr lang="en-US" sz="1200" u="none" strike="noStrike" kern="1200" dirty="0" smtClean="0">
                <a:solidFill>
                  <a:schemeClr val="tx1"/>
                </a:solidFill>
                <a:latin typeface="Arial" charset="0"/>
                <a:ea typeface="+mn-ea"/>
                <a:cs typeface="Arial" charset="0"/>
                <a:hlinkClick r:id="" action="ppaction://hlinkfile"/>
              </a:rPr>
              <a:t>6</a:t>
            </a:r>
            <a:r>
              <a:rPr lang="en-US" sz="1200" kern="1200" dirty="0" smtClean="0">
                <a:solidFill>
                  <a:schemeClr val="tx1"/>
                </a:solidFill>
                <a:latin typeface="Arial" charset="0"/>
                <a:ea typeface="+mn-ea"/>
                <a:cs typeface="Arial" charset="0"/>
              </a:rPr>
              <a:t>], and others provide example approaches for itemizing the costs and benefits associated with DER and classifying the value streams by stakeholder and monetization strategy. EPRI, as part of Department of Energy (DOE) funded efforts, has developed a cost-benefit framework for smart grid investments that will aid in investment categorization and stakeholder identification [</a:t>
            </a:r>
            <a:r>
              <a:rPr lang="en-US" sz="1200" u="none" strike="noStrike" kern="1200" dirty="0" smtClean="0">
                <a:solidFill>
                  <a:schemeClr val="tx1"/>
                </a:solidFill>
                <a:latin typeface="Arial" charset="0"/>
                <a:ea typeface="+mn-ea"/>
                <a:cs typeface="Arial" charset="0"/>
                <a:hlinkClick r:id="" action="ppaction://hlinkfile"/>
              </a:rPr>
              <a:t>7</a:t>
            </a:r>
            <a:r>
              <a:rPr lang="en-US" sz="1200" kern="1200" dirty="0" smtClean="0">
                <a:solidFill>
                  <a:schemeClr val="tx1"/>
                </a:solidFill>
                <a:latin typeface="Arial" charset="0"/>
                <a:ea typeface="+mn-ea"/>
                <a:cs typeface="Arial" charset="0"/>
              </a:rPr>
              <a:t>]. As the value streams are consolidated, the impact of cost allocation and recovery on utility customer classes has been studied extensively by Energy and Environmental Economics, Inc. (E3) for both California [</a:t>
            </a:r>
            <a:r>
              <a:rPr lang="en-US" sz="1200" u="none" strike="noStrike" kern="1200" dirty="0" smtClean="0">
                <a:solidFill>
                  <a:schemeClr val="tx1"/>
                </a:solidFill>
                <a:latin typeface="Arial" charset="0"/>
                <a:ea typeface="+mn-ea"/>
                <a:cs typeface="Arial" charset="0"/>
                <a:hlinkClick r:id="" action="ppaction://hlinkfile"/>
              </a:rPr>
              <a:t>8</a:t>
            </a:r>
            <a:r>
              <a:rPr lang="en-US" sz="1200" kern="1200" dirty="0" smtClean="0">
                <a:solidFill>
                  <a:schemeClr val="tx1"/>
                </a:solidFill>
                <a:latin typeface="Arial" charset="0"/>
                <a:ea typeface="+mn-ea"/>
                <a:cs typeface="Arial" charset="0"/>
              </a:rPr>
              <a:t>] and Hawaii [</a:t>
            </a:r>
            <a:r>
              <a:rPr lang="en-US" sz="1200" u="none" strike="noStrike" kern="1200" dirty="0" smtClean="0">
                <a:solidFill>
                  <a:schemeClr val="tx1"/>
                </a:solidFill>
                <a:latin typeface="Arial" charset="0"/>
                <a:ea typeface="+mn-ea"/>
                <a:cs typeface="Arial" charset="0"/>
                <a:hlinkClick r:id="" action="ppaction://hlinkfile"/>
              </a:rPr>
              <a:t>9</a:t>
            </a:r>
            <a:r>
              <a:rPr lang="en-US" sz="1200" kern="1200" dirty="0" smtClean="0">
                <a:solidFill>
                  <a:schemeClr val="tx1"/>
                </a:solidFill>
                <a:latin typeface="Arial" charset="0"/>
                <a:ea typeface="+mn-ea"/>
                <a:cs typeface="Arial" charset="0"/>
              </a:rPr>
              <a:t>].</a:t>
            </a:r>
            <a:r>
              <a:rPr lang="en-US" sz="1200" kern="1200" baseline="0" dirty="0" smtClean="0">
                <a:solidFill>
                  <a:schemeClr val="tx1"/>
                </a:solidFill>
                <a:latin typeface="Arial" charset="0"/>
                <a:ea typeface="+mn-ea"/>
                <a:cs typeface="Arial" charset="0"/>
              </a:rPr>
              <a:t> Also recent efforts in </a:t>
            </a:r>
            <a:r>
              <a:rPr lang="en-US" sz="1200" kern="1200" dirty="0" smtClean="0">
                <a:solidFill>
                  <a:schemeClr val="tx1"/>
                </a:solidFill>
                <a:latin typeface="Arial" charset="0"/>
                <a:ea typeface="+mn-ea"/>
                <a:cs typeface="Arial" charset="0"/>
              </a:rPr>
              <a:t>Austin Energy and Minnesota are</a:t>
            </a:r>
            <a:r>
              <a:rPr lang="en-US" sz="1200" kern="1200" baseline="0" dirty="0" smtClean="0">
                <a:solidFill>
                  <a:schemeClr val="tx1"/>
                </a:solidFill>
                <a:latin typeface="Arial" charset="0"/>
                <a:ea typeface="+mn-ea"/>
                <a:cs typeface="Arial" charset="0"/>
              </a:rPr>
              <a:t> other examples to address DER.</a:t>
            </a:r>
          </a:p>
          <a:p>
            <a:r>
              <a:rPr lang="en-US" sz="1200" kern="1200" baseline="0" dirty="0" smtClean="0">
                <a:solidFill>
                  <a:schemeClr val="tx1"/>
                </a:solidFill>
                <a:latin typeface="Arial" charset="0"/>
                <a:ea typeface="+mn-ea"/>
                <a:cs typeface="Arial" charset="0"/>
              </a:rPr>
              <a:t>HOWEVER – each of these addresses pieces of the pie BUT NOT the entire pie.</a:t>
            </a:r>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3E8B9E4A-87F6-405A-BC2D-226273F4F994}" type="slidenum">
              <a:rPr lang="en-US" smtClean="0"/>
              <a:pPr/>
              <a:t>30</a:t>
            </a:fld>
            <a:endParaRPr lang="en-US" dirty="0"/>
          </a:p>
        </p:txBody>
      </p:sp>
    </p:spTree>
    <p:extLst>
      <p:ext uri="{BB962C8B-B14F-4D97-AF65-F5344CB8AC3E}">
        <p14:creationId xmlns:p14="http://schemas.microsoft.com/office/powerpoint/2010/main" val="2220374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1985" y="4403725"/>
            <a:ext cx="6134085" cy="4171950"/>
          </a:xfrm>
        </p:spPr>
        <p:txBody>
          <a:bodyPr>
            <a:normAutofit/>
          </a:bodyPr>
          <a:lstStyle/>
          <a:p>
            <a:r>
              <a:rPr lang="en-US" sz="1200" kern="1200" dirty="0" smtClean="0">
                <a:solidFill>
                  <a:schemeClr val="tx1"/>
                </a:solidFill>
                <a:latin typeface="Arial" charset="0"/>
                <a:ea typeface="+mn-ea"/>
                <a:cs typeface="Arial" charset="0"/>
              </a:rPr>
              <a:t>Both for planning and operation</a:t>
            </a:r>
            <a:r>
              <a:rPr lang="en-US" sz="1200" kern="1200" baseline="0" dirty="0" smtClean="0">
                <a:solidFill>
                  <a:schemeClr val="tx1"/>
                </a:solidFill>
                <a:latin typeface="Arial" charset="0"/>
                <a:ea typeface="+mn-ea"/>
                <a:cs typeface="Arial" charset="0"/>
              </a:rPr>
              <a:t> – what information is needed, who communicated what with whom. We have done this in the EMS world on the transmission side – we need to do this for the distribution system as well.</a:t>
            </a:r>
          </a:p>
          <a:p>
            <a:r>
              <a:rPr lang="en-US" sz="1200" b="1" kern="1200" baseline="0" dirty="0" smtClean="0">
                <a:solidFill>
                  <a:schemeClr val="tx1"/>
                </a:solidFill>
                <a:latin typeface="Arial" charset="0"/>
                <a:ea typeface="+mn-ea"/>
                <a:cs typeface="Arial" charset="0"/>
              </a:rPr>
              <a:t>Two</a:t>
            </a:r>
            <a:r>
              <a:rPr lang="en-US" sz="1200" b="1" kern="1200" dirty="0" smtClean="0">
                <a:solidFill>
                  <a:schemeClr val="tx1"/>
                </a:solidFill>
                <a:latin typeface="Arial" charset="0"/>
                <a:ea typeface="+mn-ea"/>
                <a:cs typeface="Arial" charset="0"/>
              </a:rPr>
              <a:t> examples:</a:t>
            </a:r>
            <a:endParaRPr lang="en-US" sz="1200" b="1"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Imagine you have a distribution system with a feeder where you expect in future years to exceed the substation rating during</a:t>
            </a:r>
            <a:r>
              <a:rPr lang="en-US" sz="1200" kern="1200" dirty="0" smtClean="0">
                <a:solidFill>
                  <a:schemeClr val="tx1"/>
                </a:solidFill>
                <a:latin typeface="Arial" charset="0"/>
                <a:ea typeface="+mn-ea"/>
                <a:cs typeface="Arial" charset="0"/>
              </a:rPr>
              <a:t> a </a:t>
            </a:r>
            <a:r>
              <a:rPr lang="en-US" sz="1200" kern="1200" baseline="0" dirty="0" smtClean="0">
                <a:solidFill>
                  <a:schemeClr val="tx1"/>
                </a:solidFill>
                <a:latin typeface="Arial" charset="0"/>
                <a:ea typeface="+mn-ea"/>
                <a:cs typeface="Arial" charset="0"/>
              </a:rPr>
              <a:t>summer peak. You have the option to change the transformer or to install strategically placed storage near customer PV, which can defer the upgrade to a later date. How can you do this unless DER is part of the planning process?</a:t>
            </a:r>
          </a:p>
          <a:p>
            <a:r>
              <a:rPr lang="en-US" sz="1200" kern="1200" baseline="0" dirty="0" smtClean="0">
                <a:solidFill>
                  <a:schemeClr val="tx1"/>
                </a:solidFill>
                <a:latin typeface="Arial" charset="0"/>
                <a:ea typeface="+mn-ea"/>
                <a:cs typeface="Arial" charset="0"/>
              </a:rPr>
              <a:t>Also imagine in a feeder you have significant penetration of PV and during a bright summer day you need to curtail the PV to ensure that feeder rating is not violated. Otherwise you may need to change the whole feeder and re-conductor the entire system. How do you do this without operationally integrating DER with the system?</a:t>
            </a:r>
          </a:p>
          <a:p>
            <a:r>
              <a:rPr lang="en-US" sz="1200" kern="1200" baseline="0" dirty="0" smtClean="0">
                <a:solidFill>
                  <a:schemeClr val="tx1"/>
                </a:solidFill>
                <a:latin typeface="Arial" charset="0"/>
                <a:ea typeface="+mn-ea"/>
                <a:cs typeface="Arial" charset="0"/>
              </a:rPr>
              <a:t>While these two examples illustrate how DER can help in alleviating some of the need for grid augmentation but for widespread penetration grid HAVE to be augmented – an integrated grid allows this augmentation to be cost effective since in some cases DER can help in delaying or not requiring augmentation </a:t>
            </a:r>
          </a:p>
        </p:txBody>
      </p:sp>
      <p:sp>
        <p:nvSpPr>
          <p:cNvPr id="4" name="Slide Number Placeholder 3"/>
          <p:cNvSpPr>
            <a:spLocks noGrp="1"/>
          </p:cNvSpPr>
          <p:nvPr>
            <p:ph type="sldNum" sz="quarter" idx="10"/>
          </p:nvPr>
        </p:nvSpPr>
        <p:spPr/>
        <p:txBody>
          <a:bodyPr/>
          <a:lstStyle/>
          <a:p>
            <a:fld id="{3E8B9E4A-87F6-405A-BC2D-226273F4F994}" type="slidenum">
              <a:rPr lang="en-US" smtClean="0"/>
              <a:pPr/>
              <a:t>31</a:t>
            </a:fld>
            <a:endParaRPr lang="en-US" dirty="0"/>
          </a:p>
        </p:txBody>
      </p:sp>
    </p:spTree>
    <p:extLst>
      <p:ext uri="{BB962C8B-B14F-4D97-AF65-F5344CB8AC3E}">
        <p14:creationId xmlns:p14="http://schemas.microsoft.com/office/powerpoint/2010/main" val="3768999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1985" y="4403725"/>
            <a:ext cx="6134085" cy="4171950"/>
          </a:xfrm>
        </p:spPr>
        <p:txBody>
          <a:bodyPr>
            <a:normAutofit/>
          </a:bodyPr>
          <a:lstStyle/>
          <a:p>
            <a:r>
              <a:rPr lang="en-US" sz="1200" kern="1200" dirty="0" smtClean="0">
                <a:solidFill>
                  <a:schemeClr val="tx1"/>
                </a:solidFill>
                <a:latin typeface="Arial" charset="0"/>
                <a:ea typeface="+mn-ea"/>
                <a:cs typeface="Arial" charset="0"/>
              </a:rPr>
              <a:t>Both for planning and operation</a:t>
            </a:r>
            <a:r>
              <a:rPr lang="en-US" sz="1200" kern="1200" baseline="0" dirty="0" smtClean="0">
                <a:solidFill>
                  <a:schemeClr val="tx1"/>
                </a:solidFill>
                <a:latin typeface="Arial" charset="0"/>
                <a:ea typeface="+mn-ea"/>
                <a:cs typeface="Arial" charset="0"/>
              </a:rPr>
              <a:t> – what information is needed, who communicated what with whom. We have done this in the EMS world on the transmission side – we need to do this for the distribution system as well.</a:t>
            </a:r>
          </a:p>
          <a:p>
            <a:r>
              <a:rPr lang="en-US" sz="1200" b="1" kern="1200" baseline="0" dirty="0" smtClean="0">
                <a:solidFill>
                  <a:schemeClr val="tx1"/>
                </a:solidFill>
                <a:latin typeface="Arial" charset="0"/>
                <a:ea typeface="+mn-ea"/>
                <a:cs typeface="Arial" charset="0"/>
              </a:rPr>
              <a:t>Two</a:t>
            </a:r>
            <a:r>
              <a:rPr lang="en-US" sz="1200" b="1" kern="1200" dirty="0" smtClean="0">
                <a:solidFill>
                  <a:schemeClr val="tx1"/>
                </a:solidFill>
                <a:latin typeface="Arial" charset="0"/>
                <a:ea typeface="+mn-ea"/>
                <a:cs typeface="Arial" charset="0"/>
              </a:rPr>
              <a:t> examples:</a:t>
            </a:r>
            <a:endParaRPr lang="en-US" sz="1200" b="1"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Imagine you have a distribution system with a feeder where you expect in future years to exceed the substation rating during</a:t>
            </a:r>
            <a:r>
              <a:rPr lang="en-US" sz="1200" kern="1200" dirty="0" smtClean="0">
                <a:solidFill>
                  <a:schemeClr val="tx1"/>
                </a:solidFill>
                <a:latin typeface="Arial" charset="0"/>
                <a:ea typeface="+mn-ea"/>
                <a:cs typeface="Arial" charset="0"/>
              </a:rPr>
              <a:t> a </a:t>
            </a:r>
            <a:r>
              <a:rPr lang="en-US" sz="1200" kern="1200" baseline="0" dirty="0" smtClean="0">
                <a:solidFill>
                  <a:schemeClr val="tx1"/>
                </a:solidFill>
                <a:latin typeface="Arial" charset="0"/>
                <a:ea typeface="+mn-ea"/>
                <a:cs typeface="Arial" charset="0"/>
              </a:rPr>
              <a:t>summer peak. You have the option to change the transformer or to install strategically placed storage near customer PV, which can defer the upgrade to a later date. How can you do this unless DER is part of the planning process?</a:t>
            </a:r>
          </a:p>
          <a:p>
            <a:r>
              <a:rPr lang="en-US" sz="1200" kern="1200" baseline="0" dirty="0" smtClean="0">
                <a:solidFill>
                  <a:schemeClr val="tx1"/>
                </a:solidFill>
                <a:latin typeface="Arial" charset="0"/>
                <a:ea typeface="+mn-ea"/>
                <a:cs typeface="Arial" charset="0"/>
              </a:rPr>
              <a:t>Also imagine in a feeder you have significant penetration of PV and during a bright summer day you need to curtail the PV to ensure that feeder rating is not violated. Otherwise you may need to change the whole feeder and re-conductor the entire system. How do you do this without operationally integrating DER with the system?</a:t>
            </a:r>
          </a:p>
          <a:p>
            <a:r>
              <a:rPr lang="en-US" sz="1200" kern="1200" baseline="0" dirty="0" smtClean="0">
                <a:solidFill>
                  <a:schemeClr val="tx1"/>
                </a:solidFill>
                <a:latin typeface="Arial" charset="0"/>
                <a:ea typeface="+mn-ea"/>
                <a:cs typeface="Arial" charset="0"/>
              </a:rPr>
              <a:t>While these two examples illustrate how DER can help in alleviating some of the need for grid augmentation but for widespread penetration grid HAVE to be augmented – an integrated grid allows this augmentation to be cost effective since in some cases DER can help in delaying or not requiring augmentation </a:t>
            </a:r>
          </a:p>
        </p:txBody>
      </p:sp>
      <p:sp>
        <p:nvSpPr>
          <p:cNvPr id="4" name="Slide Number Placeholder 3"/>
          <p:cNvSpPr>
            <a:spLocks noGrp="1"/>
          </p:cNvSpPr>
          <p:nvPr>
            <p:ph type="sldNum" sz="quarter" idx="10"/>
          </p:nvPr>
        </p:nvSpPr>
        <p:spPr/>
        <p:txBody>
          <a:bodyPr/>
          <a:lstStyle/>
          <a:p>
            <a:fld id="{3E8B9E4A-87F6-405A-BC2D-226273F4F994}" type="slidenum">
              <a:rPr lang="en-US" smtClean="0"/>
              <a:pPr/>
              <a:t>32</a:t>
            </a:fld>
            <a:endParaRPr lang="en-US" dirty="0"/>
          </a:p>
        </p:txBody>
      </p:sp>
    </p:spTree>
    <p:extLst>
      <p:ext uri="{BB962C8B-B14F-4D97-AF65-F5344CB8AC3E}">
        <p14:creationId xmlns:p14="http://schemas.microsoft.com/office/powerpoint/2010/main" val="1195049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34</a:t>
            </a:fld>
            <a:endParaRPr lang="en-US" dirty="0"/>
          </a:p>
        </p:txBody>
      </p:sp>
    </p:spTree>
    <p:extLst>
      <p:ext uri="{BB962C8B-B14F-4D97-AF65-F5344CB8AC3E}">
        <p14:creationId xmlns:p14="http://schemas.microsoft.com/office/powerpoint/2010/main" val="97050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493713"/>
            <a:ext cx="4635500" cy="3476625"/>
          </a:xfrm>
        </p:spPr>
      </p:sp>
      <p:sp>
        <p:nvSpPr>
          <p:cNvPr id="4" name="Slide Number Placeholder 3"/>
          <p:cNvSpPr>
            <a:spLocks noGrp="1"/>
          </p:cNvSpPr>
          <p:nvPr>
            <p:ph type="sldNum" sz="quarter" idx="10"/>
          </p:nvPr>
        </p:nvSpPr>
        <p:spPr/>
        <p:txBody>
          <a:bodyPr/>
          <a:lstStyle/>
          <a:p>
            <a:fld id="{3E8B9E4A-87F6-405A-BC2D-226273F4F994}" type="slidenum">
              <a:rPr lang="en-US" smtClean="0"/>
              <a:pPr/>
              <a:t>3</a:t>
            </a:fld>
            <a:endParaRPr lang="en-US" dirty="0"/>
          </a:p>
        </p:txBody>
      </p:sp>
      <p:sp>
        <p:nvSpPr>
          <p:cNvPr id="5" name="Notes Placeholder 4"/>
          <p:cNvSpPr>
            <a:spLocks noGrp="1"/>
          </p:cNvSpPr>
          <p:nvPr>
            <p:ph type="body" sz="quarter" idx="11"/>
          </p:nvPr>
        </p:nvSpPr>
        <p:spPr>
          <a:xfrm>
            <a:off x="319743" y="4007830"/>
            <a:ext cx="6394852" cy="4778155"/>
          </a:xfrm>
        </p:spPr>
        <p:txBody>
          <a:bodyPr>
            <a:noAutofit/>
          </a:bodyPr>
          <a:lstStyle/>
          <a:p>
            <a:pPr>
              <a:defRPr/>
            </a:pPr>
            <a:r>
              <a:rPr lang="en-US" sz="1000" i="1" dirty="0" smtClean="0"/>
              <a:t>The </a:t>
            </a:r>
            <a:r>
              <a:rPr lang="en-US" sz="1000" i="1" dirty="0"/>
              <a:t>Power System is Changing and this change is dominated by Distributed Energy </a:t>
            </a:r>
            <a:r>
              <a:rPr lang="en-US" sz="1000" i="1" dirty="0" smtClean="0"/>
              <a:t>Resources (DER), devices at the edge of the distribution system. Change </a:t>
            </a:r>
            <a:r>
              <a:rPr lang="en-US" sz="1000" i="1" dirty="0"/>
              <a:t>is </a:t>
            </a:r>
            <a:r>
              <a:rPr lang="en-US" sz="1000" i="1" dirty="0" smtClean="0"/>
              <a:t>nothing new. Innovation has been changing the generation, delivery and use of electricity for over 130 years.</a:t>
            </a:r>
            <a:endParaRPr lang="en-US" sz="1000" i="1" dirty="0"/>
          </a:p>
          <a:p>
            <a:pPr lvl="0">
              <a:defRPr/>
            </a:pPr>
            <a:r>
              <a:rPr lang="en-US" sz="1000" dirty="0" smtClean="0"/>
              <a:t>These </a:t>
            </a:r>
            <a:r>
              <a:rPr lang="en-US" sz="1000" dirty="0"/>
              <a:t>changes are not planned or integrated with the electric power system. In many </a:t>
            </a:r>
            <a:r>
              <a:rPr lang="en-US" sz="1000" dirty="0" smtClean="0"/>
              <a:t>cases, </a:t>
            </a:r>
            <a:r>
              <a:rPr lang="en-US" sz="1000" dirty="0"/>
              <a:t>the distribution system operators do not have visibility of how </a:t>
            </a:r>
            <a:r>
              <a:rPr lang="en-US" sz="1000" dirty="0" smtClean="0"/>
              <a:t>much electricity is generated or consumed within their networks.</a:t>
            </a:r>
            <a:endParaRPr lang="en-US" sz="1000" dirty="0"/>
          </a:p>
        </p:txBody>
      </p:sp>
    </p:spTree>
    <p:extLst>
      <p:ext uri="{BB962C8B-B14F-4D97-AF65-F5344CB8AC3E}">
        <p14:creationId xmlns:p14="http://schemas.microsoft.com/office/powerpoint/2010/main" val="141127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How does</a:t>
            </a:r>
            <a:r>
              <a:rPr lang="en-US" sz="1100" baseline="0" dirty="0" smtClean="0"/>
              <a:t> it all fit together?</a:t>
            </a:r>
          </a:p>
          <a:p>
            <a:r>
              <a:rPr lang="en-US" sz="1100" b="1" baseline="0" dirty="0" smtClean="0"/>
              <a:t>We’ve done a good job at connecting DER, but haven’t integrated it into the operation of the power system.  </a:t>
            </a:r>
            <a:r>
              <a:rPr lang="en-US" sz="1100" b="0" baseline="0" dirty="0" smtClean="0"/>
              <a:t>Without the interconnection standards and the modifications to utility planning and integration across transmission and distribution systems, true integration will be difficult going forward, if not impossible.</a:t>
            </a:r>
            <a:endParaRPr lang="en-US" sz="1100" b="1" dirty="0" smtClean="0"/>
          </a:p>
          <a:p>
            <a:r>
              <a:rPr lang="en-US" sz="1100" b="1" dirty="0" smtClean="0"/>
              <a:t>Two ways</a:t>
            </a:r>
            <a:r>
              <a:rPr lang="en-US" sz="1100" b="1" baseline="0" dirty="0" smtClean="0"/>
              <a:t> that the grid can go from here.  </a:t>
            </a:r>
            <a:r>
              <a:rPr lang="en-US" sz="1100" b="0" baseline="0" dirty="0" smtClean="0"/>
              <a:t>The path to the left (defection) is a</a:t>
            </a:r>
            <a:r>
              <a:rPr lang="en-US" sz="1100" baseline="0" dirty="0" smtClean="0"/>
              <a:t> popular topic for advocates and consumers alike, and is labeled by some as “Grid Defection” rather than integration.  This produces a system which lacks the strength of an interconnected system, with customers subjected to the reduction in economy of scale and the difficulty of balancing a system on a smaller area, without the benefit of shared backup and pooled resources.  Going the other way, there is no one-size-fits-all solution, with different stakeholders and systems able to coordinate to different levels.  However, the goal is a fully integrated system, capable of making the best use of all connected resources.</a:t>
            </a:r>
            <a:endParaRPr lang="en-US" sz="1100" dirty="0" smtClean="0"/>
          </a:p>
          <a:p>
            <a:r>
              <a:rPr lang="en-US" sz="1100" b="1" dirty="0" smtClean="0"/>
              <a:t>One thing is crystal clear: the grid is going to change. </a:t>
            </a:r>
            <a:r>
              <a:rPr lang="en-US" sz="1100" dirty="0" smtClean="0"/>
              <a:t>Identifying a favorable end point that takes into account the capabilities, limitations, and concerns of all parties will deliver the most value to society. Collaboration and forethought are fundamental to this evolution, and we at EPRI look forward to being part of this journey.</a:t>
            </a:r>
          </a:p>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367486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Perhaps the most important value that grid connectivity provides consumers, especially those with distributed generation, is the ability to install any size DER that can be connected to the grid. A utility connection enables consumers to transact energy with the utility grid, getting energy when the customer needs it and sending energy back to the grid when the customer is producing more than is needed. This benefit, in effect, shifts risks with respect to the size of the energy resource from the individual user to the party responsible for the resources and operation of the grid.</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The figure above shows simulated results in which a customer offsets the total energy consumption for the day. However, only about 30% of the energy is “self-consumed” at the instant of consumption (as is consistent with a number of German studies which estimate self-consumption for an average consumer without storage to be 20-40%)</a:t>
            </a:r>
          </a:p>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6</a:t>
            </a:fld>
            <a:endParaRPr lang="en-US" dirty="0"/>
          </a:p>
        </p:txBody>
      </p:sp>
    </p:spTree>
    <p:extLst>
      <p:ext uri="{BB962C8B-B14F-4D97-AF65-F5344CB8AC3E}">
        <p14:creationId xmlns:p14="http://schemas.microsoft.com/office/powerpoint/2010/main" val="11949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The grid serves as a reliable source of high-quality power in the event of disruptions to DER. This includes compensating for the variable output of PV and wind generation. In the case of PV, the variability is not only diurnal but also overcast conditions or fast-moving clouds can cause fluctuation of PV-produced electricity. The grid serves as a crucial balancing resource available for whatever period—from seconds to hours to days and seasons— to offset variable and uncertain output from distributed resources.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Arial" charset="0"/>
              </a:rPr>
              <a:t>This slide is a report of irradiance profiles in NJ during August 2012. Very few daily profiles (in blue) match the calculated optimal (orange), and show significant variability due to cloud movements and other sources of shading.</a:t>
            </a:r>
          </a:p>
          <a:p>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7</a:t>
            </a:fld>
            <a:endParaRPr lang="en-US" dirty="0"/>
          </a:p>
        </p:txBody>
      </p:sp>
    </p:spTree>
    <p:extLst>
      <p:ext uri="{BB962C8B-B14F-4D97-AF65-F5344CB8AC3E}">
        <p14:creationId xmlns:p14="http://schemas.microsoft.com/office/powerpoint/2010/main" val="117788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Average Interruption</a:t>
            </a:r>
            <a:r>
              <a:rPr lang="en-US" baseline="0" dirty="0" smtClean="0"/>
              <a:t> Duration Index (SAIDI) is a metric that reflects the number of minutes per year that an average customer would experience a power outage, excluding major events (such as hurricanes, blizzards, etc). A national average SAIDI of 140 minutes indicates a 99.97% reliability excluding those major events.</a:t>
            </a:r>
            <a:endParaRPr lang="en-US" dirty="0" smtClean="0"/>
          </a:p>
          <a:p>
            <a:endParaRPr lang="en-US" dirty="0" smtClean="0"/>
          </a:p>
          <a:p>
            <a:r>
              <a:rPr lang="en-US" dirty="0" smtClean="0"/>
              <a:t>Reference: </a:t>
            </a:r>
            <a:r>
              <a:rPr lang="en-US" sz="1200" kern="1200" baseline="0" dirty="0" smtClean="0">
                <a:solidFill>
                  <a:schemeClr val="tx1"/>
                </a:solidFill>
                <a:latin typeface="Arial" charset="0"/>
                <a:ea typeface="+mn-ea"/>
                <a:cs typeface="Arial" charset="0"/>
              </a:rPr>
              <a:t>"IEEE Distribution Reliability Benchmarking 2011 Results," IEEE Distribution Reliability Working Group, 2013.</a:t>
            </a:r>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8</a:t>
            </a:fld>
            <a:endParaRPr lang="en-US" dirty="0"/>
          </a:p>
        </p:txBody>
      </p:sp>
    </p:spTree>
    <p:extLst>
      <p:ext uri="{BB962C8B-B14F-4D97-AF65-F5344CB8AC3E}">
        <p14:creationId xmlns:p14="http://schemas.microsoft.com/office/powerpoint/2010/main" val="252204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The grid provides instantaneous power for appliances and devices such as compressors, air conditioners, transformers and welders that require a strong flow of current (“in-rush” current) when starting up. This enables them to start reliably without severe voltage fluctuation. Without grid connectivity or other supporting technologies, a conventional central air conditioning compressor relying only on a PV system may not start at all unless the PV system is oversized to handle the in-rush current.</a:t>
            </a:r>
          </a:p>
          <a:p>
            <a:endParaRPr lang="en-US" dirty="0" smtClean="0"/>
          </a:p>
          <a:p>
            <a:r>
              <a:rPr lang="en-US" sz="1200" kern="1200" baseline="0" dirty="0" smtClean="0">
                <a:solidFill>
                  <a:schemeClr val="tx1"/>
                </a:solidFill>
                <a:latin typeface="Arial" charset="0"/>
                <a:ea typeface="+mn-ea"/>
                <a:cs typeface="Arial" charset="0"/>
              </a:rPr>
              <a:t>The figure illustrates the instantaneous power required to start a residential air conditioner. The peak current measured during this interval is six to eight times the standard operating current. While the customer’s PV array could satisfy the real power requirements (but not the reactive) of the heating, ventilating and air conditioning (HVAC) unit during normal operation, the customer’s grid connection supplies the majority of the required starting power.</a:t>
            </a:r>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9</a:t>
            </a:fld>
            <a:endParaRPr lang="en-US" dirty="0"/>
          </a:p>
        </p:txBody>
      </p:sp>
    </p:spTree>
    <p:extLst>
      <p:ext uri="{BB962C8B-B14F-4D97-AF65-F5344CB8AC3E}">
        <p14:creationId xmlns:p14="http://schemas.microsoft.com/office/powerpoint/2010/main" val="192886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The grid’s high fault current level also results in higher quality voltage by limiting harmonic distortion and regulating frequency in a very tight band, which is required for the operation of sensitive equipment. Similarly, the inherent inertia of a large, connected system minimizes the impact of disturbances, such as the loss of a large generators or transmission lines, on the system frequency. As shown in the figure, grid-connected consumers on average will experience voltage that closely approximates a sinusoidal waveform with very little harmonic distortion.</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In contrast, voltage from a distributed system that is not connected to the grid will generally have a higher voltage harmonic distortion, which can result in malfunction of sensitive consumer end-use devices. Harmonics cause heating in many components, affecting dielectric strength and reducing the life of equipment, such as appliances, motors, or air conditioners. Harmonics also contribute to losses that reduce system efficiency. In addition, a disturbance occurring inside the unconnected system will create larger deviations in frequency than if the system maintained its connection to the larger grid.</a:t>
            </a:r>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10</a:t>
            </a:fld>
            <a:endParaRPr lang="en-US" dirty="0"/>
          </a:p>
        </p:txBody>
      </p:sp>
    </p:spTree>
    <p:extLst>
      <p:ext uri="{BB962C8B-B14F-4D97-AF65-F5344CB8AC3E}">
        <p14:creationId xmlns:p14="http://schemas.microsoft.com/office/powerpoint/2010/main" val="4139936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dirty="0" smtClean="0"/>
          </a:p>
        </p:txBody>
      </p:sp>
      <p:sp>
        <p:nvSpPr>
          <p:cNvPr id="28708" name="Rectangle 36"/>
          <p:cNvSpPr>
            <a:spLocks noGrp="1" noChangeArrowheads="1"/>
          </p:cNvSpPr>
          <p:nvPr>
            <p:ph type="subTitle" sz="quarter" idx="1"/>
          </p:nvPr>
        </p:nvSpPr>
        <p:spPr>
          <a:xfrm>
            <a:off x="365760" y="4297680"/>
            <a:ext cx="8412480" cy="219456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377440"/>
            <a:ext cx="8412480" cy="1828800"/>
          </a:xfrm>
        </p:spPr>
        <p:txBody>
          <a:bodyPr anchor="ctr">
            <a:normAutofit/>
          </a:bodyPr>
          <a:lstStyle>
            <a:lvl1pPr algn="ctr">
              <a:spcAft>
                <a:spcPts val="600"/>
              </a:spcAft>
              <a:defRPr sz="36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71800" y="1629992"/>
            <a:ext cx="3200400" cy="521208"/>
          </a:xfrm>
          <a:prstGeom prst="rect">
            <a:avLst/>
          </a:prstGeom>
        </p:spPr>
      </p:pic>
      <p:pic>
        <p:nvPicPr>
          <p:cNvPr id="11" name="Picture 10" descr="2014 PowerPoint title banner_FIN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dirty="0" smtClean="0"/>
          </a:p>
        </p:txBody>
      </p:sp>
      <p:sp>
        <p:nvSpPr>
          <p:cNvPr id="28708" name="Rectangle 36"/>
          <p:cNvSpPr>
            <a:spLocks noGrp="1" noChangeArrowheads="1"/>
          </p:cNvSpPr>
          <p:nvPr>
            <p:ph type="subTitle" sz="quarter" idx="1"/>
          </p:nvPr>
        </p:nvSpPr>
        <p:spPr>
          <a:xfrm>
            <a:off x="365760" y="4297680"/>
            <a:ext cx="8412480" cy="219456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377440"/>
            <a:ext cx="8412480" cy="1828800"/>
          </a:xfrm>
        </p:spPr>
        <p:txBody>
          <a:bodyPr anchor="ctr">
            <a:normAutofit/>
          </a:bodyPr>
          <a:lstStyle>
            <a:lvl1pPr algn="ctr">
              <a:spcAft>
                <a:spcPts val="600"/>
              </a:spcAft>
              <a:defRPr sz="3600">
                <a:solidFill>
                  <a:schemeClr val="tx2"/>
                </a:solidFill>
              </a:defRPr>
            </a:lvl1pPr>
          </a:lstStyle>
          <a:p>
            <a:r>
              <a:rPr lang="en-US" smtClean="0"/>
              <a:t>Click to edit Master title style</a:t>
            </a:r>
            <a:endParaRPr lang="en-US" dirty="0"/>
          </a:p>
        </p:txBody>
      </p:sp>
      <p:pic>
        <p:nvPicPr>
          <p:cNvPr id="7" name="Picture 6" descr="EPRI logo 2014_RGB_PPT-Large.jpg"/>
          <p:cNvPicPr>
            <a:picLocks noChangeAspect="1"/>
          </p:cNvPicPr>
          <p:nvPr userDrawn="1"/>
        </p:nvPicPr>
        <p:blipFill>
          <a:blip r:embed="rId2" cstate="print"/>
          <a:stretch>
            <a:fillRect/>
          </a:stretch>
        </p:blipFill>
        <p:spPr>
          <a:xfrm>
            <a:off x="2971800" y="1629992"/>
            <a:ext cx="3200400" cy="521208"/>
          </a:xfrm>
          <a:prstGeom prst="rect">
            <a:avLst/>
          </a:prstGeom>
        </p:spPr>
      </p:pic>
      <p:pic>
        <p:nvPicPr>
          <p:cNvPr id="11" name="Picture 10" descr="2014 PowerPoint title banner_FINAL.jpg"/>
          <p:cNvPicPr>
            <a:picLocks noChangeAspect="1"/>
          </p:cNvPicPr>
          <p:nvPr/>
        </p:nvPicPr>
        <p:blipFill>
          <a:blip r:embed="rId3" cstate="print"/>
          <a:stretch>
            <a:fillRect/>
          </a:stretch>
        </p:blipFill>
        <p:spPr>
          <a:xfrm>
            <a:off x="0" y="0"/>
            <a:ext cx="9144000" cy="1371600"/>
          </a:xfrm>
          <a:prstGeom prst="rect">
            <a:avLst/>
          </a:prstGeom>
        </p:spPr>
      </p:pic>
    </p:spTree>
    <p:extLst>
      <p:ext uri="{BB962C8B-B14F-4D97-AF65-F5344CB8AC3E}">
        <p14:creationId xmlns:p14="http://schemas.microsoft.com/office/powerpoint/2010/main" val="15737899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ransition">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dirty="0" smtClean="0"/>
          </a:p>
        </p:txBody>
      </p:sp>
      <p:sp>
        <p:nvSpPr>
          <p:cNvPr id="28708" name="Rectangle 36"/>
          <p:cNvSpPr>
            <a:spLocks noGrp="1" noChangeArrowheads="1"/>
          </p:cNvSpPr>
          <p:nvPr>
            <p:ph type="subTitle" sz="quarter" idx="1"/>
          </p:nvPr>
        </p:nvSpPr>
        <p:spPr>
          <a:xfrm>
            <a:off x="365760" y="4297680"/>
            <a:ext cx="8412480" cy="219456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377440"/>
            <a:ext cx="8412480" cy="1828800"/>
          </a:xfrm>
        </p:spPr>
        <p:txBody>
          <a:bodyPr anchor="t">
            <a:normAutofit/>
          </a:bodyPr>
          <a:lstStyle>
            <a:lvl1pPr algn="ctr">
              <a:spcAft>
                <a:spcPts val="600"/>
              </a:spcAft>
              <a:defRPr sz="3600">
                <a:solidFill>
                  <a:schemeClr val="tx2"/>
                </a:solidFill>
              </a:defRPr>
            </a:lvl1pPr>
          </a:lstStyle>
          <a:p>
            <a:r>
              <a:rPr lang="en-US" smtClean="0"/>
              <a:t>Click to edit Master title style</a:t>
            </a:r>
            <a:endParaRPr lang="en-US" dirty="0"/>
          </a:p>
        </p:txBody>
      </p:sp>
      <p:pic>
        <p:nvPicPr>
          <p:cNvPr id="7" name="Picture 6" descr="2014 PowerPoint title banner_FINAL.jpg"/>
          <p:cNvPicPr>
            <a:picLocks noChangeAspect="1"/>
          </p:cNvPicPr>
          <p:nvPr/>
        </p:nvPicPr>
        <p:blipFill>
          <a:blip r:embed="rId2" cstate="print"/>
          <a:stretch>
            <a:fillRect/>
          </a:stretch>
        </p:blipFill>
        <p:spPr>
          <a:xfrm>
            <a:off x="0" y="0"/>
            <a:ext cx="9144000" cy="1371600"/>
          </a:xfrm>
          <a:prstGeom prst="rect">
            <a:avLst/>
          </a:prstGeom>
        </p:spPr>
      </p:pic>
    </p:spTree>
    <p:extLst>
      <p:ext uri="{BB962C8B-B14F-4D97-AF65-F5344CB8AC3E}">
        <p14:creationId xmlns:p14="http://schemas.microsoft.com/office/powerpoint/2010/main" val="8254225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22520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82920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8509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94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33196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0002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20541697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66725" y="358775"/>
            <a:ext cx="8208963" cy="57594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ußzeilenplatzhalter 2"/>
          <p:cNvSpPr>
            <a:spLocks noGrp="1"/>
          </p:cNvSpPr>
          <p:nvPr>
            <p:ph type="ftr" sz="quarter" idx="10"/>
          </p:nvPr>
        </p:nvSpPr>
        <p:spPr>
          <a:xfrm>
            <a:off x="1227138" y="6524625"/>
            <a:ext cx="5832475" cy="179388"/>
          </a:xfrm>
          <a:prstGeom prst="rect">
            <a:avLst/>
          </a:prstGeom>
        </p:spPr>
        <p:txBody>
          <a:bodyPr/>
          <a:lstStyle>
            <a:lvl1pPr>
              <a:defRPr/>
            </a:lvl1pPr>
          </a:lstStyle>
          <a:p>
            <a:r>
              <a:rPr lang="en-US" smtClean="0"/>
              <a:t>Klaus Kleinekorte: Germany's Energy Goals and Realities | 3rd June 2014 | © Amprion</a:t>
            </a:r>
            <a:endParaRPr lang="de-DE" dirty="0"/>
          </a:p>
        </p:txBody>
      </p:sp>
      <p:sp>
        <p:nvSpPr>
          <p:cNvPr id="4" name="Foliennummernplatzhalter 3"/>
          <p:cNvSpPr>
            <a:spLocks noGrp="1"/>
          </p:cNvSpPr>
          <p:nvPr>
            <p:ph type="sldNum" sz="quarter" idx="11"/>
          </p:nvPr>
        </p:nvSpPr>
        <p:spPr>
          <a:xfrm>
            <a:off x="468313" y="6524625"/>
            <a:ext cx="287337" cy="179388"/>
          </a:xfrm>
          <a:prstGeom prst="rect">
            <a:avLst/>
          </a:prstGeom>
        </p:spPr>
        <p:txBody>
          <a:bodyPr/>
          <a:lstStyle>
            <a:lvl1pPr>
              <a:defRPr/>
            </a:lvl1pPr>
          </a:lstStyle>
          <a:p>
            <a:fld id="{C35F5B40-A557-4CF0-8F8D-4EE2729515BD}" type="slidenum">
              <a:rPr lang="de-DE"/>
              <a:pPr/>
              <a:t>‹#›</a:t>
            </a:fld>
            <a:endParaRPr lang="de-DE"/>
          </a:p>
        </p:txBody>
      </p:sp>
    </p:spTree>
    <p:extLst>
      <p:ext uri="{BB962C8B-B14F-4D97-AF65-F5344CB8AC3E}">
        <p14:creationId xmlns:p14="http://schemas.microsoft.com/office/powerpoint/2010/main" val="307666658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ransition">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dirty="0" smtClean="0"/>
          </a:p>
        </p:txBody>
      </p:sp>
      <p:sp>
        <p:nvSpPr>
          <p:cNvPr id="28708" name="Rectangle 36"/>
          <p:cNvSpPr>
            <a:spLocks noGrp="1" noChangeArrowheads="1"/>
          </p:cNvSpPr>
          <p:nvPr>
            <p:ph type="subTitle" sz="quarter" idx="1"/>
          </p:nvPr>
        </p:nvSpPr>
        <p:spPr>
          <a:xfrm>
            <a:off x="365760" y="4297680"/>
            <a:ext cx="8412480" cy="219456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377440"/>
            <a:ext cx="8412480" cy="1828800"/>
          </a:xfrm>
        </p:spPr>
        <p:txBody>
          <a:bodyPr anchor="t">
            <a:normAutofit/>
          </a:bodyPr>
          <a:lstStyle>
            <a:lvl1pPr algn="ctr">
              <a:spcAft>
                <a:spcPts val="600"/>
              </a:spcAft>
              <a:defRPr sz="3600">
                <a:solidFill>
                  <a:schemeClr val="tx2"/>
                </a:solidFill>
              </a:defRPr>
            </a:lvl1pPr>
          </a:lstStyle>
          <a:p>
            <a:r>
              <a:rPr lang="en-US" smtClean="0"/>
              <a:t>Click to edit Master title style</a:t>
            </a:r>
            <a:endParaRPr lang="en-US" dirty="0"/>
          </a:p>
        </p:txBody>
      </p:sp>
      <p:pic>
        <p:nvPicPr>
          <p:cNvPr id="7" name="Picture 6" descr="2014 PowerPoint title banner_FINA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dirty="0" smtClean="0"/>
              <a:t>Click icon to add chart</a:t>
            </a:r>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a:endParaRPr lang="en-US" dirty="0"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fld id="{324FBA8B-C479-4BF9-A515-8ED623D42A4A}" type="slidenum">
              <a:rPr lang="en-US" sz="1000">
                <a:solidFill>
                  <a:srgbClr val="4D4D4D"/>
                </a:solidFill>
              </a:rPr>
              <a:pPr/>
              <a:t>‹#›</a:t>
            </a:fld>
            <a:endParaRPr lang="en-US" sz="1000" dirty="0">
              <a:solidFill>
                <a:srgbClr val="4D4D4D"/>
              </a:solidFill>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28600" y="6629400"/>
            <a:ext cx="2763838" cy="198438"/>
          </a:xfrm>
          <a:prstGeom prst="rect">
            <a:avLst/>
          </a:prstGeom>
          <a:noFill/>
          <a:ln w="9525">
            <a:noFill/>
            <a:miter lim="800000"/>
            <a:headEnd/>
            <a:tailEnd/>
          </a:ln>
          <a:effectLst/>
        </p:spPr>
        <p:txBody>
          <a:bodyPr wrap="none">
            <a:spAutoFit/>
          </a:bodyPr>
          <a:lstStyle/>
          <a:p>
            <a:pPr algn="l"/>
            <a:r>
              <a:rPr lang="en-US" sz="700" dirty="0">
                <a:solidFill>
                  <a:srgbClr val="4D4D4D"/>
                </a:solidFill>
                <a:cs typeface="Arial" charset="0"/>
              </a:rPr>
              <a:t>© </a:t>
            </a:r>
            <a:r>
              <a:rPr lang="en-US" sz="700" dirty="0" smtClean="0">
                <a:solidFill>
                  <a:srgbClr val="4D4D4D"/>
                </a:solidFill>
                <a:cs typeface="Arial" charset="0"/>
              </a:rPr>
              <a:t>2014 </a:t>
            </a:r>
            <a:r>
              <a:rPr lang="en-US" sz="700" dirty="0">
                <a:solidFill>
                  <a:srgbClr val="4D4D4D"/>
                </a:solidFill>
                <a:cs typeface="Arial" charset="0"/>
              </a:rPr>
              <a:t>Electric Power Research Institute, Inc. All rights reserved.</a:t>
            </a:r>
            <a:endParaRPr lang="en-US" sz="700" dirty="0">
              <a:solidFill>
                <a:srgbClr val="4D4D4D"/>
              </a:solidFill>
            </a:endParaRPr>
          </a:p>
        </p:txBody>
      </p:sp>
      <p:pic>
        <p:nvPicPr>
          <p:cNvPr id="8" name="Picture 7" descr="EPRI logo 2014_RGB.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95160" y="6400800"/>
            <a:ext cx="1877568" cy="3474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55" r:id="rId8"/>
    <p:sldLayoutId id="2147483660" r:id="rId9"/>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l" rtl="0" eaLnBrk="1" fontAlgn="base" hangingPunct="1">
        <a:lnSpc>
          <a:spcPct val="100000"/>
        </a:lnSpc>
        <a:spcBef>
          <a:spcPct val="0"/>
        </a:spcBef>
        <a:spcAft>
          <a:spcPct val="0"/>
        </a:spcAft>
        <a:defRPr sz="32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a:endParaRPr lang="en-US" dirty="0"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fld id="{324FBA8B-C479-4BF9-A515-8ED623D42A4A}" type="slidenum">
              <a:rPr lang="en-US" sz="1000">
                <a:solidFill>
                  <a:srgbClr val="4D4D4D"/>
                </a:solidFill>
              </a:rPr>
              <a:pPr/>
              <a:t>‹#›</a:t>
            </a:fld>
            <a:endParaRPr lang="en-US" sz="1000" dirty="0">
              <a:solidFill>
                <a:srgbClr val="4D4D4D"/>
              </a:solidFill>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28600" y="6629400"/>
            <a:ext cx="2763838" cy="198438"/>
          </a:xfrm>
          <a:prstGeom prst="rect">
            <a:avLst/>
          </a:prstGeom>
          <a:noFill/>
          <a:ln w="9525">
            <a:noFill/>
            <a:miter lim="800000"/>
            <a:headEnd/>
            <a:tailEnd/>
          </a:ln>
          <a:effectLst/>
        </p:spPr>
        <p:txBody>
          <a:bodyPr wrap="none">
            <a:spAutoFit/>
          </a:bodyPr>
          <a:lstStyle/>
          <a:p>
            <a:pPr algn="l"/>
            <a:r>
              <a:rPr lang="en-US" sz="700" dirty="0">
                <a:solidFill>
                  <a:srgbClr val="4D4D4D"/>
                </a:solidFill>
                <a:cs typeface="Arial" charset="0"/>
              </a:rPr>
              <a:t>© </a:t>
            </a:r>
            <a:r>
              <a:rPr lang="en-US" sz="700" dirty="0" smtClean="0">
                <a:solidFill>
                  <a:srgbClr val="4D4D4D"/>
                </a:solidFill>
                <a:cs typeface="Arial" charset="0"/>
              </a:rPr>
              <a:t>2014 </a:t>
            </a:r>
            <a:r>
              <a:rPr lang="en-US" sz="700" dirty="0">
                <a:solidFill>
                  <a:srgbClr val="4D4D4D"/>
                </a:solidFill>
                <a:cs typeface="Arial" charset="0"/>
              </a:rPr>
              <a:t>Electric Power Research Institute, Inc. All rights reserved.</a:t>
            </a:r>
            <a:endParaRPr lang="en-US" sz="700" dirty="0">
              <a:solidFill>
                <a:srgbClr val="4D4D4D"/>
              </a:solidFill>
            </a:endParaRPr>
          </a:p>
        </p:txBody>
      </p:sp>
      <p:pic>
        <p:nvPicPr>
          <p:cNvPr id="8" name="Picture 7" descr="EPRI logo 2014_RGB.jpg"/>
          <p:cNvPicPr>
            <a:picLocks noChangeAspect="1"/>
          </p:cNvPicPr>
          <p:nvPr/>
        </p:nvPicPr>
        <p:blipFill>
          <a:blip r:embed="rId12" cstate="print"/>
          <a:stretch>
            <a:fillRect/>
          </a:stretch>
        </p:blipFill>
        <p:spPr>
          <a:xfrm>
            <a:off x="6995160" y="6400800"/>
            <a:ext cx="1877568" cy="347472"/>
          </a:xfrm>
          <a:prstGeom prst="rect">
            <a:avLst/>
          </a:prstGeom>
        </p:spPr>
      </p:pic>
    </p:spTree>
    <p:extLst>
      <p:ext uri="{BB962C8B-B14F-4D97-AF65-F5344CB8AC3E}">
        <p14:creationId xmlns:p14="http://schemas.microsoft.com/office/powerpoint/2010/main" val="258511712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l" rtl="0" eaLnBrk="1" fontAlgn="base" hangingPunct="1">
        <a:lnSpc>
          <a:spcPct val="100000"/>
        </a:lnSpc>
        <a:spcBef>
          <a:spcPct val="0"/>
        </a:spcBef>
        <a:spcAft>
          <a:spcPct val="0"/>
        </a:spcAft>
        <a:defRPr sz="32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24.emf"/><Relationship Id="rId4" Type="http://schemas.openxmlformats.org/officeDocument/2006/relationships/package" Target="../embeddings/Microsoft_Visio_Drawing1111111111111111111111111222222222222222.vsdx"/></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0.emf"/><Relationship Id="rId1" Type="http://schemas.openxmlformats.org/officeDocument/2006/relationships/slideLayout" Target="../slideLayouts/slideLayout19.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0.tiff"/><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www.epri.com/integratedgrid"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mailto:kforsten@epri.com" TargetMode="External"/><Relationship Id="rId4" Type="http://schemas.openxmlformats.org/officeDocument/2006/relationships/hyperlink" Target="mailto:btyran@epri.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 name="Oval 78"/>
          <p:cNvSpPr/>
          <p:nvPr/>
        </p:nvSpPr>
        <p:spPr bwMode="auto">
          <a:xfrm>
            <a:off x="3263699" y="1378666"/>
            <a:ext cx="692751" cy="669577"/>
          </a:xfrm>
          <a:prstGeom prst="ellipse">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80" name="Oval 79"/>
          <p:cNvSpPr/>
          <p:nvPr/>
        </p:nvSpPr>
        <p:spPr bwMode="auto">
          <a:xfrm>
            <a:off x="2109117" y="2168601"/>
            <a:ext cx="692751" cy="669577"/>
          </a:xfrm>
          <a:prstGeom prst="ellipse">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76" name="Oval 75"/>
          <p:cNvSpPr/>
          <p:nvPr/>
        </p:nvSpPr>
        <p:spPr bwMode="auto">
          <a:xfrm>
            <a:off x="6661159" y="4513296"/>
            <a:ext cx="692751" cy="669577"/>
          </a:xfrm>
          <a:prstGeom prst="ellipse">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pic>
        <p:nvPicPr>
          <p:cNvPr id="90" name="Picture 89" descr="grid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2976" y="4276948"/>
            <a:ext cx="7081024" cy="2581052"/>
          </a:xfrm>
          <a:prstGeom prst="rect">
            <a:avLst/>
          </a:prstGeom>
        </p:spPr>
      </p:pic>
      <p:pic>
        <p:nvPicPr>
          <p:cNvPr id="91" name="Picture 90" descr="IG_titl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40156"/>
            <a:ext cx="6356195" cy="1760666"/>
          </a:xfrm>
          <a:prstGeom prst="rect">
            <a:avLst/>
          </a:prstGeom>
        </p:spPr>
      </p:pic>
      <p:pic>
        <p:nvPicPr>
          <p:cNvPr id="7" name="Picture 6" descr="EPRI logo 2014_RGB.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390" y="457200"/>
            <a:ext cx="1877568" cy="347472"/>
          </a:xfrm>
          <a:prstGeom prst="rect">
            <a:avLst/>
          </a:prstGeom>
        </p:spPr>
      </p:pic>
      <p:sp>
        <p:nvSpPr>
          <p:cNvPr id="8" name="Rectangle 3"/>
          <p:cNvSpPr txBox="1">
            <a:spLocks noChangeArrowheads="1"/>
          </p:cNvSpPr>
          <p:nvPr/>
        </p:nvSpPr>
        <p:spPr>
          <a:xfrm>
            <a:off x="585390" y="2988313"/>
            <a:ext cx="4716603" cy="2194560"/>
          </a:xfrm>
          <a:prstGeom prst="rect">
            <a:avLst/>
          </a:prstGeom>
        </p:spPr>
        <p:txBody>
          <a:bodyPr/>
          <a:lstStyle/>
          <a:p>
            <a:pPr lvl="0" algn="l" eaLnBrk="1" hangingPunct="1">
              <a:spcBef>
                <a:spcPct val="0"/>
              </a:spcBef>
              <a:spcAft>
                <a:spcPts val="1800"/>
              </a:spcAft>
              <a:buClr>
                <a:schemeClr val="tx2"/>
              </a:buClr>
              <a:defRPr/>
            </a:pPr>
            <a:r>
              <a:rPr lang="en-US" sz="2400" b="1" kern="0" dirty="0" smtClean="0"/>
              <a:t>Clark W Gellings, P.E.</a:t>
            </a:r>
            <a:br>
              <a:rPr lang="en-US" sz="2400" b="1" kern="0" dirty="0" smtClean="0"/>
            </a:br>
            <a:r>
              <a:rPr lang="en-US" sz="2400" kern="0" dirty="0" smtClean="0"/>
              <a:t>Fellow</a:t>
            </a:r>
          </a:p>
          <a:p>
            <a:pPr lvl="0" algn="l" eaLnBrk="1" hangingPunct="1">
              <a:spcBef>
                <a:spcPct val="0"/>
              </a:spcBef>
              <a:spcAft>
                <a:spcPts val="600"/>
              </a:spcAft>
              <a:buClr>
                <a:schemeClr val="tx2"/>
              </a:buClr>
              <a:defRPr/>
            </a:pPr>
            <a:r>
              <a:rPr lang="en-US" sz="2400" b="1" kern="0" dirty="0" smtClean="0"/>
              <a:t>Washington Utilities and Transportation Commission</a:t>
            </a:r>
            <a:r>
              <a:rPr lang="en-US" sz="2400" kern="0" dirty="0" smtClean="0"/>
              <a:t/>
            </a:r>
            <a:br>
              <a:rPr lang="en-US" sz="2400" kern="0" dirty="0" smtClean="0"/>
            </a:br>
            <a:r>
              <a:rPr lang="en-US" sz="2400" kern="0" dirty="0" smtClean="0"/>
              <a:t>September 17</a:t>
            </a:r>
            <a:r>
              <a:rPr lang="en-US" sz="2400" kern="0" dirty="0" smtClean="0"/>
              <a:t>, </a:t>
            </a:r>
            <a:r>
              <a:rPr lang="en-US" sz="2400" kern="0" dirty="0" smtClean="0"/>
              <a:t>2014</a:t>
            </a:r>
            <a:endParaRPr lang="en-US" sz="2400" kern="0" dirty="0"/>
          </a:p>
        </p:txBody>
      </p:sp>
      <p:sp>
        <p:nvSpPr>
          <p:cNvPr id="10" name="Text Box 47"/>
          <p:cNvSpPr txBox="1">
            <a:spLocks noChangeArrowheads="1"/>
          </p:cNvSpPr>
          <p:nvPr/>
        </p:nvSpPr>
        <p:spPr bwMode="auto">
          <a:xfrm>
            <a:off x="134594" y="6543940"/>
            <a:ext cx="2045753" cy="307777"/>
          </a:xfrm>
          <a:prstGeom prst="rect">
            <a:avLst/>
          </a:prstGeom>
          <a:noFill/>
          <a:ln w="9525">
            <a:noFill/>
            <a:miter lim="800000"/>
            <a:headEnd/>
            <a:tailEnd/>
          </a:ln>
          <a:effectLst/>
        </p:spPr>
        <p:txBody>
          <a:bodyPr wrap="none">
            <a:spAutoFit/>
          </a:bodyPr>
          <a:lstStyle/>
          <a:p>
            <a:pPr algn="r"/>
            <a:r>
              <a:rPr lang="en-US" sz="700" dirty="0">
                <a:solidFill>
                  <a:srgbClr val="4D4D4D"/>
                </a:solidFill>
                <a:cs typeface="Arial" charset="0"/>
              </a:rPr>
              <a:t>© </a:t>
            </a:r>
            <a:r>
              <a:rPr lang="en-US" sz="700" dirty="0" smtClean="0">
                <a:solidFill>
                  <a:srgbClr val="4D4D4D"/>
                </a:solidFill>
                <a:cs typeface="Arial" charset="0"/>
              </a:rPr>
              <a:t>2014 </a:t>
            </a:r>
            <a:r>
              <a:rPr lang="en-US" sz="700" dirty="0">
                <a:solidFill>
                  <a:srgbClr val="4D4D4D"/>
                </a:solidFill>
                <a:cs typeface="Arial" charset="0"/>
              </a:rPr>
              <a:t>Electric Power Research Institute, Inc. </a:t>
            </a:r>
            <a:r>
              <a:rPr lang="en-US" sz="700" dirty="0" smtClean="0">
                <a:solidFill>
                  <a:srgbClr val="4D4D4D"/>
                </a:solidFill>
                <a:cs typeface="Arial" charset="0"/>
              </a:rPr>
              <a:t/>
            </a:r>
            <a:br>
              <a:rPr lang="en-US" sz="700" dirty="0" smtClean="0">
                <a:solidFill>
                  <a:srgbClr val="4D4D4D"/>
                </a:solidFill>
                <a:cs typeface="Arial" charset="0"/>
              </a:rPr>
            </a:br>
            <a:r>
              <a:rPr lang="en-US" sz="700" dirty="0" smtClean="0">
                <a:solidFill>
                  <a:srgbClr val="4D4D4D"/>
                </a:solidFill>
                <a:cs typeface="Arial" charset="0"/>
              </a:rPr>
              <a:t>All </a:t>
            </a:r>
            <a:r>
              <a:rPr lang="en-US" sz="700" dirty="0">
                <a:solidFill>
                  <a:srgbClr val="4D4D4D"/>
                </a:solidFill>
                <a:cs typeface="Arial" charset="0"/>
              </a:rPr>
              <a:t>rights reserved.</a:t>
            </a:r>
            <a:endParaRPr lang="en-US" sz="700" dirty="0">
              <a:solidFill>
                <a:srgbClr val="4D4D4D"/>
              </a:solidFill>
            </a:endParaRPr>
          </a:p>
        </p:txBody>
      </p:sp>
    </p:spTree>
    <p:extLst>
      <p:ext uri="{BB962C8B-B14F-4D97-AF65-F5344CB8AC3E}">
        <p14:creationId xmlns:p14="http://schemas.microsoft.com/office/powerpoint/2010/main" val="394612370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_High Quality Power_FL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515" y="1324600"/>
            <a:ext cx="7372971" cy="4814440"/>
          </a:xfrm>
          <a:prstGeom prst="rect">
            <a:avLst/>
          </a:prstGeom>
        </p:spPr>
      </p:pic>
      <p:sp>
        <p:nvSpPr>
          <p:cNvPr id="2" name="Title 1"/>
          <p:cNvSpPr>
            <a:spLocks noGrp="1"/>
          </p:cNvSpPr>
          <p:nvPr>
            <p:ph type="title"/>
          </p:nvPr>
        </p:nvSpPr>
        <p:spPr>
          <a:xfrm>
            <a:off x="365760" y="182563"/>
            <a:ext cx="8686800" cy="914400"/>
          </a:xfrm>
        </p:spPr>
        <p:txBody>
          <a:bodyPr>
            <a:normAutofit/>
          </a:bodyPr>
          <a:lstStyle/>
          <a:p>
            <a:r>
              <a:rPr lang="en-US" sz="3100" dirty="0" smtClean="0"/>
              <a:t>Grid Connectivity Reduces Harmonic Impact</a:t>
            </a:r>
            <a:endParaRPr lang="en-US" sz="31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9_Cost of Service_FLAT.jpg"/>
          <p:cNvPicPr>
            <a:picLocks noChangeAspect="1"/>
          </p:cNvPicPr>
          <p:nvPr/>
        </p:nvPicPr>
        <p:blipFill>
          <a:blip r:embed="rId3" cstate="print"/>
          <a:stretch>
            <a:fillRect/>
          </a:stretch>
        </p:blipFill>
        <p:spPr>
          <a:xfrm>
            <a:off x="1227582" y="953589"/>
            <a:ext cx="7069348" cy="2712720"/>
          </a:xfrm>
          <a:prstGeom prst="rect">
            <a:avLst/>
          </a:prstGeom>
        </p:spPr>
      </p:pic>
      <p:pic>
        <p:nvPicPr>
          <p:cNvPr id="5" name="Picture 4" descr="10_Costs of Generation_FLAT.jpg"/>
          <p:cNvPicPr>
            <a:picLocks noChangeAspect="1"/>
          </p:cNvPicPr>
          <p:nvPr/>
        </p:nvPicPr>
        <p:blipFill>
          <a:blip r:embed="rId4" cstate="print"/>
          <a:srcRect b="10899"/>
          <a:stretch>
            <a:fillRect/>
          </a:stretch>
        </p:blipFill>
        <p:spPr>
          <a:xfrm>
            <a:off x="1371599" y="3658330"/>
            <a:ext cx="6796195" cy="2759564"/>
          </a:xfrm>
          <a:prstGeom prst="rect">
            <a:avLst/>
          </a:prstGeom>
        </p:spPr>
      </p:pic>
      <p:sp>
        <p:nvSpPr>
          <p:cNvPr id="2" name="Title 1"/>
          <p:cNvSpPr>
            <a:spLocks noGrp="1"/>
          </p:cNvSpPr>
          <p:nvPr>
            <p:ph type="title"/>
          </p:nvPr>
        </p:nvSpPr>
        <p:spPr/>
        <p:txBody>
          <a:bodyPr/>
          <a:lstStyle/>
          <a:p>
            <a:r>
              <a:rPr lang="en-US" dirty="0" smtClean="0"/>
              <a:t>U.S. Average Cost to Consumers</a:t>
            </a:r>
            <a:endParaRPr lang="en-US" dirty="0"/>
          </a:p>
        </p:txBody>
      </p:sp>
    </p:spTree>
    <p:extLst>
      <p:ext uri="{BB962C8B-B14F-4D97-AF65-F5344CB8AC3E}">
        <p14:creationId xmlns:p14="http://schemas.microsoft.com/office/powerpoint/2010/main" val="32066806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Cost Projection for Off-Grid Local Energy </a:t>
            </a:r>
            <a:r>
              <a:rPr lang="en-US" dirty="0" smtClean="0"/>
              <a:t>Resource</a:t>
            </a:r>
            <a:endParaRPr lang="en-US" dirty="0"/>
          </a:p>
        </p:txBody>
      </p:sp>
      <p:graphicFrame>
        <p:nvGraphicFramePr>
          <p:cNvPr id="26" name="Object 25"/>
          <p:cNvGraphicFramePr>
            <a:graphicFrameLocks noChangeAspect="1"/>
          </p:cNvGraphicFramePr>
          <p:nvPr/>
        </p:nvGraphicFramePr>
        <p:xfrm>
          <a:off x="502550" y="1633591"/>
          <a:ext cx="3802320" cy="1419665"/>
        </p:xfrm>
        <a:graphic>
          <a:graphicData uri="http://schemas.openxmlformats.org/presentationml/2006/ole">
            <mc:AlternateContent xmlns:mc="http://schemas.openxmlformats.org/markup-compatibility/2006">
              <mc:Choice xmlns:v="urn:schemas-microsoft-com:vml" Requires="v">
                <p:oleObj spid="_x0000_s50184" name="Visio" r:id="rId4" imgW="3648145" imgH="1362150" progId="">
                  <p:embed/>
                </p:oleObj>
              </mc:Choice>
              <mc:Fallback>
                <p:oleObj name="Visio" r:id="rId4" imgW="3648145" imgH="136215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50" y="1633591"/>
                        <a:ext cx="3802320" cy="14196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178396" y="1263390"/>
            <a:ext cx="2051096" cy="338554"/>
          </a:xfrm>
          <a:prstGeom prst="rect">
            <a:avLst/>
          </a:prstGeom>
          <a:noFill/>
        </p:spPr>
        <p:txBody>
          <a:bodyPr wrap="square" rtlCol="0">
            <a:spAutoFit/>
          </a:bodyPr>
          <a:lstStyle/>
          <a:p>
            <a:r>
              <a:rPr lang="en-US" dirty="0" smtClean="0"/>
              <a:t>Oversized PV Array</a:t>
            </a:r>
            <a:endParaRPr lang="en-US" dirty="0"/>
          </a:p>
        </p:txBody>
      </p:sp>
      <p:sp>
        <p:nvSpPr>
          <p:cNvPr id="29" name="TextBox 28"/>
          <p:cNvSpPr txBox="1"/>
          <p:nvPr/>
        </p:nvSpPr>
        <p:spPr>
          <a:xfrm>
            <a:off x="2252064" y="1241130"/>
            <a:ext cx="2268566" cy="338554"/>
          </a:xfrm>
          <a:prstGeom prst="rect">
            <a:avLst/>
          </a:prstGeom>
          <a:noFill/>
        </p:spPr>
        <p:txBody>
          <a:bodyPr wrap="square" rtlCol="0">
            <a:spAutoFit/>
          </a:bodyPr>
          <a:lstStyle/>
          <a:p>
            <a:r>
              <a:rPr lang="en-US" dirty="0" smtClean="0"/>
              <a:t>Additional Electronics</a:t>
            </a:r>
            <a:endParaRPr lang="en-US" dirty="0"/>
          </a:p>
        </p:txBody>
      </p:sp>
      <p:sp>
        <p:nvSpPr>
          <p:cNvPr id="31" name="TextBox 30"/>
          <p:cNvSpPr txBox="1"/>
          <p:nvPr/>
        </p:nvSpPr>
        <p:spPr>
          <a:xfrm>
            <a:off x="4101415" y="2001417"/>
            <a:ext cx="1323343" cy="584775"/>
          </a:xfrm>
          <a:prstGeom prst="rect">
            <a:avLst/>
          </a:prstGeom>
          <a:noFill/>
        </p:spPr>
        <p:txBody>
          <a:bodyPr wrap="square" rtlCol="0">
            <a:spAutoFit/>
          </a:bodyPr>
          <a:lstStyle/>
          <a:p>
            <a:r>
              <a:rPr lang="en-US" dirty="0" smtClean="0"/>
              <a:t>Multi-day Storage</a:t>
            </a:r>
            <a:endParaRPr lang="en-US" dirty="0"/>
          </a:p>
        </p:txBody>
      </p:sp>
      <p:sp>
        <p:nvSpPr>
          <p:cNvPr id="32" name="TextBox 31"/>
          <p:cNvSpPr txBox="1"/>
          <p:nvPr/>
        </p:nvSpPr>
        <p:spPr>
          <a:xfrm>
            <a:off x="258877" y="2946640"/>
            <a:ext cx="2051096" cy="338554"/>
          </a:xfrm>
          <a:prstGeom prst="rect">
            <a:avLst/>
          </a:prstGeom>
          <a:noFill/>
        </p:spPr>
        <p:txBody>
          <a:bodyPr wrap="square" rtlCol="0">
            <a:spAutoFit/>
          </a:bodyPr>
          <a:lstStyle/>
          <a:p>
            <a:r>
              <a:rPr lang="en-US" dirty="0" smtClean="0"/>
              <a:t>Backup Generation</a:t>
            </a:r>
            <a:endParaRPr lang="en-US" dirty="0"/>
          </a:p>
        </p:txBody>
      </p:sp>
      <p:sp>
        <p:nvSpPr>
          <p:cNvPr id="33" name="TextBox 32"/>
          <p:cNvSpPr txBox="1"/>
          <p:nvPr/>
        </p:nvSpPr>
        <p:spPr>
          <a:xfrm>
            <a:off x="2558576" y="2934654"/>
            <a:ext cx="2051096" cy="338554"/>
          </a:xfrm>
          <a:prstGeom prst="rect">
            <a:avLst/>
          </a:prstGeom>
          <a:noFill/>
        </p:spPr>
        <p:txBody>
          <a:bodyPr wrap="square" rtlCol="0">
            <a:spAutoFit/>
          </a:bodyPr>
          <a:lstStyle/>
          <a:p>
            <a:r>
              <a:rPr lang="en-US" dirty="0" smtClean="0"/>
              <a:t>Controlled Load</a:t>
            </a:r>
            <a:endParaRPr lang="en-US" dirty="0"/>
          </a:p>
        </p:txBody>
      </p:sp>
      <p:sp>
        <p:nvSpPr>
          <p:cNvPr id="37" name="TextBox 36"/>
          <p:cNvSpPr txBox="1"/>
          <p:nvPr/>
        </p:nvSpPr>
        <p:spPr>
          <a:xfrm>
            <a:off x="207682" y="6406477"/>
            <a:ext cx="5014496" cy="261610"/>
          </a:xfrm>
          <a:prstGeom prst="rect">
            <a:avLst/>
          </a:prstGeom>
          <a:noFill/>
        </p:spPr>
        <p:txBody>
          <a:bodyPr wrap="square" rtlCol="0">
            <a:spAutoFit/>
          </a:bodyPr>
          <a:lstStyle/>
          <a:p>
            <a:pPr algn="l"/>
            <a:r>
              <a:rPr lang="en-US" sz="1100" i="1" baseline="30000" dirty="0" smtClean="0"/>
              <a:t>1</a:t>
            </a:r>
            <a:r>
              <a:rPr lang="en-US" sz="1100" i="1" dirty="0" smtClean="0"/>
              <a:t> Does not include additional cost of energy from local resources</a:t>
            </a:r>
            <a:endParaRPr lang="en-US" sz="1100" i="1" dirty="0"/>
          </a:p>
        </p:txBody>
      </p:sp>
      <p:pic>
        <p:nvPicPr>
          <p:cNvPr id="44" name="Picture 43" descr="Battery_Bank_edited.JPG"/>
          <p:cNvPicPr>
            <a:picLocks noChangeAspect="1"/>
          </p:cNvPicPr>
          <p:nvPr/>
        </p:nvPicPr>
        <p:blipFill>
          <a:blip r:embed="rId6" cstate="print"/>
          <a:stretch>
            <a:fillRect/>
          </a:stretch>
        </p:blipFill>
        <p:spPr>
          <a:xfrm>
            <a:off x="5901266" y="1281936"/>
            <a:ext cx="2730592" cy="1994664"/>
          </a:xfrm>
          <a:prstGeom prst="rect">
            <a:avLst/>
          </a:prstGeom>
          <a:effectLst>
            <a:outerShdw blurRad="50800" dist="38100" dir="2700000" algn="tl" rotWithShape="0">
              <a:prstClr val="black">
                <a:alpha val="40000"/>
              </a:prstClr>
            </a:outerShdw>
          </a:effectLst>
        </p:spPr>
      </p:pic>
      <p:sp>
        <p:nvSpPr>
          <p:cNvPr id="45" name="Right Arrow 44"/>
          <p:cNvSpPr/>
          <p:nvPr/>
        </p:nvSpPr>
        <p:spPr bwMode="auto">
          <a:xfrm>
            <a:off x="5325533" y="2133600"/>
            <a:ext cx="423334" cy="355600"/>
          </a:xfrm>
          <a:prstGeom prst="rightArrow">
            <a:avLst/>
          </a:prstGeom>
          <a:solidFill>
            <a:schemeClr val="bg1">
              <a:lumMod val="75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46" name="TextBox 45"/>
          <p:cNvSpPr txBox="1"/>
          <p:nvPr/>
        </p:nvSpPr>
        <p:spPr>
          <a:xfrm>
            <a:off x="6561666" y="3268133"/>
            <a:ext cx="2396067" cy="261610"/>
          </a:xfrm>
          <a:prstGeom prst="rect">
            <a:avLst/>
          </a:prstGeom>
          <a:noFill/>
        </p:spPr>
        <p:txBody>
          <a:bodyPr wrap="square" rtlCol="0">
            <a:spAutoFit/>
          </a:bodyPr>
          <a:lstStyle/>
          <a:p>
            <a:r>
              <a:rPr lang="en-US" sz="1050" dirty="0" smtClean="0"/>
              <a:t>Photo courtesy of NREL</a:t>
            </a:r>
            <a:endParaRPr lang="en-US" sz="1050" dirty="0"/>
          </a:p>
        </p:txBody>
      </p:sp>
      <p:cxnSp>
        <p:nvCxnSpPr>
          <p:cNvPr id="23" name="Straight Connector 22"/>
          <p:cNvCxnSpPr/>
          <p:nvPr/>
        </p:nvCxnSpPr>
        <p:spPr bwMode="auto">
          <a:xfrm>
            <a:off x="2056825" y="3522689"/>
            <a:ext cx="0" cy="2743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4" name="Rectangle 23"/>
          <p:cNvSpPr/>
          <p:nvPr/>
        </p:nvSpPr>
        <p:spPr>
          <a:xfrm>
            <a:off x="389029" y="3601556"/>
            <a:ext cx="1603718" cy="1323439"/>
          </a:xfrm>
          <a:prstGeom prst="rect">
            <a:avLst/>
          </a:prstGeom>
        </p:spPr>
        <p:txBody>
          <a:bodyPr wrap="square">
            <a:spAutoFit/>
          </a:bodyPr>
          <a:lstStyle/>
          <a:p>
            <a:pPr algn="r"/>
            <a:r>
              <a:rPr lang="en-US" dirty="0" smtClean="0"/>
              <a:t>Monthly Cost to Provide </a:t>
            </a:r>
            <a:br>
              <a:rPr lang="en-US" dirty="0" smtClean="0"/>
            </a:br>
            <a:r>
              <a:rPr lang="en-US" dirty="0" smtClean="0"/>
              <a:t>Grid Services from Local Resources</a:t>
            </a:r>
            <a:r>
              <a:rPr lang="en-US" baseline="30000" dirty="0" smtClean="0"/>
              <a:t>1</a:t>
            </a:r>
            <a:endParaRPr lang="en-US" baseline="30000" dirty="0"/>
          </a:p>
        </p:txBody>
      </p:sp>
      <p:sp>
        <p:nvSpPr>
          <p:cNvPr id="25" name="Rectangle 24"/>
          <p:cNvSpPr/>
          <p:nvPr/>
        </p:nvSpPr>
        <p:spPr>
          <a:xfrm>
            <a:off x="484087" y="5303188"/>
            <a:ext cx="1508660" cy="584775"/>
          </a:xfrm>
          <a:prstGeom prst="rect">
            <a:avLst/>
          </a:prstGeom>
        </p:spPr>
        <p:txBody>
          <a:bodyPr wrap="square">
            <a:spAutoFit/>
          </a:bodyPr>
          <a:lstStyle/>
          <a:p>
            <a:pPr algn="r"/>
            <a:r>
              <a:rPr lang="en-US" dirty="0" smtClean="0"/>
              <a:t>Projected Cost in 2020</a:t>
            </a:r>
            <a:endParaRPr lang="en-US" dirty="0"/>
          </a:p>
        </p:txBody>
      </p:sp>
      <p:sp>
        <p:nvSpPr>
          <p:cNvPr id="27" name="TextBox 26"/>
          <p:cNvSpPr txBox="1"/>
          <p:nvPr/>
        </p:nvSpPr>
        <p:spPr>
          <a:xfrm>
            <a:off x="6561666" y="3268133"/>
            <a:ext cx="2396067" cy="261610"/>
          </a:xfrm>
          <a:prstGeom prst="rect">
            <a:avLst/>
          </a:prstGeom>
          <a:noFill/>
        </p:spPr>
        <p:txBody>
          <a:bodyPr wrap="square" rtlCol="0">
            <a:spAutoFit/>
          </a:bodyPr>
          <a:lstStyle/>
          <a:p>
            <a:r>
              <a:rPr lang="en-US" sz="1050" dirty="0" smtClean="0"/>
              <a:t>Photo courtesy of NREL</a:t>
            </a:r>
            <a:endParaRPr lang="en-US" sz="1050" dirty="0"/>
          </a:p>
        </p:txBody>
      </p:sp>
      <p:sp>
        <p:nvSpPr>
          <p:cNvPr id="47" name="Rounded Rectangle 46"/>
          <p:cNvSpPr/>
          <p:nvPr/>
        </p:nvSpPr>
        <p:spPr bwMode="auto">
          <a:xfrm>
            <a:off x="2073917" y="3897515"/>
            <a:ext cx="6601968" cy="731520"/>
          </a:xfrm>
          <a:prstGeom prst="roundRect">
            <a:avLst>
              <a:gd name="adj" fmla="val 0"/>
            </a:avLst>
          </a:prstGeom>
          <a:gradFill>
            <a:gsLst>
              <a:gs pos="0">
                <a:schemeClr val="accent1"/>
              </a:gs>
              <a:gs pos="54000">
                <a:schemeClr val="accent2">
                  <a:shade val="93000"/>
                  <a:satMod val="130000"/>
                </a:schemeClr>
              </a:gs>
            </a:gsLst>
            <a:lin ang="10800000" scaled="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cxnSp>
        <p:nvCxnSpPr>
          <p:cNvPr id="48" name="Straight Connector 47"/>
          <p:cNvCxnSpPr/>
          <p:nvPr/>
        </p:nvCxnSpPr>
        <p:spPr bwMode="auto">
          <a:xfrm>
            <a:off x="6234437" y="3902087"/>
            <a:ext cx="0" cy="722376"/>
          </a:xfrm>
          <a:prstGeom prst="line">
            <a:avLst/>
          </a:prstGeom>
          <a:solidFill>
            <a:schemeClr val="accent1"/>
          </a:solidFill>
          <a:ln w="28575" cap="flat" cmpd="sng" algn="ctr">
            <a:solidFill>
              <a:schemeClr val="bg1"/>
            </a:solidFill>
            <a:prstDash val="dash"/>
            <a:round/>
            <a:headEnd type="none" w="med" len="med"/>
            <a:tailEnd type="none" w="med" len="med"/>
          </a:ln>
          <a:effectLst/>
        </p:spPr>
      </p:cxnSp>
      <p:sp>
        <p:nvSpPr>
          <p:cNvPr id="49" name="TextBox 48"/>
          <p:cNvSpPr txBox="1"/>
          <p:nvPr/>
        </p:nvSpPr>
        <p:spPr>
          <a:xfrm>
            <a:off x="6777038" y="4063220"/>
            <a:ext cx="1410964" cy="400110"/>
          </a:xfrm>
          <a:prstGeom prst="rect">
            <a:avLst/>
          </a:prstGeom>
          <a:noFill/>
        </p:spPr>
        <p:txBody>
          <a:bodyPr wrap="none" rtlCol="0">
            <a:spAutoFit/>
          </a:bodyPr>
          <a:lstStyle/>
          <a:p>
            <a:r>
              <a:rPr lang="en-US" sz="2000" b="1" dirty="0" smtClean="0">
                <a:solidFill>
                  <a:schemeClr val="bg1"/>
                </a:solidFill>
              </a:rPr>
              <a:t>$228-$361</a:t>
            </a:r>
            <a:endParaRPr lang="en-US" sz="2000" b="1" dirty="0">
              <a:solidFill>
                <a:schemeClr val="bg1"/>
              </a:solidFill>
            </a:endParaRPr>
          </a:p>
        </p:txBody>
      </p:sp>
      <p:cxnSp>
        <p:nvCxnSpPr>
          <p:cNvPr id="50" name="Straight Arrow Connector 49"/>
          <p:cNvCxnSpPr/>
          <p:nvPr/>
        </p:nvCxnSpPr>
        <p:spPr bwMode="auto">
          <a:xfrm flipH="1">
            <a:off x="6243403" y="4263275"/>
            <a:ext cx="594360" cy="0"/>
          </a:xfrm>
          <a:prstGeom prst="straightConnector1">
            <a:avLst/>
          </a:prstGeom>
          <a:solidFill>
            <a:schemeClr val="accent1"/>
          </a:solidFill>
          <a:ln w="12700" cap="flat" cmpd="sng" algn="ctr">
            <a:solidFill>
              <a:schemeClr val="bg1"/>
            </a:solidFill>
            <a:prstDash val="solid"/>
            <a:round/>
            <a:headEnd type="none" w="med" len="med"/>
            <a:tailEnd type="stealth" w="med" len="med"/>
          </a:ln>
          <a:effectLst/>
        </p:spPr>
      </p:cxnSp>
      <p:cxnSp>
        <p:nvCxnSpPr>
          <p:cNvPr id="51" name="Straight Arrow Connector 50"/>
          <p:cNvCxnSpPr/>
          <p:nvPr/>
        </p:nvCxnSpPr>
        <p:spPr bwMode="auto">
          <a:xfrm>
            <a:off x="8072203" y="4263275"/>
            <a:ext cx="594360" cy="0"/>
          </a:xfrm>
          <a:prstGeom prst="straightConnector1">
            <a:avLst/>
          </a:prstGeom>
          <a:solidFill>
            <a:schemeClr val="accent1"/>
          </a:solidFill>
          <a:ln w="12700" cap="flat" cmpd="sng" algn="ctr">
            <a:solidFill>
              <a:schemeClr val="bg1"/>
            </a:solidFill>
            <a:prstDash val="solid"/>
            <a:round/>
            <a:headEnd type="none" w="med" len="med"/>
            <a:tailEnd type="stealth" w="med" len="med"/>
          </a:ln>
          <a:effectLst/>
        </p:spPr>
      </p:cxnSp>
      <p:sp>
        <p:nvSpPr>
          <p:cNvPr id="53" name="Rounded Rectangle 52"/>
          <p:cNvSpPr/>
          <p:nvPr/>
        </p:nvSpPr>
        <p:spPr bwMode="auto">
          <a:xfrm>
            <a:off x="2073917" y="5229815"/>
            <a:ext cx="4791456" cy="731520"/>
          </a:xfrm>
          <a:prstGeom prst="roundRect">
            <a:avLst>
              <a:gd name="adj" fmla="val 0"/>
            </a:avLst>
          </a:prstGeom>
          <a:gradFill>
            <a:gsLst>
              <a:gs pos="0">
                <a:schemeClr val="accent1"/>
              </a:gs>
              <a:gs pos="54000">
                <a:schemeClr val="accent2">
                  <a:shade val="93000"/>
                  <a:satMod val="130000"/>
                </a:schemeClr>
              </a:gs>
            </a:gsLst>
            <a:lin ang="10800000" scaled="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cxnSp>
        <p:nvCxnSpPr>
          <p:cNvPr id="54" name="Straight Connector 53"/>
          <p:cNvCxnSpPr/>
          <p:nvPr/>
        </p:nvCxnSpPr>
        <p:spPr bwMode="auto">
          <a:xfrm>
            <a:off x="5091437" y="5234387"/>
            <a:ext cx="0" cy="722376"/>
          </a:xfrm>
          <a:prstGeom prst="line">
            <a:avLst/>
          </a:prstGeom>
          <a:solidFill>
            <a:schemeClr val="accent1"/>
          </a:solidFill>
          <a:ln w="28575" cap="flat" cmpd="sng" algn="ctr">
            <a:solidFill>
              <a:schemeClr val="bg1"/>
            </a:solidFill>
            <a:prstDash val="dash"/>
            <a:round/>
            <a:headEnd type="none" w="med" len="med"/>
            <a:tailEnd type="none" w="med" len="med"/>
          </a:ln>
          <a:effectLst/>
        </p:spPr>
      </p:cxnSp>
      <p:sp>
        <p:nvSpPr>
          <p:cNvPr id="55" name="TextBox 54"/>
          <p:cNvSpPr txBox="1"/>
          <p:nvPr/>
        </p:nvSpPr>
        <p:spPr>
          <a:xfrm>
            <a:off x="5270529" y="5395520"/>
            <a:ext cx="1410964" cy="400110"/>
          </a:xfrm>
          <a:prstGeom prst="rect">
            <a:avLst/>
          </a:prstGeom>
          <a:noFill/>
        </p:spPr>
        <p:txBody>
          <a:bodyPr wrap="none" rtlCol="0">
            <a:spAutoFit/>
          </a:bodyPr>
          <a:lstStyle/>
          <a:p>
            <a:r>
              <a:rPr lang="en-US" sz="2000" b="1" dirty="0" smtClean="0">
                <a:solidFill>
                  <a:schemeClr val="bg1"/>
                </a:solidFill>
              </a:rPr>
              <a:t>$165-$262</a:t>
            </a:r>
            <a:endParaRPr lang="en-US" sz="2000" b="1" dirty="0">
              <a:solidFill>
                <a:schemeClr val="bg1"/>
              </a:solidFill>
            </a:endParaRPr>
          </a:p>
        </p:txBody>
      </p:sp>
      <p:cxnSp>
        <p:nvCxnSpPr>
          <p:cNvPr id="56" name="Straight Arrow Connector 55"/>
          <p:cNvCxnSpPr/>
          <p:nvPr/>
        </p:nvCxnSpPr>
        <p:spPr bwMode="auto">
          <a:xfrm flipH="1">
            <a:off x="5103019" y="5595575"/>
            <a:ext cx="228600" cy="0"/>
          </a:xfrm>
          <a:prstGeom prst="straightConnector1">
            <a:avLst/>
          </a:prstGeom>
          <a:solidFill>
            <a:schemeClr val="accent1"/>
          </a:solidFill>
          <a:ln w="12700" cap="flat" cmpd="sng" algn="ctr">
            <a:solidFill>
              <a:schemeClr val="bg1"/>
            </a:solidFill>
            <a:prstDash val="solid"/>
            <a:round/>
            <a:headEnd type="none" w="med" len="med"/>
            <a:tailEnd type="stealth" w="med" len="med"/>
          </a:ln>
          <a:effectLst/>
        </p:spPr>
      </p:cxnSp>
      <p:cxnSp>
        <p:nvCxnSpPr>
          <p:cNvPr id="57" name="Straight Arrow Connector 56"/>
          <p:cNvCxnSpPr/>
          <p:nvPr/>
        </p:nvCxnSpPr>
        <p:spPr bwMode="auto">
          <a:xfrm>
            <a:off x="6617025" y="5595575"/>
            <a:ext cx="228600" cy="0"/>
          </a:xfrm>
          <a:prstGeom prst="straightConnector1">
            <a:avLst/>
          </a:prstGeom>
          <a:solidFill>
            <a:schemeClr val="accent1"/>
          </a:solidFill>
          <a:ln w="12700" cap="flat" cmpd="sng" algn="ctr">
            <a:solidFill>
              <a:schemeClr val="bg1"/>
            </a:solidFill>
            <a:prstDash val="solid"/>
            <a:round/>
            <a:headEnd type="none" w="med" len="med"/>
            <a:tailEnd type="stealth" w="med" len="med"/>
          </a:ln>
          <a:effectLst/>
        </p:spPr>
      </p:cxnSp>
    </p:spTree>
    <p:extLst>
      <p:ext uri="{BB962C8B-B14F-4D97-AF65-F5344CB8AC3E}">
        <p14:creationId xmlns:p14="http://schemas.microsoft.com/office/powerpoint/2010/main" val="321289845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CAISO Net Load – 2012 Through 2020</a:t>
            </a:r>
            <a:endParaRPr lang="en-US" dirty="0"/>
          </a:p>
        </p:txBody>
      </p:sp>
      <p:sp>
        <p:nvSpPr>
          <p:cNvPr id="4" name="TextBox 3"/>
          <p:cNvSpPr txBox="1"/>
          <p:nvPr/>
        </p:nvSpPr>
        <p:spPr>
          <a:xfrm>
            <a:off x="301570" y="6327588"/>
            <a:ext cx="1712328" cy="276999"/>
          </a:xfrm>
          <a:prstGeom prst="rect">
            <a:avLst/>
          </a:prstGeom>
          <a:noFill/>
        </p:spPr>
        <p:txBody>
          <a:bodyPr wrap="none" rtlCol="0">
            <a:spAutoFit/>
          </a:bodyPr>
          <a:lstStyle/>
          <a:p>
            <a:pPr algn="l"/>
            <a:r>
              <a:rPr lang="en-US" sz="1200" i="1" dirty="0" smtClean="0"/>
              <a:t>Source: California ISO</a:t>
            </a:r>
            <a:endParaRPr lang="en-US" sz="1200" i="1" dirty="0"/>
          </a:p>
        </p:txBody>
      </p:sp>
      <p:grpSp>
        <p:nvGrpSpPr>
          <p:cNvPr id="3" name="Group 33"/>
          <p:cNvGrpSpPr/>
          <p:nvPr/>
        </p:nvGrpSpPr>
        <p:grpSpPr>
          <a:xfrm>
            <a:off x="420921" y="1531493"/>
            <a:ext cx="8249965" cy="4272623"/>
            <a:chOff x="420921" y="1531493"/>
            <a:chExt cx="8249965" cy="4272623"/>
          </a:xfrm>
        </p:grpSpPr>
        <p:pic>
          <p:nvPicPr>
            <p:cNvPr id="1026" name="Picture 2"/>
            <p:cNvPicPr>
              <a:picLocks noChangeAspect="1" noChangeArrowheads="1"/>
            </p:cNvPicPr>
            <p:nvPr/>
          </p:nvPicPr>
          <p:blipFill>
            <a:blip r:embed="rId2" cstate="print"/>
            <a:srcRect l="9425" t="20459" r="4888" b="16511"/>
            <a:stretch>
              <a:fillRect/>
            </a:stretch>
          </p:blipFill>
          <p:spPr bwMode="auto">
            <a:xfrm>
              <a:off x="996757" y="1538095"/>
              <a:ext cx="7212651" cy="4018467"/>
            </a:xfrm>
            <a:prstGeom prst="rect">
              <a:avLst/>
            </a:prstGeom>
            <a:noFill/>
            <a:ln w="9525">
              <a:noFill/>
              <a:miter lim="800000"/>
              <a:headEnd/>
              <a:tailEnd/>
            </a:ln>
          </p:spPr>
        </p:pic>
        <p:sp>
          <p:nvSpPr>
            <p:cNvPr id="5" name="TextBox 4"/>
            <p:cNvSpPr txBox="1"/>
            <p:nvPr/>
          </p:nvSpPr>
          <p:spPr>
            <a:xfrm>
              <a:off x="420921" y="1531493"/>
              <a:ext cx="652743" cy="4216539"/>
            </a:xfrm>
            <a:prstGeom prst="rect">
              <a:avLst/>
            </a:prstGeom>
            <a:noFill/>
          </p:spPr>
          <p:txBody>
            <a:bodyPr wrap="none" rtlCol="0">
              <a:spAutoFit/>
            </a:bodyPr>
            <a:lstStyle/>
            <a:p>
              <a:pPr algn="r">
                <a:spcBef>
                  <a:spcPts val="0"/>
                </a:spcBef>
                <a:spcAft>
                  <a:spcPts val="2300"/>
                </a:spcAft>
              </a:pPr>
              <a:r>
                <a:rPr lang="en-US" sz="1200" dirty="0" smtClean="0"/>
                <a:t>27,000</a:t>
              </a:r>
            </a:p>
            <a:p>
              <a:pPr algn="r">
                <a:spcBef>
                  <a:spcPts val="0"/>
                </a:spcBef>
                <a:spcAft>
                  <a:spcPts val="2300"/>
                </a:spcAft>
              </a:pPr>
              <a:r>
                <a:rPr lang="en-US" sz="1200" dirty="0" smtClean="0"/>
                <a:t>25,000</a:t>
              </a:r>
            </a:p>
            <a:p>
              <a:pPr algn="r">
                <a:spcBef>
                  <a:spcPts val="0"/>
                </a:spcBef>
                <a:spcAft>
                  <a:spcPts val="2300"/>
                </a:spcAft>
              </a:pPr>
              <a:r>
                <a:rPr lang="en-US" sz="1200" dirty="0" smtClean="0"/>
                <a:t>23,000</a:t>
              </a:r>
            </a:p>
            <a:p>
              <a:pPr algn="r">
                <a:spcBef>
                  <a:spcPts val="0"/>
                </a:spcBef>
                <a:spcAft>
                  <a:spcPts val="2300"/>
                </a:spcAft>
              </a:pPr>
              <a:r>
                <a:rPr lang="en-US" sz="1200" dirty="0" smtClean="0"/>
                <a:t>21,000</a:t>
              </a:r>
            </a:p>
            <a:p>
              <a:pPr algn="r">
                <a:spcBef>
                  <a:spcPts val="0"/>
                </a:spcBef>
                <a:spcAft>
                  <a:spcPts val="2300"/>
                </a:spcAft>
              </a:pPr>
              <a:r>
                <a:rPr lang="en-US" sz="1200" dirty="0" smtClean="0"/>
                <a:t>19,000</a:t>
              </a:r>
            </a:p>
            <a:p>
              <a:pPr algn="r">
                <a:spcBef>
                  <a:spcPts val="0"/>
                </a:spcBef>
                <a:spcAft>
                  <a:spcPts val="2300"/>
                </a:spcAft>
              </a:pPr>
              <a:r>
                <a:rPr lang="en-US" sz="1200" dirty="0" smtClean="0"/>
                <a:t>17,000</a:t>
              </a:r>
            </a:p>
            <a:p>
              <a:pPr algn="r">
                <a:spcBef>
                  <a:spcPts val="0"/>
                </a:spcBef>
                <a:spcAft>
                  <a:spcPts val="2300"/>
                </a:spcAft>
              </a:pPr>
              <a:r>
                <a:rPr lang="en-US" sz="1200" dirty="0" smtClean="0"/>
                <a:t>15,000</a:t>
              </a:r>
            </a:p>
            <a:p>
              <a:pPr algn="r">
                <a:spcBef>
                  <a:spcPts val="0"/>
                </a:spcBef>
                <a:spcAft>
                  <a:spcPts val="2300"/>
                </a:spcAft>
              </a:pPr>
              <a:r>
                <a:rPr lang="en-US" sz="1200" dirty="0" smtClean="0"/>
                <a:t>13,000</a:t>
              </a:r>
            </a:p>
            <a:p>
              <a:pPr algn="r">
                <a:spcBef>
                  <a:spcPts val="0"/>
                </a:spcBef>
                <a:spcAft>
                  <a:spcPts val="2300"/>
                </a:spcAft>
              </a:pPr>
              <a:r>
                <a:rPr lang="en-US" sz="1200" dirty="0" smtClean="0"/>
                <a:t>11,000</a:t>
              </a:r>
              <a:endParaRPr lang="en-US" sz="1200" dirty="0"/>
            </a:p>
          </p:txBody>
        </p:sp>
        <p:grpSp>
          <p:nvGrpSpPr>
            <p:cNvPr id="30" name="Group 29"/>
            <p:cNvGrpSpPr/>
            <p:nvPr/>
          </p:nvGrpSpPr>
          <p:grpSpPr>
            <a:xfrm>
              <a:off x="1072616" y="5557895"/>
              <a:ext cx="6718397" cy="246221"/>
              <a:chOff x="1238087" y="5316814"/>
              <a:chExt cx="6718397" cy="246221"/>
            </a:xfrm>
          </p:grpSpPr>
          <p:sp>
            <p:nvSpPr>
              <p:cNvPr id="6" name="TextBox 5"/>
              <p:cNvSpPr txBox="1"/>
              <p:nvPr/>
            </p:nvSpPr>
            <p:spPr>
              <a:xfrm>
                <a:off x="1238087" y="5316814"/>
                <a:ext cx="255198" cy="246221"/>
              </a:xfrm>
              <a:prstGeom prst="rect">
                <a:avLst/>
              </a:prstGeom>
              <a:noFill/>
            </p:spPr>
            <p:txBody>
              <a:bodyPr wrap="none" rtlCol="0">
                <a:spAutoFit/>
              </a:bodyPr>
              <a:lstStyle/>
              <a:p>
                <a:pPr>
                  <a:spcBef>
                    <a:spcPts val="0"/>
                  </a:spcBef>
                </a:pPr>
                <a:r>
                  <a:rPr lang="en-US" sz="1000" dirty="0" smtClean="0"/>
                  <a:t>0</a:t>
                </a:r>
                <a:endParaRPr lang="en-US" sz="1000" dirty="0"/>
              </a:p>
            </p:txBody>
          </p:sp>
          <p:sp>
            <p:nvSpPr>
              <p:cNvPr id="7" name="TextBox 6"/>
              <p:cNvSpPr txBox="1"/>
              <p:nvPr/>
            </p:nvSpPr>
            <p:spPr>
              <a:xfrm>
                <a:off x="1482296" y="5316814"/>
                <a:ext cx="255198" cy="246221"/>
              </a:xfrm>
              <a:prstGeom prst="rect">
                <a:avLst/>
              </a:prstGeom>
              <a:noFill/>
            </p:spPr>
            <p:txBody>
              <a:bodyPr wrap="none" rtlCol="0">
                <a:spAutoFit/>
              </a:bodyPr>
              <a:lstStyle/>
              <a:p>
                <a:pPr>
                  <a:spcBef>
                    <a:spcPts val="0"/>
                  </a:spcBef>
                </a:pPr>
                <a:r>
                  <a:rPr lang="en-US" sz="1000" dirty="0" smtClean="0"/>
                  <a:t>1</a:t>
                </a:r>
                <a:endParaRPr lang="en-US" sz="1000" dirty="0"/>
              </a:p>
            </p:txBody>
          </p:sp>
          <p:sp>
            <p:nvSpPr>
              <p:cNvPr id="8" name="TextBox 7"/>
              <p:cNvSpPr txBox="1"/>
              <p:nvPr/>
            </p:nvSpPr>
            <p:spPr>
              <a:xfrm>
                <a:off x="1726505" y="5316814"/>
                <a:ext cx="255198" cy="246221"/>
              </a:xfrm>
              <a:prstGeom prst="rect">
                <a:avLst/>
              </a:prstGeom>
              <a:noFill/>
            </p:spPr>
            <p:txBody>
              <a:bodyPr wrap="none" rtlCol="0">
                <a:spAutoFit/>
              </a:bodyPr>
              <a:lstStyle/>
              <a:p>
                <a:pPr>
                  <a:spcBef>
                    <a:spcPts val="0"/>
                  </a:spcBef>
                </a:pPr>
                <a:r>
                  <a:rPr lang="en-US" sz="1000" dirty="0" smtClean="0"/>
                  <a:t>2</a:t>
                </a:r>
                <a:endParaRPr lang="en-US" sz="1000" dirty="0"/>
              </a:p>
            </p:txBody>
          </p:sp>
          <p:sp>
            <p:nvSpPr>
              <p:cNvPr id="9" name="TextBox 8"/>
              <p:cNvSpPr txBox="1"/>
              <p:nvPr/>
            </p:nvSpPr>
            <p:spPr>
              <a:xfrm>
                <a:off x="1970714" y="5316814"/>
                <a:ext cx="255198" cy="246221"/>
              </a:xfrm>
              <a:prstGeom prst="rect">
                <a:avLst/>
              </a:prstGeom>
              <a:noFill/>
            </p:spPr>
            <p:txBody>
              <a:bodyPr wrap="none" rtlCol="0">
                <a:spAutoFit/>
              </a:bodyPr>
              <a:lstStyle/>
              <a:p>
                <a:pPr>
                  <a:spcBef>
                    <a:spcPts val="0"/>
                  </a:spcBef>
                </a:pPr>
                <a:r>
                  <a:rPr lang="en-US" sz="1000" dirty="0" smtClean="0"/>
                  <a:t>3</a:t>
                </a:r>
                <a:endParaRPr lang="en-US" sz="1000" dirty="0"/>
              </a:p>
            </p:txBody>
          </p:sp>
          <p:sp>
            <p:nvSpPr>
              <p:cNvPr id="10" name="TextBox 9"/>
              <p:cNvSpPr txBox="1"/>
              <p:nvPr/>
            </p:nvSpPr>
            <p:spPr>
              <a:xfrm>
                <a:off x="2214923" y="5316814"/>
                <a:ext cx="255198" cy="246221"/>
              </a:xfrm>
              <a:prstGeom prst="rect">
                <a:avLst/>
              </a:prstGeom>
              <a:noFill/>
            </p:spPr>
            <p:txBody>
              <a:bodyPr wrap="none" rtlCol="0">
                <a:spAutoFit/>
              </a:bodyPr>
              <a:lstStyle/>
              <a:p>
                <a:pPr>
                  <a:spcBef>
                    <a:spcPts val="0"/>
                  </a:spcBef>
                </a:pPr>
                <a:r>
                  <a:rPr lang="en-US" sz="1000" dirty="0" smtClean="0"/>
                  <a:t>4</a:t>
                </a:r>
                <a:endParaRPr lang="en-US" sz="1000" dirty="0"/>
              </a:p>
            </p:txBody>
          </p:sp>
          <p:sp>
            <p:nvSpPr>
              <p:cNvPr id="11" name="TextBox 10"/>
              <p:cNvSpPr txBox="1"/>
              <p:nvPr/>
            </p:nvSpPr>
            <p:spPr>
              <a:xfrm>
                <a:off x="2459132" y="5316814"/>
                <a:ext cx="255198" cy="246221"/>
              </a:xfrm>
              <a:prstGeom prst="rect">
                <a:avLst/>
              </a:prstGeom>
              <a:noFill/>
            </p:spPr>
            <p:txBody>
              <a:bodyPr wrap="none" rtlCol="0">
                <a:spAutoFit/>
              </a:bodyPr>
              <a:lstStyle/>
              <a:p>
                <a:pPr>
                  <a:spcBef>
                    <a:spcPts val="0"/>
                  </a:spcBef>
                </a:pPr>
                <a:r>
                  <a:rPr lang="en-US" sz="1000" dirty="0" smtClean="0"/>
                  <a:t>5</a:t>
                </a:r>
                <a:endParaRPr lang="en-US" sz="1000" dirty="0"/>
              </a:p>
            </p:txBody>
          </p:sp>
          <p:sp>
            <p:nvSpPr>
              <p:cNvPr id="12" name="TextBox 11"/>
              <p:cNvSpPr txBox="1"/>
              <p:nvPr/>
            </p:nvSpPr>
            <p:spPr>
              <a:xfrm>
                <a:off x="2703341" y="5316814"/>
                <a:ext cx="255198" cy="246221"/>
              </a:xfrm>
              <a:prstGeom prst="rect">
                <a:avLst/>
              </a:prstGeom>
              <a:noFill/>
            </p:spPr>
            <p:txBody>
              <a:bodyPr wrap="none" rtlCol="0">
                <a:spAutoFit/>
              </a:bodyPr>
              <a:lstStyle/>
              <a:p>
                <a:pPr>
                  <a:spcBef>
                    <a:spcPts val="0"/>
                  </a:spcBef>
                </a:pPr>
                <a:r>
                  <a:rPr lang="en-US" sz="1000" dirty="0" smtClean="0"/>
                  <a:t>6</a:t>
                </a:r>
                <a:endParaRPr lang="en-US" sz="1000" dirty="0"/>
              </a:p>
            </p:txBody>
          </p:sp>
          <p:sp>
            <p:nvSpPr>
              <p:cNvPr id="13" name="TextBox 12"/>
              <p:cNvSpPr txBox="1"/>
              <p:nvPr/>
            </p:nvSpPr>
            <p:spPr>
              <a:xfrm>
                <a:off x="2947550" y="5316814"/>
                <a:ext cx="255198" cy="246221"/>
              </a:xfrm>
              <a:prstGeom prst="rect">
                <a:avLst/>
              </a:prstGeom>
              <a:noFill/>
            </p:spPr>
            <p:txBody>
              <a:bodyPr wrap="none" rtlCol="0">
                <a:spAutoFit/>
              </a:bodyPr>
              <a:lstStyle/>
              <a:p>
                <a:pPr>
                  <a:spcBef>
                    <a:spcPts val="0"/>
                  </a:spcBef>
                </a:pPr>
                <a:r>
                  <a:rPr lang="en-US" sz="1000" dirty="0" smtClean="0"/>
                  <a:t>7</a:t>
                </a:r>
                <a:endParaRPr lang="en-US" sz="1000" dirty="0"/>
              </a:p>
            </p:txBody>
          </p:sp>
          <p:sp>
            <p:nvSpPr>
              <p:cNvPr id="14" name="TextBox 13"/>
              <p:cNvSpPr txBox="1"/>
              <p:nvPr/>
            </p:nvSpPr>
            <p:spPr>
              <a:xfrm>
                <a:off x="3191759" y="5316814"/>
                <a:ext cx="255198" cy="246221"/>
              </a:xfrm>
              <a:prstGeom prst="rect">
                <a:avLst/>
              </a:prstGeom>
              <a:noFill/>
            </p:spPr>
            <p:txBody>
              <a:bodyPr wrap="none" rtlCol="0">
                <a:spAutoFit/>
              </a:bodyPr>
              <a:lstStyle/>
              <a:p>
                <a:pPr>
                  <a:spcBef>
                    <a:spcPts val="0"/>
                  </a:spcBef>
                </a:pPr>
                <a:r>
                  <a:rPr lang="en-US" sz="1000" dirty="0" smtClean="0"/>
                  <a:t>8</a:t>
                </a:r>
                <a:endParaRPr lang="en-US" sz="1000" dirty="0"/>
              </a:p>
            </p:txBody>
          </p:sp>
          <p:sp>
            <p:nvSpPr>
              <p:cNvPr id="15" name="TextBox 14"/>
              <p:cNvSpPr txBox="1"/>
              <p:nvPr/>
            </p:nvSpPr>
            <p:spPr>
              <a:xfrm>
                <a:off x="3435968" y="5316814"/>
                <a:ext cx="255198" cy="246221"/>
              </a:xfrm>
              <a:prstGeom prst="rect">
                <a:avLst/>
              </a:prstGeom>
              <a:noFill/>
            </p:spPr>
            <p:txBody>
              <a:bodyPr wrap="none" rtlCol="0">
                <a:spAutoFit/>
              </a:bodyPr>
              <a:lstStyle/>
              <a:p>
                <a:pPr>
                  <a:spcBef>
                    <a:spcPts val="0"/>
                  </a:spcBef>
                </a:pPr>
                <a:r>
                  <a:rPr lang="en-US" sz="1000" dirty="0" smtClean="0"/>
                  <a:t>9</a:t>
                </a:r>
                <a:endParaRPr lang="en-US" sz="1000" dirty="0"/>
              </a:p>
            </p:txBody>
          </p:sp>
          <p:sp>
            <p:nvSpPr>
              <p:cNvPr id="16" name="TextBox 15"/>
              <p:cNvSpPr txBox="1"/>
              <p:nvPr/>
            </p:nvSpPr>
            <p:spPr>
              <a:xfrm>
                <a:off x="3680177" y="5316814"/>
                <a:ext cx="325731" cy="246221"/>
              </a:xfrm>
              <a:prstGeom prst="rect">
                <a:avLst/>
              </a:prstGeom>
              <a:noFill/>
            </p:spPr>
            <p:txBody>
              <a:bodyPr wrap="none" rtlCol="0">
                <a:spAutoFit/>
              </a:bodyPr>
              <a:lstStyle/>
              <a:p>
                <a:pPr>
                  <a:spcBef>
                    <a:spcPts val="0"/>
                  </a:spcBef>
                </a:pPr>
                <a:r>
                  <a:rPr lang="en-US" sz="1000" dirty="0" smtClean="0"/>
                  <a:t>10</a:t>
                </a:r>
                <a:endParaRPr lang="en-US" sz="1000" dirty="0"/>
              </a:p>
            </p:txBody>
          </p:sp>
          <p:sp>
            <p:nvSpPr>
              <p:cNvPr id="17" name="TextBox 16"/>
              <p:cNvSpPr txBox="1"/>
              <p:nvPr/>
            </p:nvSpPr>
            <p:spPr>
              <a:xfrm>
                <a:off x="3994919" y="5316814"/>
                <a:ext cx="325731" cy="246221"/>
              </a:xfrm>
              <a:prstGeom prst="rect">
                <a:avLst/>
              </a:prstGeom>
              <a:noFill/>
            </p:spPr>
            <p:txBody>
              <a:bodyPr wrap="none" rtlCol="0">
                <a:spAutoFit/>
              </a:bodyPr>
              <a:lstStyle/>
              <a:p>
                <a:pPr>
                  <a:spcBef>
                    <a:spcPts val="0"/>
                  </a:spcBef>
                </a:pPr>
                <a:r>
                  <a:rPr lang="en-US" sz="1000" dirty="0" smtClean="0"/>
                  <a:t>11</a:t>
                </a:r>
                <a:endParaRPr lang="en-US" sz="1000" dirty="0"/>
              </a:p>
            </p:txBody>
          </p:sp>
          <p:sp>
            <p:nvSpPr>
              <p:cNvPr id="18" name="TextBox 17"/>
              <p:cNvSpPr txBox="1"/>
              <p:nvPr/>
            </p:nvSpPr>
            <p:spPr>
              <a:xfrm>
                <a:off x="4309661" y="5316814"/>
                <a:ext cx="325731" cy="246221"/>
              </a:xfrm>
              <a:prstGeom prst="rect">
                <a:avLst/>
              </a:prstGeom>
              <a:noFill/>
            </p:spPr>
            <p:txBody>
              <a:bodyPr wrap="none" rtlCol="0">
                <a:spAutoFit/>
              </a:bodyPr>
              <a:lstStyle/>
              <a:p>
                <a:pPr>
                  <a:spcBef>
                    <a:spcPts val="0"/>
                  </a:spcBef>
                </a:pPr>
                <a:r>
                  <a:rPr lang="en-US" sz="1000" dirty="0" smtClean="0"/>
                  <a:t>12</a:t>
                </a:r>
                <a:endParaRPr lang="en-US" sz="1000" dirty="0"/>
              </a:p>
            </p:txBody>
          </p:sp>
          <p:sp>
            <p:nvSpPr>
              <p:cNvPr id="19" name="TextBox 18"/>
              <p:cNvSpPr txBox="1"/>
              <p:nvPr/>
            </p:nvSpPr>
            <p:spPr>
              <a:xfrm>
                <a:off x="4624403" y="5316814"/>
                <a:ext cx="325731" cy="246221"/>
              </a:xfrm>
              <a:prstGeom prst="rect">
                <a:avLst/>
              </a:prstGeom>
              <a:noFill/>
            </p:spPr>
            <p:txBody>
              <a:bodyPr wrap="none" rtlCol="0">
                <a:spAutoFit/>
              </a:bodyPr>
              <a:lstStyle/>
              <a:p>
                <a:pPr>
                  <a:spcBef>
                    <a:spcPts val="0"/>
                  </a:spcBef>
                </a:pPr>
                <a:r>
                  <a:rPr lang="en-US" sz="1000" dirty="0" smtClean="0"/>
                  <a:t>13</a:t>
                </a:r>
                <a:endParaRPr lang="en-US" sz="1000" dirty="0"/>
              </a:p>
            </p:txBody>
          </p:sp>
          <p:sp>
            <p:nvSpPr>
              <p:cNvPr id="20" name="TextBox 19"/>
              <p:cNvSpPr txBox="1"/>
              <p:nvPr/>
            </p:nvSpPr>
            <p:spPr>
              <a:xfrm>
                <a:off x="4939145" y="5316814"/>
                <a:ext cx="325731" cy="246221"/>
              </a:xfrm>
              <a:prstGeom prst="rect">
                <a:avLst/>
              </a:prstGeom>
              <a:noFill/>
            </p:spPr>
            <p:txBody>
              <a:bodyPr wrap="none" rtlCol="0">
                <a:spAutoFit/>
              </a:bodyPr>
              <a:lstStyle/>
              <a:p>
                <a:pPr>
                  <a:spcBef>
                    <a:spcPts val="0"/>
                  </a:spcBef>
                </a:pPr>
                <a:r>
                  <a:rPr lang="en-US" sz="1000" dirty="0" smtClean="0"/>
                  <a:t>14</a:t>
                </a:r>
                <a:endParaRPr lang="en-US" sz="1000" dirty="0"/>
              </a:p>
            </p:txBody>
          </p:sp>
          <p:sp>
            <p:nvSpPr>
              <p:cNvPr id="21" name="TextBox 20"/>
              <p:cNvSpPr txBox="1"/>
              <p:nvPr/>
            </p:nvSpPr>
            <p:spPr>
              <a:xfrm>
                <a:off x="5253887" y="5316814"/>
                <a:ext cx="325731" cy="246221"/>
              </a:xfrm>
              <a:prstGeom prst="rect">
                <a:avLst/>
              </a:prstGeom>
              <a:noFill/>
            </p:spPr>
            <p:txBody>
              <a:bodyPr wrap="none" rtlCol="0">
                <a:spAutoFit/>
              </a:bodyPr>
              <a:lstStyle/>
              <a:p>
                <a:pPr>
                  <a:spcBef>
                    <a:spcPts val="0"/>
                  </a:spcBef>
                </a:pPr>
                <a:r>
                  <a:rPr lang="en-US" sz="1000" dirty="0" smtClean="0"/>
                  <a:t>15</a:t>
                </a:r>
                <a:endParaRPr lang="en-US" sz="1000" dirty="0"/>
              </a:p>
            </p:txBody>
          </p:sp>
          <p:sp>
            <p:nvSpPr>
              <p:cNvPr id="22" name="TextBox 21"/>
              <p:cNvSpPr txBox="1"/>
              <p:nvPr/>
            </p:nvSpPr>
            <p:spPr>
              <a:xfrm>
                <a:off x="5568629" y="5316814"/>
                <a:ext cx="325731" cy="246221"/>
              </a:xfrm>
              <a:prstGeom prst="rect">
                <a:avLst/>
              </a:prstGeom>
              <a:noFill/>
            </p:spPr>
            <p:txBody>
              <a:bodyPr wrap="none" rtlCol="0">
                <a:spAutoFit/>
              </a:bodyPr>
              <a:lstStyle/>
              <a:p>
                <a:pPr>
                  <a:spcBef>
                    <a:spcPts val="0"/>
                  </a:spcBef>
                </a:pPr>
                <a:r>
                  <a:rPr lang="en-US" sz="1000" dirty="0" smtClean="0"/>
                  <a:t>16</a:t>
                </a:r>
                <a:endParaRPr lang="en-US" sz="1000" dirty="0"/>
              </a:p>
            </p:txBody>
          </p:sp>
          <p:sp>
            <p:nvSpPr>
              <p:cNvPr id="23" name="TextBox 22"/>
              <p:cNvSpPr txBox="1"/>
              <p:nvPr/>
            </p:nvSpPr>
            <p:spPr>
              <a:xfrm>
                <a:off x="5883371" y="5316814"/>
                <a:ext cx="325731" cy="246221"/>
              </a:xfrm>
              <a:prstGeom prst="rect">
                <a:avLst/>
              </a:prstGeom>
              <a:noFill/>
            </p:spPr>
            <p:txBody>
              <a:bodyPr wrap="none" rtlCol="0">
                <a:spAutoFit/>
              </a:bodyPr>
              <a:lstStyle/>
              <a:p>
                <a:pPr>
                  <a:spcBef>
                    <a:spcPts val="0"/>
                  </a:spcBef>
                </a:pPr>
                <a:r>
                  <a:rPr lang="en-US" sz="1000" dirty="0" smtClean="0"/>
                  <a:t>17</a:t>
                </a:r>
                <a:endParaRPr lang="en-US" sz="1000" dirty="0"/>
              </a:p>
            </p:txBody>
          </p:sp>
          <p:sp>
            <p:nvSpPr>
              <p:cNvPr id="24" name="TextBox 23"/>
              <p:cNvSpPr txBox="1"/>
              <p:nvPr/>
            </p:nvSpPr>
            <p:spPr>
              <a:xfrm>
                <a:off x="6198113" y="5316814"/>
                <a:ext cx="325731" cy="246221"/>
              </a:xfrm>
              <a:prstGeom prst="rect">
                <a:avLst/>
              </a:prstGeom>
              <a:noFill/>
            </p:spPr>
            <p:txBody>
              <a:bodyPr wrap="none" rtlCol="0">
                <a:spAutoFit/>
              </a:bodyPr>
              <a:lstStyle/>
              <a:p>
                <a:pPr>
                  <a:spcBef>
                    <a:spcPts val="0"/>
                  </a:spcBef>
                </a:pPr>
                <a:r>
                  <a:rPr lang="en-US" sz="1000" dirty="0" smtClean="0"/>
                  <a:t>18</a:t>
                </a:r>
                <a:endParaRPr lang="en-US" sz="1000" dirty="0"/>
              </a:p>
            </p:txBody>
          </p:sp>
          <p:sp>
            <p:nvSpPr>
              <p:cNvPr id="25" name="TextBox 24"/>
              <p:cNvSpPr txBox="1"/>
              <p:nvPr/>
            </p:nvSpPr>
            <p:spPr>
              <a:xfrm>
                <a:off x="6512855" y="5316814"/>
                <a:ext cx="325731" cy="246221"/>
              </a:xfrm>
              <a:prstGeom prst="rect">
                <a:avLst/>
              </a:prstGeom>
              <a:noFill/>
            </p:spPr>
            <p:txBody>
              <a:bodyPr wrap="none" rtlCol="0">
                <a:spAutoFit/>
              </a:bodyPr>
              <a:lstStyle/>
              <a:p>
                <a:pPr>
                  <a:spcBef>
                    <a:spcPts val="0"/>
                  </a:spcBef>
                </a:pPr>
                <a:r>
                  <a:rPr lang="en-US" sz="1000" dirty="0" smtClean="0"/>
                  <a:t>19</a:t>
                </a:r>
                <a:endParaRPr lang="en-US" sz="1000" dirty="0"/>
              </a:p>
            </p:txBody>
          </p:sp>
          <p:sp>
            <p:nvSpPr>
              <p:cNvPr id="26" name="TextBox 25"/>
              <p:cNvSpPr txBox="1"/>
              <p:nvPr/>
            </p:nvSpPr>
            <p:spPr>
              <a:xfrm>
                <a:off x="6792331" y="5316814"/>
                <a:ext cx="325731" cy="246221"/>
              </a:xfrm>
              <a:prstGeom prst="rect">
                <a:avLst/>
              </a:prstGeom>
              <a:noFill/>
            </p:spPr>
            <p:txBody>
              <a:bodyPr wrap="none" rtlCol="0">
                <a:spAutoFit/>
              </a:bodyPr>
              <a:lstStyle/>
              <a:p>
                <a:pPr>
                  <a:spcBef>
                    <a:spcPts val="0"/>
                  </a:spcBef>
                </a:pPr>
                <a:r>
                  <a:rPr lang="en-US" sz="1000" dirty="0" smtClean="0"/>
                  <a:t>20</a:t>
                </a:r>
                <a:endParaRPr lang="en-US" sz="1000" dirty="0"/>
              </a:p>
            </p:txBody>
          </p:sp>
          <p:sp>
            <p:nvSpPr>
              <p:cNvPr id="27" name="TextBox 26"/>
              <p:cNvSpPr txBox="1"/>
              <p:nvPr/>
            </p:nvSpPr>
            <p:spPr>
              <a:xfrm>
                <a:off x="7071806" y="5316814"/>
                <a:ext cx="325731" cy="246221"/>
              </a:xfrm>
              <a:prstGeom prst="rect">
                <a:avLst/>
              </a:prstGeom>
              <a:noFill/>
            </p:spPr>
            <p:txBody>
              <a:bodyPr wrap="none" rtlCol="0">
                <a:spAutoFit/>
              </a:bodyPr>
              <a:lstStyle/>
              <a:p>
                <a:pPr>
                  <a:spcBef>
                    <a:spcPts val="0"/>
                  </a:spcBef>
                </a:pPr>
                <a:r>
                  <a:rPr lang="en-US" sz="1000" dirty="0" smtClean="0"/>
                  <a:t>21</a:t>
                </a:r>
                <a:endParaRPr lang="en-US" sz="1000" dirty="0"/>
              </a:p>
            </p:txBody>
          </p:sp>
          <p:sp>
            <p:nvSpPr>
              <p:cNvPr id="28" name="TextBox 27"/>
              <p:cNvSpPr txBox="1"/>
              <p:nvPr/>
            </p:nvSpPr>
            <p:spPr>
              <a:xfrm>
                <a:off x="7351282" y="5316814"/>
                <a:ext cx="325731" cy="246221"/>
              </a:xfrm>
              <a:prstGeom prst="rect">
                <a:avLst/>
              </a:prstGeom>
              <a:noFill/>
            </p:spPr>
            <p:txBody>
              <a:bodyPr wrap="none" rtlCol="0">
                <a:spAutoFit/>
              </a:bodyPr>
              <a:lstStyle/>
              <a:p>
                <a:pPr>
                  <a:spcBef>
                    <a:spcPts val="0"/>
                  </a:spcBef>
                </a:pPr>
                <a:r>
                  <a:rPr lang="en-US" sz="1000" dirty="0" smtClean="0"/>
                  <a:t>22</a:t>
                </a:r>
                <a:endParaRPr lang="en-US" sz="1000" dirty="0"/>
              </a:p>
            </p:txBody>
          </p:sp>
          <p:sp>
            <p:nvSpPr>
              <p:cNvPr id="29" name="TextBox 28"/>
              <p:cNvSpPr txBox="1"/>
              <p:nvPr/>
            </p:nvSpPr>
            <p:spPr>
              <a:xfrm>
                <a:off x="7630753" y="5316814"/>
                <a:ext cx="325731" cy="246221"/>
              </a:xfrm>
              <a:prstGeom prst="rect">
                <a:avLst/>
              </a:prstGeom>
              <a:noFill/>
            </p:spPr>
            <p:txBody>
              <a:bodyPr wrap="none" rtlCol="0">
                <a:spAutoFit/>
              </a:bodyPr>
              <a:lstStyle/>
              <a:p>
                <a:pPr>
                  <a:spcBef>
                    <a:spcPts val="0"/>
                  </a:spcBef>
                </a:pPr>
                <a:r>
                  <a:rPr lang="en-US" sz="1000" dirty="0" smtClean="0"/>
                  <a:t>23</a:t>
                </a:r>
                <a:endParaRPr lang="en-US" sz="1000" dirty="0"/>
              </a:p>
            </p:txBody>
          </p:sp>
        </p:grpSp>
        <p:sp>
          <p:nvSpPr>
            <p:cNvPr id="31" name="TextBox 30"/>
            <p:cNvSpPr txBox="1"/>
            <p:nvPr/>
          </p:nvSpPr>
          <p:spPr>
            <a:xfrm>
              <a:off x="8172031" y="2692300"/>
              <a:ext cx="498855" cy="2026196"/>
            </a:xfrm>
            <a:prstGeom prst="rect">
              <a:avLst/>
            </a:prstGeom>
            <a:noFill/>
          </p:spPr>
          <p:txBody>
            <a:bodyPr wrap="none" rtlCol="0">
              <a:spAutoFit/>
            </a:bodyPr>
            <a:lstStyle/>
            <a:p>
              <a:pPr algn="l">
                <a:spcBef>
                  <a:spcPts val="0"/>
                </a:spcBef>
                <a:spcAft>
                  <a:spcPts val="400"/>
                </a:spcAft>
              </a:pPr>
              <a:r>
                <a:rPr lang="en-US" sz="1100" b="1" dirty="0" smtClean="0"/>
                <a:t>2012</a:t>
              </a:r>
            </a:p>
            <a:p>
              <a:pPr algn="l">
                <a:spcBef>
                  <a:spcPts val="0"/>
                </a:spcBef>
                <a:spcAft>
                  <a:spcPts val="400"/>
                </a:spcAft>
              </a:pPr>
              <a:r>
                <a:rPr lang="en-US" sz="1100" b="1" dirty="0" smtClean="0"/>
                <a:t>2013</a:t>
              </a:r>
            </a:p>
            <a:p>
              <a:pPr algn="l">
                <a:spcBef>
                  <a:spcPts val="0"/>
                </a:spcBef>
                <a:spcAft>
                  <a:spcPts val="400"/>
                </a:spcAft>
              </a:pPr>
              <a:r>
                <a:rPr lang="en-US" sz="1100" b="1" dirty="0" smtClean="0"/>
                <a:t>2014</a:t>
              </a:r>
            </a:p>
            <a:p>
              <a:pPr algn="l">
                <a:spcBef>
                  <a:spcPts val="0"/>
                </a:spcBef>
                <a:spcAft>
                  <a:spcPts val="400"/>
                </a:spcAft>
              </a:pPr>
              <a:r>
                <a:rPr lang="en-US" sz="1100" b="1" dirty="0" smtClean="0"/>
                <a:t>2015</a:t>
              </a:r>
            </a:p>
            <a:p>
              <a:pPr algn="l">
                <a:spcBef>
                  <a:spcPts val="0"/>
                </a:spcBef>
                <a:spcAft>
                  <a:spcPts val="400"/>
                </a:spcAft>
              </a:pPr>
              <a:r>
                <a:rPr lang="en-US" sz="1100" b="1" dirty="0" smtClean="0"/>
                <a:t>2016</a:t>
              </a:r>
            </a:p>
            <a:p>
              <a:pPr algn="l">
                <a:spcBef>
                  <a:spcPts val="0"/>
                </a:spcBef>
                <a:spcAft>
                  <a:spcPts val="400"/>
                </a:spcAft>
              </a:pPr>
              <a:r>
                <a:rPr lang="en-US" sz="1100" b="1" dirty="0" smtClean="0"/>
                <a:t>2017</a:t>
              </a:r>
            </a:p>
            <a:p>
              <a:pPr algn="l">
                <a:spcBef>
                  <a:spcPts val="0"/>
                </a:spcBef>
                <a:spcAft>
                  <a:spcPts val="400"/>
                </a:spcAft>
              </a:pPr>
              <a:r>
                <a:rPr lang="en-US" sz="1100" b="1" dirty="0" smtClean="0"/>
                <a:t>2018</a:t>
              </a:r>
            </a:p>
            <a:p>
              <a:pPr algn="l">
                <a:spcBef>
                  <a:spcPts val="0"/>
                </a:spcBef>
                <a:spcAft>
                  <a:spcPts val="400"/>
                </a:spcAft>
              </a:pPr>
              <a:r>
                <a:rPr lang="en-US" sz="1100" b="1" dirty="0" smtClean="0"/>
                <a:t>2019</a:t>
              </a:r>
            </a:p>
            <a:p>
              <a:pPr algn="l">
                <a:spcBef>
                  <a:spcPts val="0"/>
                </a:spcBef>
                <a:spcAft>
                  <a:spcPts val="400"/>
                </a:spcAft>
              </a:pPr>
              <a:r>
                <a:rPr lang="en-US" sz="1100" b="1" dirty="0" smtClean="0"/>
                <a:t>2020</a:t>
              </a:r>
              <a:endParaRPr lang="en-US" sz="1100" b="1" dirty="0"/>
            </a:p>
          </p:txBody>
        </p:sp>
        <p:sp>
          <p:nvSpPr>
            <p:cNvPr id="32" name="TextBox 31"/>
            <p:cNvSpPr txBox="1"/>
            <p:nvPr/>
          </p:nvSpPr>
          <p:spPr>
            <a:xfrm>
              <a:off x="1439429" y="1837514"/>
              <a:ext cx="3846665" cy="1010194"/>
            </a:xfrm>
            <a:prstGeom prst="rect">
              <a:avLst/>
            </a:prstGeom>
            <a:solidFill>
              <a:srgbClr val="CCECFF"/>
            </a:solidFill>
            <a:ln>
              <a:solidFill>
                <a:srgbClr val="6699FF"/>
              </a:solidFill>
            </a:ln>
            <a:effectLst>
              <a:outerShdw blurRad="50800" dist="38100" dir="2700000" algn="tl" rotWithShape="0">
                <a:prstClr val="black">
                  <a:alpha val="40000"/>
                </a:prstClr>
              </a:outerShdw>
            </a:effectLst>
          </p:spPr>
          <p:txBody>
            <a:bodyPr wrap="square" rtlCol="0" anchor="ctr">
              <a:noAutofit/>
            </a:bodyPr>
            <a:lstStyle/>
            <a:p>
              <a:r>
                <a:rPr lang="en-US" sz="1800" b="1" dirty="0" smtClean="0"/>
                <a:t>Typical March day – significant</a:t>
              </a:r>
              <a:br>
                <a:rPr lang="en-US" sz="1800" b="1" dirty="0" smtClean="0"/>
              </a:br>
              <a:r>
                <a:rPr lang="en-US" sz="1800" b="1" dirty="0" smtClean="0"/>
                <a:t>change starting in 2015</a:t>
              </a:r>
              <a:endParaRPr lang="en-US" sz="1800" b="1" dirty="0"/>
            </a:p>
          </p:txBody>
        </p:sp>
        <p:sp>
          <p:nvSpPr>
            <p:cNvPr id="33" name="TextBox 32"/>
            <p:cNvSpPr txBox="1"/>
            <p:nvPr/>
          </p:nvSpPr>
          <p:spPr>
            <a:xfrm>
              <a:off x="1243486" y="4332520"/>
              <a:ext cx="2187683" cy="1010194"/>
            </a:xfrm>
            <a:prstGeom prst="rect">
              <a:avLst/>
            </a:prstGeom>
            <a:solidFill>
              <a:srgbClr val="FDF1CF"/>
            </a:solidFill>
            <a:ln>
              <a:solidFill>
                <a:srgbClr val="F0B40A"/>
              </a:solidFill>
            </a:ln>
            <a:effectLst>
              <a:outerShdw blurRad="50800" dist="38100" dir="2700000" algn="tl" rotWithShape="0">
                <a:prstClr val="black">
                  <a:alpha val="40000"/>
                </a:prstClr>
              </a:outerShdw>
            </a:effectLst>
          </p:spPr>
          <p:txBody>
            <a:bodyPr wrap="square" rtlCol="0" anchor="ctr">
              <a:noAutofit/>
            </a:bodyPr>
            <a:lstStyle/>
            <a:p>
              <a:r>
                <a:rPr lang="en-US" sz="1800" b="1" dirty="0" smtClean="0"/>
                <a:t>Potential over-generation</a:t>
              </a:r>
              <a:endParaRPr lang="en-US" sz="1800" b="1" dirty="0"/>
            </a:p>
          </p:txBody>
        </p:sp>
      </p:grpSp>
    </p:spTree>
    <p:extLst>
      <p:ext uri="{BB962C8B-B14F-4D97-AF65-F5344CB8AC3E}">
        <p14:creationId xmlns:p14="http://schemas.microsoft.com/office/powerpoint/2010/main" val="30996841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“Duck” Curve is for Real</a:t>
            </a:r>
            <a:endParaRPr lang="en-US" sz="3200" dirty="0"/>
          </a:p>
        </p:txBody>
      </p:sp>
      <p:pic>
        <p:nvPicPr>
          <p:cNvPr id="4" name="Picture 2"/>
          <p:cNvPicPr>
            <a:picLocks noChangeAspect="1" noChangeArrowheads="1"/>
          </p:cNvPicPr>
          <p:nvPr/>
        </p:nvPicPr>
        <p:blipFill>
          <a:blip r:embed="rId2" cstate="print"/>
          <a:srcRect/>
          <a:stretch>
            <a:fillRect/>
          </a:stretch>
        </p:blipFill>
        <p:spPr bwMode="auto">
          <a:xfrm>
            <a:off x="532262" y="1439458"/>
            <a:ext cx="7473385" cy="3868576"/>
          </a:xfrm>
          <a:prstGeom prst="rect">
            <a:avLst/>
          </a:prstGeom>
          <a:noFill/>
          <a:ln w="9525">
            <a:noFill/>
            <a:miter lim="800000"/>
            <a:headEnd/>
            <a:tailEnd/>
          </a:ln>
          <a:effectLst/>
        </p:spPr>
      </p:pic>
      <p:pic>
        <p:nvPicPr>
          <p:cNvPr id="5" name="Immagine 21" descr="alba.jpg"/>
          <p:cNvPicPr>
            <a:picLocks noChangeAspect="1"/>
          </p:cNvPicPr>
          <p:nvPr/>
        </p:nvPicPr>
        <p:blipFill>
          <a:blip r:embed="rId3" cstate="print"/>
          <a:stretch>
            <a:fillRect/>
          </a:stretch>
        </p:blipFill>
        <p:spPr>
          <a:xfrm>
            <a:off x="3028127" y="4401669"/>
            <a:ext cx="528864" cy="396649"/>
          </a:xfrm>
          <a:prstGeom prst="rect">
            <a:avLst/>
          </a:prstGeom>
        </p:spPr>
      </p:pic>
      <p:pic>
        <p:nvPicPr>
          <p:cNvPr id="6" name="Immagine 22" descr="mezzogiorno.bmp"/>
          <p:cNvPicPr>
            <a:picLocks noChangeAspect="1"/>
          </p:cNvPicPr>
          <p:nvPr/>
        </p:nvPicPr>
        <p:blipFill>
          <a:blip r:embed="rId4" cstate="print"/>
          <a:stretch>
            <a:fillRect/>
          </a:stretch>
        </p:blipFill>
        <p:spPr>
          <a:xfrm>
            <a:off x="4782034" y="3597146"/>
            <a:ext cx="527087" cy="398380"/>
          </a:xfrm>
          <a:prstGeom prst="rect">
            <a:avLst/>
          </a:prstGeom>
        </p:spPr>
      </p:pic>
      <p:pic>
        <p:nvPicPr>
          <p:cNvPr id="7" name="Immagine 23" descr="tramonto.jpg"/>
          <p:cNvPicPr>
            <a:picLocks noChangeAspect="1"/>
          </p:cNvPicPr>
          <p:nvPr/>
        </p:nvPicPr>
        <p:blipFill>
          <a:blip r:embed="rId5" cstate="print"/>
          <a:stretch>
            <a:fillRect/>
          </a:stretch>
        </p:blipFill>
        <p:spPr>
          <a:xfrm>
            <a:off x="6420987" y="4394642"/>
            <a:ext cx="552538" cy="390279"/>
          </a:xfrm>
          <a:prstGeom prst="rect">
            <a:avLst/>
          </a:prstGeom>
        </p:spPr>
      </p:pic>
      <p:sp>
        <p:nvSpPr>
          <p:cNvPr id="8" name="Figura a mano libera 24"/>
          <p:cNvSpPr/>
          <p:nvPr/>
        </p:nvSpPr>
        <p:spPr bwMode="auto">
          <a:xfrm>
            <a:off x="3047424" y="3488518"/>
            <a:ext cx="3792201" cy="1284794"/>
          </a:xfrm>
          <a:custGeom>
            <a:avLst/>
            <a:gdLst>
              <a:gd name="connsiteX0" fmla="*/ 0 w 2482850"/>
              <a:gd name="connsiteY0" fmla="*/ 491067 h 491067"/>
              <a:gd name="connsiteX1" fmla="*/ 463550 w 2482850"/>
              <a:gd name="connsiteY1" fmla="*/ 205317 h 491067"/>
              <a:gd name="connsiteX2" fmla="*/ 1219200 w 2482850"/>
              <a:gd name="connsiteY2" fmla="*/ 2117 h 491067"/>
              <a:gd name="connsiteX3" fmla="*/ 1974850 w 2482850"/>
              <a:gd name="connsiteY3" fmla="*/ 192617 h 491067"/>
              <a:gd name="connsiteX4" fmla="*/ 2482850 w 2482850"/>
              <a:gd name="connsiteY4" fmla="*/ 491067 h 491067"/>
              <a:gd name="connsiteX5" fmla="*/ 2482850 w 2482850"/>
              <a:gd name="connsiteY5" fmla="*/ 491067 h 49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2850" h="491067">
                <a:moveTo>
                  <a:pt x="0" y="491067"/>
                </a:moveTo>
                <a:cubicBezTo>
                  <a:pt x="130175" y="388938"/>
                  <a:pt x="260350" y="286809"/>
                  <a:pt x="463550" y="205317"/>
                </a:cubicBezTo>
                <a:cubicBezTo>
                  <a:pt x="666750" y="123825"/>
                  <a:pt x="967317" y="4234"/>
                  <a:pt x="1219200" y="2117"/>
                </a:cubicBezTo>
                <a:cubicBezTo>
                  <a:pt x="1471083" y="0"/>
                  <a:pt x="1764242" y="111125"/>
                  <a:pt x="1974850" y="192617"/>
                </a:cubicBezTo>
                <a:cubicBezTo>
                  <a:pt x="2185458" y="274109"/>
                  <a:pt x="2482850" y="491067"/>
                  <a:pt x="2482850" y="491067"/>
                </a:cubicBezTo>
                <a:lnTo>
                  <a:pt x="2482850" y="491067"/>
                </a:lnTo>
              </a:path>
            </a:pathLst>
          </a:custGeom>
          <a:noFill/>
          <a:ln w="12700" cap="flat" cmpd="sng" algn="ctr">
            <a:solidFill>
              <a:srgbClr val="7030A0"/>
            </a:solidFill>
            <a:prstDash val="dash"/>
            <a:round/>
            <a:headEnd type="none" w="med" len="med"/>
            <a:tailEnd type="none" w="med" len="med"/>
          </a:ln>
          <a:effectLst/>
        </p:spPr>
        <p:txBody>
          <a:bodyPr vert="horz" wrap="square" lIns="57360" tIns="57360" rIns="103237" bIns="57360" numCol="1" rtlCol="0" anchor="b" anchorCtr="0" compatLnSpc="1">
            <a:prstTxWarp prst="textNoShape">
              <a:avLst/>
            </a:prstTxWarp>
          </a:bodyPr>
          <a:lstStyle/>
          <a:p>
            <a:pPr marL="44447" defTabSz="1036559">
              <a:spcBef>
                <a:spcPct val="0"/>
              </a:spcBef>
            </a:pPr>
            <a:endParaRPr lang="it-IT" sz="2400" b="1" dirty="0" smtClean="0">
              <a:ea typeface="ヒラギノ角ゴ Pro W6" pitchFamily="1" charset="-128"/>
            </a:endParaRPr>
          </a:p>
        </p:txBody>
      </p:sp>
      <p:sp>
        <p:nvSpPr>
          <p:cNvPr id="10" name="TextBox 9"/>
          <p:cNvSpPr txBox="1"/>
          <p:nvPr/>
        </p:nvSpPr>
        <p:spPr>
          <a:xfrm>
            <a:off x="697211" y="6233709"/>
            <a:ext cx="4294765" cy="246221"/>
          </a:xfrm>
          <a:prstGeom prst="rect">
            <a:avLst/>
          </a:prstGeom>
          <a:noFill/>
        </p:spPr>
        <p:txBody>
          <a:bodyPr wrap="none" rtlCol="0">
            <a:spAutoFit/>
          </a:bodyPr>
          <a:lstStyle/>
          <a:p>
            <a:pPr algn="l"/>
            <a:r>
              <a:rPr lang="en-US" sz="1000" dirty="0" smtClean="0"/>
              <a:t>Source:</a:t>
            </a:r>
            <a:r>
              <a:rPr lang="en-US" sz="1000" i="1" dirty="0" smtClean="0"/>
              <a:t> ENEL – Measured Data from Southern Italy and CAISO analysis</a:t>
            </a:r>
            <a:endParaRPr lang="en-US" sz="1000" i="1" dirty="0"/>
          </a:p>
        </p:txBody>
      </p:sp>
      <p:sp>
        <p:nvSpPr>
          <p:cNvPr id="12" name="TextBox 4"/>
          <p:cNvSpPr txBox="1">
            <a:spLocks noChangeArrowheads="1"/>
          </p:cNvSpPr>
          <p:nvPr/>
        </p:nvSpPr>
        <p:spPr bwMode="auto">
          <a:xfrm>
            <a:off x="795337" y="5376744"/>
            <a:ext cx="2719388" cy="755650"/>
          </a:xfrm>
          <a:prstGeom prst="rect">
            <a:avLst/>
          </a:prstGeom>
          <a:solidFill>
            <a:schemeClr val="bg1"/>
          </a:solidFill>
          <a:ln w="25400">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t>Increased </a:t>
            </a:r>
            <a:r>
              <a:rPr lang="en-US" sz="1400" dirty="0" smtClean="0"/>
              <a:t>requirement for </a:t>
            </a:r>
            <a:r>
              <a:rPr lang="en-US" sz="1400" dirty="0"/>
              <a:t>downward ramping capability in the morning</a:t>
            </a:r>
          </a:p>
        </p:txBody>
      </p:sp>
      <p:sp>
        <p:nvSpPr>
          <p:cNvPr id="13" name="TextBox 13"/>
          <p:cNvSpPr txBox="1">
            <a:spLocks noChangeArrowheads="1"/>
          </p:cNvSpPr>
          <p:nvPr/>
        </p:nvSpPr>
        <p:spPr bwMode="auto">
          <a:xfrm>
            <a:off x="6807200" y="3535765"/>
            <a:ext cx="2336800" cy="738188"/>
          </a:xfrm>
          <a:prstGeom prst="rect">
            <a:avLst/>
          </a:prstGeom>
          <a:solidFill>
            <a:schemeClr val="bg1"/>
          </a:solidFill>
          <a:ln w="25400">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t>More upward ramping capability is required when sun goes down</a:t>
            </a:r>
          </a:p>
        </p:txBody>
      </p:sp>
      <p:sp>
        <p:nvSpPr>
          <p:cNvPr id="14" name="TextBox 14"/>
          <p:cNvSpPr txBox="1">
            <a:spLocks noChangeArrowheads="1"/>
          </p:cNvSpPr>
          <p:nvPr/>
        </p:nvSpPr>
        <p:spPr bwMode="auto">
          <a:xfrm>
            <a:off x="3936384" y="5448537"/>
            <a:ext cx="3036887" cy="542925"/>
          </a:xfrm>
          <a:prstGeom prst="rect">
            <a:avLst/>
          </a:prstGeom>
          <a:solidFill>
            <a:schemeClr val="bg1"/>
          </a:solidFill>
          <a:ln w="25400">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t>Need lower minimum generation levels to avoid over-generation</a:t>
            </a:r>
          </a:p>
        </p:txBody>
      </p:sp>
      <p:cxnSp>
        <p:nvCxnSpPr>
          <p:cNvPr id="15" name="Straight Arrow Connector 14"/>
          <p:cNvCxnSpPr/>
          <p:nvPr/>
        </p:nvCxnSpPr>
        <p:spPr bwMode="auto">
          <a:xfrm flipV="1">
            <a:off x="2166937" y="3889612"/>
            <a:ext cx="1900096" cy="144744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p:cNvCxnSpPr>
          <p:nvPr/>
        </p:nvCxnSpPr>
        <p:spPr bwMode="auto">
          <a:xfrm flipH="1" flipV="1">
            <a:off x="5281684" y="4531057"/>
            <a:ext cx="173144" cy="91748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1"/>
          </p:cNvCxnSpPr>
          <p:nvPr/>
        </p:nvCxnSpPr>
        <p:spPr bwMode="auto">
          <a:xfrm flipH="1" flipV="1">
            <a:off x="6071714" y="3460087"/>
            <a:ext cx="735486" cy="44477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7804" y="1105468"/>
            <a:ext cx="8648393" cy="369332"/>
          </a:xfrm>
          <a:prstGeom prst="rect">
            <a:avLst/>
          </a:prstGeom>
          <a:noFill/>
        </p:spPr>
        <p:txBody>
          <a:bodyPr wrap="none" rtlCol="0">
            <a:spAutoFit/>
          </a:bodyPr>
          <a:lstStyle/>
          <a:p>
            <a:r>
              <a:rPr lang="en-US" sz="1800" b="1" i="1" dirty="0" smtClean="0"/>
              <a:t>Not Just Resource Adequacy but the Adequacy of Resource of the Right Type</a:t>
            </a:r>
            <a:endParaRPr lang="en-US" sz="1800" b="1" i="1" dirty="0"/>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985838"/>
            <a:ext cx="8094181"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hteck 11"/>
          <p:cNvSpPr/>
          <p:nvPr/>
        </p:nvSpPr>
        <p:spPr bwMode="auto">
          <a:xfrm>
            <a:off x="1083360" y="1019175"/>
            <a:ext cx="360000" cy="72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accent2"/>
              </a:solidFill>
              <a:effectLst/>
              <a:latin typeface="Arial" charset="0"/>
            </a:endParaRPr>
          </a:p>
        </p:txBody>
      </p:sp>
      <p:sp>
        <p:nvSpPr>
          <p:cNvPr id="16" name="Text Box 6"/>
          <p:cNvSpPr txBox="1">
            <a:spLocks noChangeArrowheads="1"/>
          </p:cNvSpPr>
          <p:nvPr/>
        </p:nvSpPr>
        <p:spPr bwMode="auto">
          <a:xfrm rot="16200000">
            <a:off x="7917986" y="4721939"/>
            <a:ext cx="1540806" cy="246221"/>
          </a:xfrm>
          <a:prstGeom prst="rect">
            <a:avLst/>
          </a:prstGeom>
          <a:noFill/>
          <a:ln w="9525">
            <a:noFill/>
            <a:miter lim="800000"/>
            <a:headEnd/>
            <a:tailEnd/>
          </a:ln>
        </p:spPr>
        <p:txBody>
          <a:bodyPr wrap="none">
            <a:spAutoFit/>
          </a:bodyPr>
          <a:lstStyle/>
          <a:p>
            <a:r>
              <a:rPr lang="de-DE" sz="1000" b="0" dirty="0" smtClean="0">
                <a:solidFill>
                  <a:schemeClr val="tx1"/>
                </a:solidFill>
              </a:rPr>
              <a:t>Source: </a:t>
            </a:r>
            <a:r>
              <a:rPr lang="de-DE" sz="1000" b="0" dirty="0">
                <a:solidFill>
                  <a:schemeClr val="tx1"/>
                </a:solidFill>
              </a:rPr>
              <a:t>Amprion GmbH</a:t>
            </a:r>
          </a:p>
        </p:txBody>
      </p:sp>
      <p:grpSp>
        <p:nvGrpSpPr>
          <p:cNvPr id="17" name="Gruppieren 12"/>
          <p:cNvGrpSpPr/>
          <p:nvPr/>
        </p:nvGrpSpPr>
        <p:grpSpPr>
          <a:xfrm>
            <a:off x="4291094" y="1922380"/>
            <a:ext cx="2449948" cy="1185499"/>
            <a:chOff x="478367" y="1927225"/>
            <a:chExt cx="2449948" cy="1185499"/>
          </a:xfrm>
        </p:grpSpPr>
        <p:sp>
          <p:nvSpPr>
            <p:cNvPr id="18" name="Textfeld 17"/>
            <p:cNvSpPr txBox="1"/>
            <p:nvPr/>
          </p:nvSpPr>
          <p:spPr>
            <a:xfrm>
              <a:off x="478367" y="1927225"/>
              <a:ext cx="2449948" cy="646331"/>
            </a:xfrm>
            <a:prstGeom prst="rect">
              <a:avLst/>
            </a:prstGeom>
            <a:solidFill>
              <a:schemeClr val="lt1"/>
            </a:solidFill>
            <a:ln>
              <a:solidFill>
                <a:schemeClr val="dk1">
                  <a:shade val="95000"/>
                  <a:satMod val="105000"/>
                </a:schemeClr>
              </a:solidFill>
            </a:ln>
          </p:spPr>
          <p:txBody>
            <a:bodyPr wrap="square" rtlCol="0">
              <a:spAutoFit/>
            </a:bodyPr>
            <a:lstStyle/>
            <a:p>
              <a:r>
                <a:rPr lang="de-DE" sz="1200" dirty="0" smtClean="0">
                  <a:solidFill>
                    <a:schemeClr val="tx1"/>
                  </a:solidFill>
                </a:rPr>
                <a:t>max. PV : 23.952MW</a:t>
              </a:r>
              <a:br>
                <a:rPr lang="de-DE" sz="1200" dirty="0" smtClean="0">
                  <a:solidFill>
                    <a:schemeClr val="tx1"/>
                  </a:solidFill>
                </a:rPr>
              </a:br>
              <a:r>
                <a:rPr lang="de-DE" sz="1200" dirty="0" err="1" smtClean="0">
                  <a:solidFill>
                    <a:schemeClr val="tx1"/>
                  </a:solidFill>
                </a:rPr>
                <a:t>approx</a:t>
              </a:r>
              <a:r>
                <a:rPr lang="de-DE" sz="1200" dirty="0" smtClean="0">
                  <a:solidFill>
                    <a:schemeClr val="tx1"/>
                  </a:solidFill>
                </a:rPr>
                <a:t>. 72% </a:t>
              </a:r>
              <a:r>
                <a:rPr lang="de-DE" sz="1200" dirty="0" err="1" smtClean="0">
                  <a:solidFill>
                    <a:schemeClr val="tx1"/>
                  </a:solidFill>
                </a:rPr>
                <a:t>of</a:t>
              </a:r>
              <a:r>
                <a:rPr lang="de-DE" sz="1200" dirty="0" smtClean="0">
                  <a:solidFill>
                    <a:schemeClr val="tx1"/>
                  </a:solidFill>
                </a:rPr>
                <a:t> </a:t>
              </a:r>
              <a:r>
                <a:rPr lang="de-DE" sz="1200" dirty="0" err="1" smtClean="0">
                  <a:solidFill>
                    <a:schemeClr val="tx1"/>
                  </a:solidFill>
                </a:rPr>
                <a:t>inst</a:t>
              </a:r>
              <a:r>
                <a:rPr lang="de-DE" sz="1200" dirty="0" smtClean="0">
                  <a:solidFill>
                    <a:schemeClr val="tx1"/>
                  </a:solidFill>
                </a:rPr>
                <a:t>. </a:t>
              </a:r>
              <a:r>
                <a:rPr lang="de-DE" sz="1200" dirty="0" err="1" smtClean="0">
                  <a:solidFill>
                    <a:schemeClr val="tx1"/>
                  </a:solidFill>
                </a:rPr>
                <a:t>capacity</a:t>
              </a:r>
              <a:r>
                <a:rPr lang="de-DE" sz="1200" dirty="0" smtClean="0">
                  <a:solidFill>
                    <a:schemeClr val="tx1"/>
                  </a:solidFill>
                </a:rPr>
                <a:t/>
              </a:r>
              <a:br>
                <a:rPr lang="de-DE" sz="1200" dirty="0" smtClean="0">
                  <a:solidFill>
                    <a:schemeClr val="tx1"/>
                  </a:solidFill>
                </a:rPr>
              </a:br>
              <a:r>
                <a:rPr lang="de-DE" sz="1200" dirty="0" smtClean="0">
                  <a:solidFill>
                    <a:schemeClr val="tx1"/>
                  </a:solidFill>
                </a:rPr>
                <a:t>(21.07.2013, 14:00)</a:t>
              </a:r>
              <a:endParaRPr lang="de-DE" sz="1200" dirty="0">
                <a:solidFill>
                  <a:schemeClr val="tx1"/>
                </a:solidFill>
              </a:endParaRPr>
            </a:p>
          </p:txBody>
        </p:sp>
        <p:cxnSp>
          <p:nvCxnSpPr>
            <p:cNvPr id="19" name="Gerade Verbindung 18"/>
            <p:cNvCxnSpPr>
              <a:stCxn id="20" idx="0"/>
              <a:endCxn id="18" idx="2"/>
            </p:cNvCxnSpPr>
            <p:nvPr/>
          </p:nvCxnSpPr>
          <p:spPr bwMode="auto">
            <a:xfrm flipV="1">
              <a:off x="1361100" y="2573556"/>
              <a:ext cx="342241" cy="17916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0" name="Ellipse 19"/>
            <p:cNvSpPr/>
            <p:nvPr/>
          </p:nvSpPr>
          <p:spPr bwMode="auto">
            <a:xfrm>
              <a:off x="1181100" y="2752724"/>
              <a:ext cx="360000" cy="360000"/>
            </a:xfrm>
            <a:prstGeom prst="ellipse">
              <a:avLst/>
            </a:prstGeom>
            <a:noFill/>
            <a:ln w="25400" cap="flat" cmpd="sng" algn="ctr">
              <a:solidFill>
                <a:srgbClr val="FE1C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accent2"/>
                </a:solidFill>
                <a:effectLst/>
                <a:latin typeface="Arial" charset="0"/>
              </a:endParaRPr>
            </a:p>
          </p:txBody>
        </p:sp>
      </p:grpSp>
      <p:grpSp>
        <p:nvGrpSpPr>
          <p:cNvPr id="21" name="Gruppieren 21"/>
          <p:cNvGrpSpPr/>
          <p:nvPr/>
        </p:nvGrpSpPr>
        <p:grpSpPr>
          <a:xfrm>
            <a:off x="497120" y="1186660"/>
            <a:ext cx="458780" cy="1015663"/>
            <a:chOff x="390525" y="838200"/>
            <a:chExt cx="458780" cy="1015663"/>
          </a:xfrm>
          <a:solidFill>
            <a:schemeClr val="bg1"/>
          </a:solidFill>
        </p:grpSpPr>
        <p:sp>
          <p:nvSpPr>
            <p:cNvPr id="22" name="Textfeld 21"/>
            <p:cNvSpPr txBox="1"/>
            <p:nvPr/>
          </p:nvSpPr>
          <p:spPr>
            <a:xfrm>
              <a:off x="390525" y="838200"/>
              <a:ext cx="458780" cy="1015663"/>
            </a:xfrm>
            <a:prstGeom prst="rect">
              <a:avLst/>
            </a:prstGeom>
            <a:grpFill/>
          </p:spPr>
          <p:txBody>
            <a:bodyPr wrap="none" rtlCol="0">
              <a:spAutoFit/>
            </a:bodyPr>
            <a:lstStyle/>
            <a:p>
              <a:r>
                <a:rPr lang="de-DE" sz="1200" dirty="0" smtClean="0">
                  <a:solidFill>
                    <a:schemeClr val="tx1"/>
                  </a:solidFill>
                </a:rPr>
                <a:t>MW</a:t>
              </a:r>
              <a:br>
                <a:rPr lang="de-DE" sz="1200" dirty="0" smtClean="0">
                  <a:solidFill>
                    <a:schemeClr val="tx1"/>
                  </a:solidFill>
                </a:rPr>
              </a:br>
              <a:r>
                <a:rPr lang="de-DE" sz="1200" dirty="0" smtClean="0">
                  <a:solidFill>
                    <a:schemeClr val="tx1"/>
                  </a:solidFill>
                </a:rPr>
                <a:t/>
              </a:r>
              <a:br>
                <a:rPr lang="de-DE" sz="1200" dirty="0" smtClean="0">
                  <a:solidFill>
                    <a:schemeClr val="tx1"/>
                  </a:solidFill>
                </a:rPr>
              </a:br>
              <a:r>
                <a:rPr lang="de-DE" sz="1200" dirty="0" smtClean="0">
                  <a:solidFill>
                    <a:schemeClr val="tx1"/>
                  </a:solidFill>
                </a:rPr>
                <a:t/>
              </a:r>
              <a:br>
                <a:rPr lang="de-DE" sz="1200" dirty="0" smtClean="0">
                  <a:solidFill>
                    <a:schemeClr val="tx1"/>
                  </a:solidFill>
                </a:rPr>
              </a:br>
              <a:r>
                <a:rPr lang="de-DE" sz="1200" dirty="0" smtClean="0">
                  <a:solidFill>
                    <a:schemeClr val="tx1"/>
                  </a:solidFill>
                </a:rPr>
                <a:t/>
              </a:r>
              <a:br>
                <a:rPr lang="de-DE" sz="1200" dirty="0" smtClean="0">
                  <a:solidFill>
                    <a:schemeClr val="tx1"/>
                  </a:solidFill>
                </a:rPr>
              </a:br>
              <a:r>
                <a:rPr lang="de-DE" sz="1200" dirty="0" smtClean="0">
                  <a:solidFill>
                    <a:schemeClr val="tx1"/>
                  </a:solidFill>
                </a:rPr>
                <a:t>P</a:t>
              </a:r>
              <a:r>
                <a:rPr lang="de-DE" sz="900" b="0" dirty="0" smtClean="0">
                  <a:solidFill>
                    <a:schemeClr val="tx1"/>
                  </a:solidFill>
                </a:rPr>
                <a:t>DE</a:t>
              </a:r>
              <a:endParaRPr lang="de-DE" sz="1200" b="0" dirty="0">
                <a:solidFill>
                  <a:schemeClr val="tx1"/>
                </a:solidFill>
              </a:endParaRPr>
            </a:p>
          </p:txBody>
        </p:sp>
        <p:cxnSp>
          <p:nvCxnSpPr>
            <p:cNvPr id="23" name="Gerade Verbindung mit Pfeil 22"/>
            <p:cNvCxnSpPr/>
            <p:nvPr/>
          </p:nvCxnSpPr>
          <p:spPr bwMode="auto">
            <a:xfrm flipV="1">
              <a:off x="638175" y="1104901"/>
              <a:ext cx="0" cy="468000"/>
            </a:xfrm>
            <a:prstGeom prst="straightConnector1">
              <a:avLst/>
            </a:prstGeom>
            <a:grpFill/>
            <a:ln>
              <a:headEnd type="none" w="med" len="med"/>
              <a:tailEnd type="triangle" w="lg" len="lg"/>
            </a:ln>
            <a:effectLst/>
          </p:spPr>
          <p:style>
            <a:lnRef idx="3">
              <a:schemeClr val="dk1"/>
            </a:lnRef>
            <a:fillRef idx="0">
              <a:schemeClr val="dk1"/>
            </a:fillRef>
            <a:effectRef idx="2">
              <a:schemeClr val="dk1"/>
            </a:effectRef>
            <a:fontRef idx="minor">
              <a:schemeClr val="tx1"/>
            </a:fontRef>
          </p:style>
        </p:cxnSp>
      </p:grpSp>
      <p:sp>
        <p:nvSpPr>
          <p:cNvPr id="40963" name="Foliennummernplatzhalter 3"/>
          <p:cNvSpPr>
            <a:spLocks noGrp="1"/>
          </p:cNvSpPr>
          <p:nvPr>
            <p:ph type="sldNum" sz="quarter" idx="11"/>
          </p:nvPr>
        </p:nvSpPr>
        <p:spPr>
          <a:noFill/>
        </p:spPr>
        <p:txBody>
          <a:bodyPr/>
          <a:lstStyle/>
          <a:p>
            <a:fld id="{AA472633-479D-489A-919B-9CE4F4859FB5}" type="slidenum">
              <a:rPr lang="de-DE" smtClean="0"/>
              <a:pPr/>
              <a:t>15</a:t>
            </a:fld>
            <a:endParaRPr lang="de-DE" smtClean="0"/>
          </a:p>
        </p:txBody>
      </p:sp>
      <p:graphicFrame>
        <p:nvGraphicFramePr>
          <p:cNvPr id="9" name="Diagramm 8"/>
          <p:cNvGraphicFramePr>
            <a:graphicFrameLocks noGrp="1"/>
          </p:cNvGraphicFramePr>
          <p:nvPr/>
        </p:nvGraphicFramePr>
        <p:xfrm>
          <a:off x="2147481100" y="2147481100"/>
          <a:ext cx="0" cy="0"/>
        </p:xfrm>
        <a:graphic>
          <a:graphicData uri="http://schemas.openxmlformats.org/drawingml/2006/chart">
            <c:chart xmlns:c="http://schemas.openxmlformats.org/drawingml/2006/chart" xmlns:r="http://schemas.openxmlformats.org/officeDocument/2006/relationships" r:id="rId3"/>
          </a:graphicData>
        </a:graphic>
      </p:graphicFrame>
      <p:pic>
        <p:nvPicPr>
          <p:cNvPr id="330755" name="Picture 3"/>
          <p:cNvPicPr>
            <a:picLocks noChangeAspect="1" noChangeArrowheads="1"/>
          </p:cNvPicPr>
          <p:nvPr/>
        </p:nvPicPr>
        <p:blipFill>
          <a:blip r:embed="rId4" cstate="print"/>
          <a:srcRect l="18199" t="13434" r="54442" b="76679"/>
          <a:stretch>
            <a:fillRect/>
          </a:stretch>
        </p:blipFill>
        <p:spPr bwMode="auto">
          <a:xfrm>
            <a:off x="1083360" y="1217427"/>
            <a:ext cx="2328531" cy="520995"/>
          </a:xfrm>
          <a:prstGeom prst="rect">
            <a:avLst/>
          </a:prstGeom>
          <a:noFill/>
          <a:ln w="9525">
            <a:noFill/>
            <a:miter lim="800000"/>
            <a:headEnd/>
            <a:tailEnd/>
          </a:ln>
          <a:effectLst/>
        </p:spPr>
      </p:pic>
      <p:sp>
        <p:nvSpPr>
          <p:cNvPr id="14" name="Rectangle 2"/>
          <p:cNvSpPr>
            <a:spLocks noChangeArrowheads="1"/>
          </p:cNvSpPr>
          <p:nvPr/>
        </p:nvSpPr>
        <p:spPr bwMode="auto">
          <a:xfrm>
            <a:off x="379413" y="256732"/>
            <a:ext cx="8105775" cy="900113"/>
          </a:xfrm>
          <a:prstGeom prst="rect">
            <a:avLst/>
          </a:prstGeom>
          <a:noFill/>
          <a:ln w="9525">
            <a:noFill/>
            <a:miter lim="800000"/>
            <a:headEnd/>
            <a:tailEnd/>
          </a:ln>
        </p:spPr>
        <p:txBody>
          <a:bodyPr/>
          <a:lstStyle/>
          <a:p>
            <a:pPr>
              <a:lnSpc>
                <a:spcPts val="3800"/>
              </a:lnSpc>
            </a:pPr>
            <a:r>
              <a:rPr lang="en-US" sz="2400" b="0" dirty="0" smtClean="0">
                <a:solidFill>
                  <a:schemeClr val="tx2"/>
                </a:solidFill>
              </a:rPr>
              <a:t>Solar Energy</a:t>
            </a:r>
            <a:r>
              <a:rPr lang="en-US" sz="2400" b="0" dirty="0">
                <a:solidFill>
                  <a:schemeClr val="tx2"/>
                </a:solidFill>
              </a:rPr>
              <a:t>: Installed Capacity and Production (</a:t>
            </a:r>
            <a:r>
              <a:rPr lang="en-US" sz="2400" b="0" dirty="0" smtClean="0">
                <a:solidFill>
                  <a:schemeClr val="tx2"/>
                </a:solidFill>
              </a:rPr>
              <a:t>2013) </a:t>
            </a:r>
            <a:r>
              <a:rPr lang="en-US" sz="2400" b="0" dirty="0">
                <a:solidFill>
                  <a:schemeClr val="tx2"/>
                </a:solidFill>
              </a:rPr>
              <a:t/>
            </a:r>
            <a:br>
              <a:rPr lang="en-US" sz="2400" b="0" dirty="0">
                <a:solidFill>
                  <a:schemeClr val="tx2"/>
                </a:solidFill>
              </a:rPr>
            </a:br>
            <a:endParaRPr lang="de-DE" sz="2400" b="0" dirty="0">
              <a:solidFill>
                <a:schemeClr val="tx2"/>
              </a:solidFill>
            </a:endParaRPr>
          </a:p>
        </p:txBody>
      </p:sp>
      <p:sp>
        <p:nvSpPr>
          <p:cNvPr id="15" name="Rectangle 3"/>
          <p:cNvSpPr>
            <a:spLocks noChangeArrowheads="1"/>
          </p:cNvSpPr>
          <p:nvPr/>
        </p:nvSpPr>
        <p:spPr bwMode="auto">
          <a:xfrm>
            <a:off x="5943600" y="6350000"/>
            <a:ext cx="1383520" cy="276999"/>
          </a:xfrm>
          <a:prstGeom prst="rect">
            <a:avLst/>
          </a:prstGeom>
          <a:noFill/>
          <a:ln w="9525">
            <a:noFill/>
            <a:miter lim="800000"/>
            <a:headEnd/>
            <a:tailEnd/>
          </a:ln>
        </p:spPr>
        <p:txBody>
          <a:bodyPr wrap="none">
            <a:spAutoFit/>
          </a:bodyPr>
          <a:lstStyle/>
          <a:p>
            <a:r>
              <a:rPr lang="en-US" sz="1200" b="0" dirty="0">
                <a:solidFill>
                  <a:schemeClr val="tx1"/>
                </a:solidFill>
              </a:rPr>
              <a:t>h-Values for </a:t>
            </a:r>
            <a:r>
              <a:rPr lang="en-US" sz="1200" b="0" dirty="0" smtClean="0">
                <a:solidFill>
                  <a:schemeClr val="tx1"/>
                </a:solidFill>
              </a:rPr>
              <a:t>2013</a:t>
            </a:r>
            <a:endParaRPr lang="de-DE" sz="1200" b="0" dirty="0">
              <a:solidFill>
                <a:schemeClr val="tx1"/>
              </a:solidFill>
            </a:endParaRPr>
          </a:p>
        </p:txBody>
      </p:sp>
      <p:sp>
        <p:nvSpPr>
          <p:cNvPr id="2" name="Fußzeilenplatzhalter 1"/>
          <p:cNvSpPr>
            <a:spLocks noGrp="1"/>
          </p:cNvSpPr>
          <p:nvPr>
            <p:ph type="ftr" sz="quarter" idx="10"/>
          </p:nvPr>
        </p:nvSpPr>
        <p:spPr/>
        <p:txBody>
          <a:bodyPr/>
          <a:lstStyle/>
          <a:p>
            <a:r>
              <a:rPr lang="en-US" smtClean="0"/>
              <a:t>Klaus Kleinekorte: Germany's Energy Goals and Realities | 3rd June 2014 | © Amprion</a:t>
            </a:r>
            <a:endParaRPr lang="de-DE" dirty="0"/>
          </a:p>
        </p:txBody>
      </p:sp>
    </p:spTree>
    <p:extLst>
      <p:ext uri="{BB962C8B-B14F-4D97-AF65-F5344CB8AC3E}">
        <p14:creationId xmlns:p14="http://schemas.microsoft.com/office/powerpoint/2010/main" val="35842693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74" y="842963"/>
            <a:ext cx="8092177"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11"/>
          <p:cNvSpPr>
            <a:spLocks noChangeArrowheads="1"/>
          </p:cNvSpPr>
          <p:nvPr/>
        </p:nvSpPr>
        <p:spPr bwMode="auto">
          <a:xfrm>
            <a:off x="395288" y="171450"/>
            <a:ext cx="8580437" cy="900113"/>
          </a:xfrm>
          <a:prstGeom prst="rect">
            <a:avLst/>
          </a:prstGeom>
          <a:noFill/>
          <a:ln w="9525">
            <a:noFill/>
            <a:miter lim="800000"/>
            <a:headEnd/>
            <a:tailEnd/>
          </a:ln>
        </p:spPr>
        <p:txBody>
          <a:bodyPr lIns="0" tIns="0" rIns="0" bIns="0"/>
          <a:lstStyle/>
          <a:p>
            <a:pPr eaLnBrk="1" hangingPunct="1">
              <a:lnSpc>
                <a:spcPct val="90000"/>
              </a:lnSpc>
            </a:pPr>
            <a:r>
              <a:rPr lang="en-US" b="0" dirty="0" smtClean="0">
                <a:solidFill>
                  <a:schemeClr val="tx2"/>
                </a:solidFill>
              </a:rPr>
              <a:t>RES: Installed </a:t>
            </a:r>
            <a:r>
              <a:rPr lang="en-US" b="0" dirty="0">
                <a:solidFill>
                  <a:schemeClr val="tx2"/>
                </a:solidFill>
              </a:rPr>
              <a:t>Capacity and Production </a:t>
            </a:r>
            <a:endParaRPr lang="en-US" b="0" dirty="0" smtClean="0">
              <a:solidFill>
                <a:schemeClr val="tx2"/>
              </a:solidFill>
            </a:endParaRPr>
          </a:p>
          <a:p>
            <a:pPr eaLnBrk="1" hangingPunct="1">
              <a:lnSpc>
                <a:spcPct val="90000"/>
              </a:lnSpc>
            </a:pPr>
            <a:r>
              <a:rPr lang="de-DE" sz="1800" b="0" dirty="0" smtClean="0">
                <a:solidFill>
                  <a:schemeClr val="tx2"/>
                </a:solidFill>
              </a:rPr>
              <a:t>h-</a:t>
            </a:r>
            <a:r>
              <a:rPr lang="de-DE" sz="1800" b="0" dirty="0" err="1" smtClean="0">
                <a:solidFill>
                  <a:schemeClr val="tx2"/>
                </a:solidFill>
              </a:rPr>
              <a:t>values</a:t>
            </a:r>
            <a:r>
              <a:rPr lang="de-DE" sz="1800" b="0" dirty="0" smtClean="0">
                <a:solidFill>
                  <a:schemeClr val="tx2"/>
                </a:solidFill>
              </a:rPr>
              <a:t> </a:t>
            </a:r>
            <a:r>
              <a:rPr lang="de-DE" sz="1800" b="0" dirty="0" err="1" smtClean="0">
                <a:solidFill>
                  <a:schemeClr val="tx2"/>
                </a:solidFill>
              </a:rPr>
              <a:t>since</a:t>
            </a:r>
            <a:r>
              <a:rPr lang="de-DE" sz="1800" b="0" dirty="0" smtClean="0">
                <a:solidFill>
                  <a:schemeClr val="tx2"/>
                </a:solidFill>
              </a:rPr>
              <a:t> 2011</a:t>
            </a:r>
            <a:endParaRPr lang="de-DE" sz="1800" b="0" dirty="0">
              <a:solidFill>
                <a:schemeClr val="tx2"/>
              </a:solidFill>
            </a:endParaRPr>
          </a:p>
        </p:txBody>
      </p:sp>
      <p:grpSp>
        <p:nvGrpSpPr>
          <p:cNvPr id="4" name="Gruppieren 21"/>
          <p:cNvGrpSpPr/>
          <p:nvPr/>
        </p:nvGrpSpPr>
        <p:grpSpPr>
          <a:xfrm>
            <a:off x="361850" y="1259200"/>
            <a:ext cx="458780" cy="1015663"/>
            <a:chOff x="390525" y="838200"/>
            <a:chExt cx="458780" cy="1015663"/>
          </a:xfrm>
          <a:solidFill>
            <a:schemeClr val="bg1"/>
          </a:solidFill>
        </p:grpSpPr>
        <p:sp>
          <p:nvSpPr>
            <p:cNvPr id="28" name="Textfeld 27"/>
            <p:cNvSpPr txBox="1"/>
            <p:nvPr/>
          </p:nvSpPr>
          <p:spPr>
            <a:xfrm>
              <a:off x="390525" y="838200"/>
              <a:ext cx="458780" cy="1015663"/>
            </a:xfrm>
            <a:prstGeom prst="rect">
              <a:avLst/>
            </a:prstGeom>
            <a:grpFill/>
          </p:spPr>
          <p:txBody>
            <a:bodyPr wrap="none" rtlCol="0">
              <a:spAutoFit/>
            </a:bodyPr>
            <a:lstStyle/>
            <a:p>
              <a:r>
                <a:rPr lang="de-DE" sz="1200" dirty="0" smtClean="0">
                  <a:solidFill>
                    <a:schemeClr val="tx1"/>
                  </a:solidFill>
                </a:rPr>
                <a:t>MW</a:t>
              </a:r>
              <a:br>
                <a:rPr lang="de-DE" sz="1200" dirty="0" smtClean="0">
                  <a:solidFill>
                    <a:schemeClr val="tx1"/>
                  </a:solidFill>
                </a:rPr>
              </a:br>
              <a:r>
                <a:rPr lang="de-DE" sz="1200" dirty="0" smtClean="0">
                  <a:solidFill>
                    <a:schemeClr val="tx1"/>
                  </a:solidFill>
                </a:rPr>
                <a:t/>
              </a:r>
              <a:br>
                <a:rPr lang="de-DE" sz="1200" dirty="0" smtClean="0">
                  <a:solidFill>
                    <a:schemeClr val="tx1"/>
                  </a:solidFill>
                </a:rPr>
              </a:br>
              <a:r>
                <a:rPr lang="de-DE" sz="1200" dirty="0" smtClean="0">
                  <a:solidFill>
                    <a:schemeClr val="tx1"/>
                  </a:solidFill>
                </a:rPr>
                <a:t/>
              </a:r>
              <a:br>
                <a:rPr lang="de-DE" sz="1200" dirty="0" smtClean="0">
                  <a:solidFill>
                    <a:schemeClr val="tx1"/>
                  </a:solidFill>
                </a:rPr>
              </a:br>
              <a:r>
                <a:rPr lang="de-DE" sz="1200" dirty="0" smtClean="0">
                  <a:solidFill>
                    <a:schemeClr val="tx1"/>
                  </a:solidFill>
                </a:rPr>
                <a:t/>
              </a:r>
              <a:br>
                <a:rPr lang="de-DE" sz="1200" dirty="0" smtClean="0">
                  <a:solidFill>
                    <a:schemeClr val="tx1"/>
                  </a:solidFill>
                </a:rPr>
              </a:br>
              <a:r>
                <a:rPr lang="de-DE" sz="1200" dirty="0" smtClean="0">
                  <a:solidFill>
                    <a:schemeClr val="tx1"/>
                  </a:solidFill>
                </a:rPr>
                <a:t>P</a:t>
              </a:r>
              <a:r>
                <a:rPr lang="de-DE" sz="900" b="0" dirty="0" smtClean="0">
                  <a:solidFill>
                    <a:schemeClr val="tx1"/>
                  </a:solidFill>
                </a:rPr>
                <a:t>DE</a:t>
              </a:r>
              <a:endParaRPr lang="de-DE" sz="1200" b="0" dirty="0">
                <a:solidFill>
                  <a:schemeClr val="tx1"/>
                </a:solidFill>
              </a:endParaRPr>
            </a:p>
          </p:txBody>
        </p:sp>
        <p:cxnSp>
          <p:nvCxnSpPr>
            <p:cNvPr id="29" name="Gerade Verbindung mit Pfeil 28"/>
            <p:cNvCxnSpPr/>
            <p:nvPr/>
          </p:nvCxnSpPr>
          <p:spPr bwMode="auto">
            <a:xfrm flipV="1">
              <a:off x="638175" y="1104901"/>
              <a:ext cx="0" cy="468000"/>
            </a:xfrm>
            <a:prstGeom prst="straightConnector1">
              <a:avLst/>
            </a:prstGeom>
            <a:grpFill/>
            <a:ln>
              <a:headEnd type="none" w="med" len="med"/>
              <a:tailEnd type="triangle" w="lg" len="lg"/>
            </a:ln>
            <a:effectLst/>
          </p:spPr>
          <p:style>
            <a:lnRef idx="3">
              <a:schemeClr val="dk1"/>
            </a:lnRef>
            <a:fillRef idx="0">
              <a:schemeClr val="dk1"/>
            </a:fillRef>
            <a:effectRef idx="2">
              <a:schemeClr val="dk1"/>
            </a:effectRef>
            <a:fontRef idx="minor">
              <a:schemeClr val="tx1"/>
            </a:fontRef>
          </p:style>
        </p:cxnSp>
      </p:grpSp>
      <p:sp>
        <p:nvSpPr>
          <p:cNvPr id="32" name="Foliennummernplatzhalter 4"/>
          <p:cNvSpPr>
            <a:spLocks noGrp="1"/>
          </p:cNvSpPr>
          <p:nvPr>
            <p:ph type="sldNum" sz="quarter" idx="11"/>
          </p:nvPr>
        </p:nvSpPr>
        <p:spPr>
          <a:xfrm>
            <a:off x="468313" y="6524625"/>
            <a:ext cx="287337" cy="179388"/>
          </a:xfrm>
          <a:noFill/>
        </p:spPr>
        <p:txBody>
          <a:bodyPr/>
          <a:lstStyle/>
          <a:p>
            <a:fld id="{F661790D-51E9-4E5A-9A32-FDFA8AE5816C}" type="slidenum">
              <a:rPr lang="de-DE" smtClean="0"/>
              <a:pPr/>
              <a:t>16</a:t>
            </a:fld>
            <a:endParaRPr lang="de-DE" dirty="0" smtClean="0"/>
          </a:p>
        </p:txBody>
      </p:sp>
      <p:grpSp>
        <p:nvGrpSpPr>
          <p:cNvPr id="5" name="Gruppieren 12"/>
          <p:cNvGrpSpPr/>
          <p:nvPr/>
        </p:nvGrpSpPr>
        <p:grpSpPr>
          <a:xfrm>
            <a:off x="5692627" y="1969677"/>
            <a:ext cx="1984525" cy="1710442"/>
            <a:chOff x="2006450" y="2240482"/>
            <a:chExt cx="1984525" cy="1710442"/>
          </a:xfrm>
        </p:grpSpPr>
        <p:sp>
          <p:nvSpPr>
            <p:cNvPr id="42" name="Textfeld 41"/>
            <p:cNvSpPr txBox="1"/>
            <p:nvPr/>
          </p:nvSpPr>
          <p:spPr>
            <a:xfrm>
              <a:off x="2006450" y="2240482"/>
              <a:ext cx="1984525" cy="830997"/>
            </a:xfrm>
            <a:prstGeom prst="rect">
              <a:avLst/>
            </a:prstGeom>
            <a:solidFill>
              <a:schemeClr val="lt1"/>
            </a:solidFill>
            <a:ln>
              <a:solidFill>
                <a:schemeClr val="dk1">
                  <a:shade val="95000"/>
                  <a:satMod val="105000"/>
                </a:schemeClr>
              </a:solidFill>
            </a:ln>
          </p:spPr>
          <p:txBody>
            <a:bodyPr wrap="square" rtlCol="0">
              <a:spAutoFit/>
            </a:bodyPr>
            <a:lstStyle/>
            <a:p>
              <a:r>
                <a:rPr lang="de-DE" sz="1200" dirty="0" smtClean="0">
                  <a:solidFill>
                    <a:schemeClr val="tx1"/>
                  </a:solidFill>
                </a:rPr>
                <a:t>max. RE*: 	35.768MW</a:t>
              </a:r>
            </a:p>
            <a:p>
              <a:r>
                <a:rPr lang="de-DE" sz="1200" dirty="0" smtClean="0">
                  <a:solidFill>
                    <a:schemeClr val="tx1"/>
                  </a:solidFill>
                </a:rPr>
                <a:t>wind: 	16.698MW</a:t>
              </a:r>
            </a:p>
            <a:p>
              <a:r>
                <a:rPr lang="de-DE" sz="1200" dirty="0" smtClean="0">
                  <a:solidFill>
                    <a:schemeClr val="tx1"/>
                  </a:solidFill>
                </a:rPr>
                <a:t>PV:	19.070MW</a:t>
              </a:r>
              <a:br>
                <a:rPr lang="de-DE" sz="1200" dirty="0" smtClean="0">
                  <a:solidFill>
                    <a:schemeClr val="tx1"/>
                  </a:solidFill>
                </a:rPr>
              </a:br>
              <a:r>
                <a:rPr lang="de-DE" sz="1200" dirty="0" err="1" smtClean="0">
                  <a:solidFill>
                    <a:schemeClr val="tx1"/>
                  </a:solidFill>
                </a:rPr>
                <a:t>approx</a:t>
              </a:r>
              <a:r>
                <a:rPr lang="de-DE" sz="1200" dirty="0" smtClean="0">
                  <a:solidFill>
                    <a:schemeClr val="tx1"/>
                  </a:solidFill>
                </a:rPr>
                <a:t>. 56% (18.04.2013)</a:t>
              </a:r>
              <a:endParaRPr lang="de-DE" sz="1200" dirty="0">
                <a:solidFill>
                  <a:schemeClr val="tx1"/>
                </a:solidFill>
              </a:endParaRPr>
            </a:p>
          </p:txBody>
        </p:sp>
        <p:cxnSp>
          <p:nvCxnSpPr>
            <p:cNvPr id="43" name="Gerade Verbindung 42"/>
            <p:cNvCxnSpPr>
              <a:stCxn id="44" idx="0"/>
              <a:endCxn id="42" idx="2"/>
            </p:cNvCxnSpPr>
            <p:nvPr/>
          </p:nvCxnSpPr>
          <p:spPr bwMode="auto">
            <a:xfrm flipH="1" flipV="1">
              <a:off x="2998713" y="3071479"/>
              <a:ext cx="38787" cy="51944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4" name="Ellipse 43"/>
            <p:cNvSpPr/>
            <p:nvPr/>
          </p:nvSpPr>
          <p:spPr bwMode="auto">
            <a:xfrm>
              <a:off x="2857500" y="3590924"/>
              <a:ext cx="360000" cy="360000"/>
            </a:xfrm>
            <a:prstGeom prst="ellipse">
              <a:avLst/>
            </a:prstGeom>
            <a:noFill/>
            <a:ln w="25400" cap="flat" cmpd="sng" algn="ctr">
              <a:solidFill>
                <a:srgbClr val="FE1C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accent2"/>
                </a:solidFill>
                <a:effectLst/>
                <a:latin typeface="Arial" charset="0"/>
              </a:endParaRPr>
            </a:p>
          </p:txBody>
        </p:sp>
      </p:grpSp>
      <p:grpSp>
        <p:nvGrpSpPr>
          <p:cNvPr id="6" name="Gruppieren 17"/>
          <p:cNvGrpSpPr/>
          <p:nvPr/>
        </p:nvGrpSpPr>
        <p:grpSpPr>
          <a:xfrm>
            <a:off x="3789252" y="4563534"/>
            <a:ext cx="2512758" cy="1190997"/>
            <a:chOff x="-878524" y="4948561"/>
            <a:chExt cx="2512758" cy="1190997"/>
          </a:xfrm>
        </p:grpSpPr>
        <p:sp>
          <p:nvSpPr>
            <p:cNvPr id="46" name="Textfeld 45"/>
            <p:cNvSpPr txBox="1"/>
            <p:nvPr/>
          </p:nvSpPr>
          <p:spPr>
            <a:xfrm>
              <a:off x="-878524" y="4948561"/>
              <a:ext cx="2073277" cy="830997"/>
            </a:xfrm>
            <a:prstGeom prst="rect">
              <a:avLst/>
            </a:prstGeom>
            <a:solidFill>
              <a:schemeClr val="lt1"/>
            </a:solidFill>
            <a:ln>
              <a:solidFill>
                <a:schemeClr val="dk1">
                  <a:shade val="95000"/>
                  <a:satMod val="105000"/>
                </a:schemeClr>
              </a:solidFill>
            </a:ln>
          </p:spPr>
          <p:txBody>
            <a:bodyPr wrap="square" rtlCol="0">
              <a:spAutoFit/>
            </a:bodyPr>
            <a:lstStyle/>
            <a:p>
              <a:r>
                <a:rPr lang="de-DE" sz="1200" dirty="0" smtClean="0">
                  <a:solidFill>
                    <a:schemeClr val="tx1"/>
                  </a:solidFill>
                </a:rPr>
                <a:t>min. RE*: 	148MW </a:t>
              </a:r>
              <a:br>
                <a:rPr lang="de-DE" sz="1200" dirty="0" smtClean="0">
                  <a:solidFill>
                    <a:schemeClr val="tx1"/>
                  </a:solidFill>
                </a:rPr>
              </a:br>
              <a:r>
                <a:rPr lang="de-DE" sz="1200" dirty="0" smtClean="0">
                  <a:solidFill>
                    <a:schemeClr val="tx1"/>
                  </a:solidFill>
                </a:rPr>
                <a:t>wind:	148MW</a:t>
              </a:r>
              <a:br>
                <a:rPr lang="de-DE" sz="1200" dirty="0" smtClean="0">
                  <a:solidFill>
                    <a:schemeClr val="tx1"/>
                  </a:solidFill>
                </a:rPr>
              </a:br>
              <a:r>
                <a:rPr lang="de-DE" sz="1200" dirty="0" smtClean="0">
                  <a:solidFill>
                    <a:schemeClr val="tx1"/>
                  </a:solidFill>
                </a:rPr>
                <a:t>PV:	0MW</a:t>
              </a:r>
              <a:br>
                <a:rPr lang="de-DE" sz="1200" dirty="0" smtClean="0">
                  <a:solidFill>
                    <a:schemeClr val="tx1"/>
                  </a:solidFill>
                </a:rPr>
              </a:br>
              <a:r>
                <a:rPr lang="de-DE" sz="1200" dirty="0" err="1" smtClean="0">
                  <a:solidFill>
                    <a:schemeClr val="tx1"/>
                  </a:solidFill>
                </a:rPr>
                <a:t>approx</a:t>
              </a:r>
              <a:r>
                <a:rPr lang="de-DE" sz="1200" dirty="0" smtClean="0">
                  <a:solidFill>
                    <a:schemeClr val="tx1"/>
                  </a:solidFill>
                </a:rPr>
                <a:t>.  0,2% (17.02.2013)</a:t>
              </a:r>
              <a:endParaRPr lang="de-DE" sz="1200" dirty="0">
                <a:solidFill>
                  <a:schemeClr val="tx1"/>
                </a:solidFill>
              </a:endParaRPr>
            </a:p>
          </p:txBody>
        </p:sp>
        <p:cxnSp>
          <p:nvCxnSpPr>
            <p:cNvPr id="47" name="Gerade Verbindung 46"/>
            <p:cNvCxnSpPr>
              <a:stCxn id="46" idx="2"/>
              <a:endCxn id="48" idx="2"/>
            </p:cNvCxnSpPr>
            <p:nvPr/>
          </p:nvCxnSpPr>
          <p:spPr bwMode="auto">
            <a:xfrm>
              <a:off x="158115" y="5779558"/>
              <a:ext cx="1116119" cy="18000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8" name="Ellipse 47"/>
            <p:cNvSpPr/>
            <p:nvPr/>
          </p:nvSpPr>
          <p:spPr bwMode="auto">
            <a:xfrm>
              <a:off x="1274234" y="5779558"/>
              <a:ext cx="360000" cy="360000"/>
            </a:xfrm>
            <a:prstGeom prst="ellipse">
              <a:avLst/>
            </a:prstGeom>
            <a:noFill/>
            <a:ln w="25400" cap="flat" cmpd="sng" algn="ctr">
              <a:solidFill>
                <a:srgbClr val="FE1C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accent2"/>
                </a:solidFill>
                <a:effectLst/>
                <a:latin typeface="Arial" charset="0"/>
              </a:endParaRPr>
            </a:p>
          </p:txBody>
        </p:sp>
      </p:grpSp>
      <p:sp>
        <p:nvSpPr>
          <p:cNvPr id="22" name="Rectangle 3"/>
          <p:cNvSpPr>
            <a:spLocks noChangeArrowheads="1"/>
          </p:cNvSpPr>
          <p:nvPr/>
        </p:nvSpPr>
        <p:spPr bwMode="auto">
          <a:xfrm>
            <a:off x="5943600" y="6350000"/>
            <a:ext cx="1550040" cy="276999"/>
          </a:xfrm>
          <a:prstGeom prst="rect">
            <a:avLst/>
          </a:prstGeom>
          <a:noFill/>
          <a:ln w="9525">
            <a:noFill/>
            <a:miter lim="800000"/>
            <a:headEnd/>
            <a:tailEnd/>
          </a:ln>
        </p:spPr>
        <p:txBody>
          <a:bodyPr wrap="none">
            <a:spAutoFit/>
          </a:bodyPr>
          <a:lstStyle/>
          <a:p>
            <a:r>
              <a:rPr lang="en-US" sz="1200" b="0" dirty="0">
                <a:solidFill>
                  <a:schemeClr val="tx1"/>
                </a:solidFill>
              </a:rPr>
              <a:t>h-Values </a:t>
            </a:r>
            <a:r>
              <a:rPr lang="en-US" sz="1200" b="0" dirty="0" smtClean="0">
                <a:solidFill>
                  <a:schemeClr val="tx1"/>
                </a:solidFill>
              </a:rPr>
              <a:t>since 2011</a:t>
            </a:r>
            <a:endParaRPr lang="de-DE" sz="1200" b="0" dirty="0">
              <a:solidFill>
                <a:schemeClr val="tx1"/>
              </a:solidFill>
            </a:endParaRPr>
          </a:p>
        </p:txBody>
      </p:sp>
      <p:sp>
        <p:nvSpPr>
          <p:cNvPr id="24" name="Rechteck 23"/>
          <p:cNvSpPr/>
          <p:nvPr/>
        </p:nvSpPr>
        <p:spPr bwMode="auto">
          <a:xfrm>
            <a:off x="1411720" y="1082872"/>
            <a:ext cx="1261884" cy="24622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Renewable Energy</a:t>
            </a:r>
          </a:p>
        </p:txBody>
      </p:sp>
      <p:sp>
        <p:nvSpPr>
          <p:cNvPr id="26" name="Rechteck 25"/>
          <p:cNvSpPr/>
          <p:nvPr/>
        </p:nvSpPr>
        <p:spPr bwMode="auto">
          <a:xfrm>
            <a:off x="1425891" y="1320336"/>
            <a:ext cx="1191352" cy="24622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Installed Capacity</a:t>
            </a:r>
          </a:p>
        </p:txBody>
      </p:sp>
      <p:sp>
        <p:nvSpPr>
          <p:cNvPr id="27" name="Rechteck 26"/>
          <p:cNvSpPr/>
          <p:nvPr/>
        </p:nvSpPr>
        <p:spPr bwMode="auto">
          <a:xfrm>
            <a:off x="1429429" y="1536534"/>
            <a:ext cx="1021433" cy="24622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000" b="0" dirty="0" smtClean="0">
                <a:solidFill>
                  <a:schemeClr val="tx1"/>
                </a:solidFill>
              </a:rPr>
              <a:t>y</a:t>
            </a:r>
            <a:r>
              <a:rPr kumimoji="0" lang="en-US" sz="1000" b="0" i="0" u="none" strike="noStrike" cap="none" normalizeH="0" baseline="0" dirty="0" smtClean="0">
                <a:ln>
                  <a:noFill/>
                </a:ln>
                <a:solidFill>
                  <a:schemeClr val="tx1"/>
                </a:solidFill>
                <a:effectLst/>
              </a:rPr>
              <a:t>early average</a:t>
            </a:r>
          </a:p>
        </p:txBody>
      </p:sp>
      <p:sp>
        <p:nvSpPr>
          <p:cNvPr id="30" name="Text Box 6"/>
          <p:cNvSpPr txBox="1">
            <a:spLocks noChangeArrowheads="1"/>
          </p:cNvSpPr>
          <p:nvPr/>
        </p:nvSpPr>
        <p:spPr bwMode="auto">
          <a:xfrm rot="16200000">
            <a:off x="7917986" y="4721939"/>
            <a:ext cx="1540806" cy="246221"/>
          </a:xfrm>
          <a:prstGeom prst="rect">
            <a:avLst/>
          </a:prstGeom>
          <a:noFill/>
          <a:ln w="9525">
            <a:noFill/>
            <a:miter lim="800000"/>
            <a:headEnd/>
            <a:tailEnd/>
          </a:ln>
        </p:spPr>
        <p:txBody>
          <a:bodyPr wrap="none">
            <a:spAutoFit/>
          </a:bodyPr>
          <a:lstStyle/>
          <a:p>
            <a:r>
              <a:rPr lang="de-DE" sz="1000" b="0" dirty="0" smtClean="0">
                <a:solidFill>
                  <a:schemeClr val="tx1"/>
                </a:solidFill>
              </a:rPr>
              <a:t>Source: </a:t>
            </a:r>
            <a:r>
              <a:rPr lang="de-DE" sz="1000" b="0" dirty="0">
                <a:solidFill>
                  <a:schemeClr val="tx1"/>
                </a:solidFill>
              </a:rPr>
              <a:t>Amprion GmbH</a:t>
            </a:r>
          </a:p>
        </p:txBody>
      </p:sp>
      <p:sp>
        <p:nvSpPr>
          <p:cNvPr id="2" name="Fußzeilenplatzhalter 1"/>
          <p:cNvSpPr>
            <a:spLocks noGrp="1"/>
          </p:cNvSpPr>
          <p:nvPr>
            <p:ph type="ftr" sz="quarter" idx="10"/>
          </p:nvPr>
        </p:nvSpPr>
        <p:spPr/>
        <p:txBody>
          <a:bodyPr/>
          <a:lstStyle/>
          <a:p>
            <a:r>
              <a:rPr lang="en-US" smtClean="0"/>
              <a:t>Klaus Kleinekorte: Germany's Energy Goals and Realities | 3rd June 2014 | © Amprion</a:t>
            </a:r>
            <a:endParaRPr lang="de-DE" dirty="0"/>
          </a:p>
        </p:txBody>
      </p:sp>
    </p:spTree>
    <p:extLst>
      <p:ext uri="{BB962C8B-B14F-4D97-AF65-F5344CB8AC3E}">
        <p14:creationId xmlns:p14="http://schemas.microsoft.com/office/powerpoint/2010/main" val="409290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a:spLocks noChangeArrowheads="1"/>
          </p:cNvSpPr>
          <p:nvPr/>
        </p:nvSpPr>
        <p:spPr bwMode="auto">
          <a:xfrm>
            <a:off x="298593" y="65978"/>
            <a:ext cx="8415338" cy="693890"/>
          </a:xfrm>
          <a:prstGeom prst="rect">
            <a:avLst/>
          </a:prstGeom>
          <a:noFill/>
          <a:ln w="9525">
            <a:noFill/>
            <a:miter lim="800000"/>
            <a:headEnd/>
            <a:tailEnd/>
          </a:ln>
        </p:spPr>
        <p:txBody>
          <a:bodyPr lIns="0" tIns="0" rIns="0" bIns="0"/>
          <a:lstStyle/>
          <a:p>
            <a:pPr>
              <a:lnSpc>
                <a:spcPts val="3800"/>
              </a:lnSpc>
            </a:pPr>
            <a:r>
              <a:rPr lang="de-DE" sz="2800" b="0" dirty="0" smtClean="0">
                <a:solidFill>
                  <a:schemeClr val="tx2"/>
                </a:solidFill>
              </a:rPr>
              <a:t>Wind </a:t>
            </a:r>
            <a:r>
              <a:rPr lang="de-DE" sz="2800" b="0" dirty="0" err="1" smtClean="0">
                <a:solidFill>
                  <a:schemeClr val="tx2"/>
                </a:solidFill>
              </a:rPr>
              <a:t>and</a:t>
            </a:r>
            <a:r>
              <a:rPr lang="de-DE" sz="2800" b="0" dirty="0" smtClean="0">
                <a:solidFill>
                  <a:schemeClr val="tx2"/>
                </a:solidFill>
              </a:rPr>
              <a:t> Solar </a:t>
            </a:r>
            <a:r>
              <a:rPr lang="de-DE" sz="2800" b="0" dirty="0" err="1" smtClean="0">
                <a:solidFill>
                  <a:schemeClr val="tx2"/>
                </a:solidFill>
              </a:rPr>
              <a:t>Infeed</a:t>
            </a:r>
            <a:r>
              <a:rPr lang="de-DE" sz="2800" b="0" dirty="0" smtClean="0">
                <a:solidFill>
                  <a:schemeClr val="tx2"/>
                </a:solidFill>
              </a:rPr>
              <a:t> vs. Load in Germany</a:t>
            </a:r>
          </a:p>
          <a:p>
            <a:pPr>
              <a:lnSpc>
                <a:spcPts val="3800"/>
              </a:lnSpc>
            </a:pPr>
            <a:r>
              <a:rPr lang="de-DE" sz="1600" b="0" dirty="0" smtClean="0">
                <a:solidFill>
                  <a:schemeClr val="tx2"/>
                </a:solidFill>
              </a:rPr>
              <a:t>Time: </a:t>
            </a:r>
            <a:r>
              <a:rPr lang="de-DE" sz="1600" b="0" dirty="0" err="1" smtClean="0">
                <a:solidFill>
                  <a:schemeClr val="tx2"/>
                </a:solidFill>
              </a:rPr>
              <a:t>Sunday</a:t>
            </a:r>
            <a:r>
              <a:rPr lang="de-DE" sz="1600" b="0" dirty="0" smtClean="0">
                <a:solidFill>
                  <a:schemeClr val="tx2"/>
                </a:solidFill>
              </a:rPr>
              <a:t>, 17 </a:t>
            </a:r>
            <a:r>
              <a:rPr lang="de-DE" sz="1600" b="0" dirty="0" err="1" smtClean="0">
                <a:solidFill>
                  <a:schemeClr val="tx2"/>
                </a:solidFill>
              </a:rPr>
              <a:t>October</a:t>
            </a:r>
            <a:r>
              <a:rPr lang="de-DE" sz="1600" b="0" dirty="0" smtClean="0">
                <a:solidFill>
                  <a:schemeClr val="tx2"/>
                </a:solidFill>
              </a:rPr>
              <a:t> 2013 (</a:t>
            </a:r>
            <a:r>
              <a:rPr lang="de-DE" sz="1600" b="0" dirty="0" err="1" smtClean="0">
                <a:solidFill>
                  <a:schemeClr val="tx2"/>
                </a:solidFill>
              </a:rPr>
              <a:t>day</a:t>
            </a:r>
            <a:r>
              <a:rPr lang="de-DE" sz="1600" b="0" dirty="0" smtClean="0">
                <a:solidFill>
                  <a:schemeClr val="tx2"/>
                </a:solidFill>
              </a:rPr>
              <a:t> </a:t>
            </a:r>
            <a:r>
              <a:rPr lang="de-DE" sz="1600" b="0" dirty="0" err="1" smtClean="0">
                <a:solidFill>
                  <a:schemeClr val="tx2"/>
                </a:solidFill>
              </a:rPr>
              <a:t>with</a:t>
            </a:r>
            <a:r>
              <a:rPr lang="de-DE" sz="1600" b="0" dirty="0" smtClean="0">
                <a:solidFill>
                  <a:schemeClr val="tx2"/>
                </a:solidFill>
              </a:rPr>
              <a:t> </a:t>
            </a:r>
            <a:r>
              <a:rPr lang="de-DE" sz="1600" b="0" dirty="0" err="1" smtClean="0">
                <a:solidFill>
                  <a:schemeClr val="tx2"/>
                </a:solidFill>
              </a:rPr>
              <a:t>lowset</a:t>
            </a:r>
            <a:r>
              <a:rPr lang="de-DE" sz="1600" b="0" dirty="0" smtClean="0">
                <a:solidFill>
                  <a:schemeClr val="tx2"/>
                </a:solidFill>
              </a:rPr>
              <a:t> </a:t>
            </a:r>
            <a:r>
              <a:rPr lang="de-DE" sz="1600" b="0" dirty="0" err="1" smtClean="0">
                <a:solidFill>
                  <a:schemeClr val="tx2"/>
                </a:solidFill>
              </a:rPr>
              <a:t>renewable</a:t>
            </a:r>
            <a:r>
              <a:rPr lang="de-DE" sz="1600" b="0" dirty="0" smtClean="0">
                <a:solidFill>
                  <a:schemeClr val="tx2"/>
                </a:solidFill>
              </a:rPr>
              <a:t> </a:t>
            </a:r>
            <a:r>
              <a:rPr lang="de-DE" sz="1600" b="0" dirty="0" err="1" smtClean="0">
                <a:solidFill>
                  <a:schemeClr val="tx2"/>
                </a:solidFill>
              </a:rPr>
              <a:t>infeed</a:t>
            </a:r>
            <a:r>
              <a:rPr lang="de-DE" sz="1600" b="0" dirty="0" smtClean="0">
                <a:solidFill>
                  <a:schemeClr val="tx2"/>
                </a:solidFill>
              </a:rPr>
              <a:t>)</a:t>
            </a:r>
          </a:p>
          <a:p>
            <a:pPr>
              <a:lnSpc>
                <a:spcPts val="3800"/>
              </a:lnSpc>
            </a:pPr>
            <a:r>
              <a:rPr lang="de-DE" dirty="0">
                <a:solidFill>
                  <a:srgbClr val="660066"/>
                </a:solidFill>
              </a:rPr>
              <a:t/>
            </a:r>
            <a:br>
              <a:rPr lang="de-DE" dirty="0">
                <a:solidFill>
                  <a:srgbClr val="660066"/>
                </a:solidFill>
              </a:rPr>
            </a:br>
            <a:endParaRPr lang="de-DE" sz="1800" dirty="0">
              <a:solidFill>
                <a:schemeClr val="tx2"/>
              </a:solidFill>
            </a:endParaRPr>
          </a:p>
        </p:txBody>
      </p:sp>
      <p:sp>
        <p:nvSpPr>
          <p:cNvPr id="25" name="Foliennummernplatzhalter 24"/>
          <p:cNvSpPr>
            <a:spLocks noGrp="1"/>
          </p:cNvSpPr>
          <p:nvPr>
            <p:ph type="sldNum" sz="quarter" idx="11"/>
          </p:nvPr>
        </p:nvSpPr>
        <p:spPr/>
        <p:txBody>
          <a:bodyPr/>
          <a:lstStyle/>
          <a:p>
            <a:pPr>
              <a:defRPr/>
            </a:pPr>
            <a:fld id="{37D8D46D-A16C-4482-ACD9-BF45E681E052}" type="slidenum">
              <a:rPr lang="de-DE" smtClean="0"/>
              <a:pPr>
                <a:defRPr/>
              </a:pPr>
              <a:t>17</a:t>
            </a:fld>
            <a:endParaRPr lang="de-DE"/>
          </a:p>
        </p:txBody>
      </p:sp>
      <p:sp>
        <p:nvSpPr>
          <p:cNvPr id="17" name="Rechteck 16"/>
          <p:cNvSpPr/>
          <p:nvPr/>
        </p:nvSpPr>
        <p:spPr bwMode="auto">
          <a:xfrm>
            <a:off x="456906" y="6279251"/>
            <a:ext cx="5102646" cy="2462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r>
              <a:rPr lang="de-DE" sz="1000" b="0" dirty="0" err="1" smtClean="0">
                <a:solidFill>
                  <a:schemeClr val="tx1"/>
                </a:solidFill>
              </a:rPr>
              <a:t>Sources</a:t>
            </a:r>
            <a:r>
              <a:rPr kumimoji="0" lang="de-DE" sz="1000" b="0" i="0" u="none" strike="noStrike" cap="none" normalizeH="0" baseline="0" dirty="0" smtClean="0">
                <a:ln>
                  <a:noFill/>
                </a:ln>
                <a:solidFill>
                  <a:schemeClr val="tx1"/>
                </a:solidFill>
                <a:effectLst/>
                <a:latin typeface="Arial" charset="0"/>
              </a:rPr>
              <a:t>: </a:t>
            </a:r>
            <a:r>
              <a:rPr lang="de-DE" sz="1000" b="0" dirty="0">
                <a:solidFill>
                  <a:schemeClr val="tx1"/>
                </a:solidFill>
              </a:rPr>
              <a:t>* </a:t>
            </a:r>
            <a:r>
              <a:rPr lang="de-DE" sz="1000" b="0" dirty="0" smtClean="0">
                <a:solidFill>
                  <a:schemeClr val="tx1"/>
                </a:solidFill>
              </a:rPr>
              <a:t>EEG/KWK-G	** EEX-Transparenzplattform </a:t>
            </a:r>
            <a:r>
              <a:rPr lang="de-DE" sz="1000" b="0" dirty="0">
                <a:solidFill>
                  <a:schemeClr val="tx1"/>
                </a:solidFill>
              </a:rPr>
              <a:t>	</a:t>
            </a:r>
            <a:r>
              <a:rPr lang="de-DE" sz="1000" b="0" dirty="0" smtClean="0">
                <a:solidFill>
                  <a:schemeClr val="tx1"/>
                </a:solidFill>
              </a:rPr>
              <a:t> </a:t>
            </a:r>
            <a:r>
              <a:rPr kumimoji="0" lang="de-DE" sz="1000" b="0" i="0" u="none" strike="noStrike" cap="none" normalizeH="0" baseline="0" dirty="0" smtClean="0">
                <a:ln>
                  <a:noFill/>
                </a:ln>
                <a:solidFill>
                  <a:schemeClr val="tx1"/>
                </a:solidFill>
                <a:effectLst/>
                <a:latin typeface="Arial" charset="0"/>
              </a:rPr>
              <a:t>*** ENTSO-E</a:t>
            </a:r>
          </a:p>
        </p:txBody>
      </p:sp>
      <p:sp>
        <p:nvSpPr>
          <p:cNvPr id="18" name="Rechteck 17"/>
          <p:cNvSpPr/>
          <p:nvPr/>
        </p:nvSpPr>
        <p:spPr bwMode="auto">
          <a:xfrm>
            <a:off x="6236208" y="6140751"/>
            <a:ext cx="1143000" cy="2769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h-</a:t>
            </a:r>
            <a:r>
              <a:rPr kumimoji="0" lang="de-DE" sz="1200" b="0" i="0" u="none" strike="noStrike" cap="none" normalizeH="0" baseline="0" dirty="0" err="1" smtClean="0">
                <a:ln>
                  <a:noFill/>
                </a:ln>
                <a:solidFill>
                  <a:schemeClr val="tx1"/>
                </a:solidFill>
                <a:effectLst/>
                <a:latin typeface="Arial" charset="0"/>
              </a:rPr>
              <a:t>values</a:t>
            </a:r>
            <a:endParaRPr kumimoji="0" lang="de-DE" sz="1200" b="0" i="0" u="none" strike="noStrike" cap="none" normalizeH="0" baseline="0" dirty="0" smtClean="0">
              <a:ln>
                <a:noFill/>
              </a:ln>
              <a:solidFill>
                <a:schemeClr val="tx1"/>
              </a:solidFill>
              <a:effectLst/>
              <a:latin typeface="Arial" charset="0"/>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16" y="988412"/>
            <a:ext cx="8092177"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uppieren 22"/>
          <p:cNvGrpSpPr/>
          <p:nvPr/>
        </p:nvGrpSpPr>
        <p:grpSpPr>
          <a:xfrm>
            <a:off x="2069886" y="2641816"/>
            <a:ext cx="2899409" cy="3204000"/>
            <a:chOff x="4815242" y="1937837"/>
            <a:chExt cx="2899409" cy="3204000"/>
          </a:xfrm>
        </p:grpSpPr>
        <p:sp>
          <p:nvSpPr>
            <p:cNvPr id="24" name="Textfeld 23"/>
            <p:cNvSpPr txBox="1"/>
            <p:nvPr/>
          </p:nvSpPr>
          <p:spPr>
            <a:xfrm>
              <a:off x="5189793" y="2572819"/>
              <a:ext cx="2524858" cy="800219"/>
            </a:xfrm>
            <a:prstGeom prst="rect">
              <a:avLst/>
            </a:prstGeom>
            <a:solidFill>
              <a:schemeClr val="bg1"/>
            </a:solidFill>
            <a:ln>
              <a:solidFill>
                <a:schemeClr val="tx1"/>
              </a:solidFill>
            </a:ln>
          </p:spPr>
          <p:txBody>
            <a:bodyPr wrap="none" rtlCol="0">
              <a:spAutoFit/>
            </a:bodyPr>
            <a:lstStyle/>
            <a:p>
              <a:pPr>
                <a:spcBef>
                  <a:spcPts val="600"/>
                </a:spcBef>
                <a:spcAft>
                  <a:spcPts val="0"/>
                </a:spcAft>
              </a:pPr>
              <a:r>
                <a:rPr lang="de-DE" sz="1200" b="1" dirty="0" smtClean="0">
                  <a:solidFill>
                    <a:schemeClr val="tx1"/>
                  </a:solidFill>
                </a:rPr>
                <a:t>17 Februar 2013 , 04:00 h</a:t>
              </a:r>
            </a:p>
            <a:p>
              <a:pPr>
                <a:spcBef>
                  <a:spcPts val="600"/>
                </a:spcBef>
                <a:spcAft>
                  <a:spcPts val="0"/>
                </a:spcAft>
              </a:pPr>
              <a:r>
                <a:rPr lang="de-DE" sz="1200" b="1" dirty="0" smtClean="0">
                  <a:solidFill>
                    <a:schemeClr val="tx1"/>
                  </a:solidFill>
                </a:rPr>
                <a:t>Load </a:t>
              </a:r>
              <a:r>
                <a:rPr lang="de-DE" sz="1200" b="1" dirty="0" err="1" smtClean="0">
                  <a:solidFill>
                    <a:schemeClr val="tx1"/>
                  </a:solidFill>
                </a:rPr>
                <a:t>approx</a:t>
              </a:r>
              <a:r>
                <a:rPr lang="de-DE" sz="1200" b="1" dirty="0" smtClean="0">
                  <a:solidFill>
                    <a:schemeClr val="tx1"/>
                  </a:solidFill>
                </a:rPr>
                <a:t>. 41.300MW</a:t>
              </a:r>
            </a:p>
            <a:p>
              <a:pPr>
                <a:spcBef>
                  <a:spcPts val="600"/>
                </a:spcBef>
                <a:spcAft>
                  <a:spcPts val="0"/>
                </a:spcAft>
              </a:pPr>
              <a:r>
                <a:rPr lang="de-DE" sz="1200" dirty="0" err="1" smtClean="0">
                  <a:solidFill>
                    <a:schemeClr val="tx1"/>
                  </a:solidFill>
                </a:rPr>
                <a:t>Wind+PV-Infeed</a:t>
              </a:r>
              <a:r>
                <a:rPr lang="de-DE" sz="1200" b="1" dirty="0" smtClean="0">
                  <a:solidFill>
                    <a:schemeClr val="tx1"/>
                  </a:solidFill>
                </a:rPr>
                <a:t> </a:t>
              </a:r>
              <a:r>
                <a:rPr lang="de-DE" sz="1200" b="1" dirty="0" err="1" smtClean="0">
                  <a:solidFill>
                    <a:schemeClr val="tx1"/>
                  </a:solidFill>
                </a:rPr>
                <a:t>approx</a:t>
              </a:r>
              <a:r>
                <a:rPr lang="de-DE" sz="1200" b="1" dirty="0" smtClean="0">
                  <a:solidFill>
                    <a:schemeClr val="tx1"/>
                  </a:solidFill>
                </a:rPr>
                <a:t>. 150MW</a:t>
              </a:r>
            </a:p>
          </p:txBody>
        </p:sp>
        <p:cxnSp>
          <p:nvCxnSpPr>
            <p:cNvPr id="26" name="Gerade Verbindung mit Pfeil 25"/>
            <p:cNvCxnSpPr/>
            <p:nvPr/>
          </p:nvCxnSpPr>
          <p:spPr bwMode="auto">
            <a:xfrm flipV="1">
              <a:off x="4815242" y="1937837"/>
              <a:ext cx="0" cy="3204000"/>
            </a:xfrm>
            <a:prstGeom prst="straightConnector1">
              <a:avLst/>
            </a:prstGeom>
            <a:ln>
              <a:solidFill>
                <a:srgbClr val="FE1C04"/>
              </a:solidFill>
              <a:headEnd type="arrow" w="med" len="med"/>
              <a:tailEnd type="arrow"/>
            </a:ln>
            <a:effectLst/>
          </p:spPr>
          <p:style>
            <a:lnRef idx="2">
              <a:schemeClr val="accent1"/>
            </a:lnRef>
            <a:fillRef idx="0">
              <a:schemeClr val="accent1"/>
            </a:fillRef>
            <a:effectRef idx="1">
              <a:schemeClr val="accent1"/>
            </a:effectRef>
            <a:fontRef idx="minor">
              <a:schemeClr val="tx1"/>
            </a:fontRef>
          </p:style>
        </p:cxnSp>
      </p:grpSp>
      <p:sp>
        <p:nvSpPr>
          <p:cNvPr id="28" name="Textfeld 27"/>
          <p:cNvSpPr txBox="1"/>
          <p:nvPr/>
        </p:nvSpPr>
        <p:spPr>
          <a:xfrm>
            <a:off x="495119" y="1764167"/>
            <a:ext cx="499534" cy="276999"/>
          </a:xfrm>
          <a:prstGeom prst="rect">
            <a:avLst/>
          </a:prstGeom>
          <a:solidFill>
            <a:schemeClr val="bg1"/>
          </a:solidFill>
        </p:spPr>
        <p:txBody>
          <a:bodyPr wrap="square" rtlCol="0">
            <a:spAutoFit/>
          </a:bodyPr>
          <a:lstStyle/>
          <a:p>
            <a:r>
              <a:rPr lang="de-DE" sz="1200" b="0" dirty="0" smtClean="0">
                <a:solidFill>
                  <a:schemeClr val="tx1"/>
                </a:solidFill>
              </a:rPr>
              <a:t>MW</a:t>
            </a:r>
            <a:endParaRPr lang="de-DE" sz="1200" b="0" dirty="0">
              <a:solidFill>
                <a:schemeClr val="tx1"/>
              </a:solidFill>
            </a:endParaRPr>
          </a:p>
        </p:txBody>
      </p:sp>
      <p:sp>
        <p:nvSpPr>
          <p:cNvPr id="29" name="Textfeld 28"/>
          <p:cNvSpPr txBox="1"/>
          <p:nvPr/>
        </p:nvSpPr>
        <p:spPr>
          <a:xfrm>
            <a:off x="1856754" y="4931912"/>
            <a:ext cx="4435830" cy="338554"/>
          </a:xfrm>
          <a:prstGeom prst="rect">
            <a:avLst/>
          </a:prstGeom>
          <a:solidFill>
            <a:schemeClr val="bg1"/>
          </a:solidFill>
          <a:ln>
            <a:solidFill>
              <a:schemeClr val="tx1"/>
            </a:solidFill>
          </a:ln>
        </p:spPr>
        <p:txBody>
          <a:bodyPr wrap="none" rtlCol="0">
            <a:spAutoFit/>
          </a:bodyPr>
          <a:lstStyle/>
          <a:p>
            <a:r>
              <a:rPr lang="de-DE" sz="1600" dirty="0" smtClean="0">
                <a:solidFill>
                  <a:schemeClr val="tx1"/>
                </a:solidFill>
                <a:sym typeface="Wingdings" panose="05000000000000000000" pitchFamily="2" charset="2"/>
              </a:rPr>
              <a:t> </a:t>
            </a:r>
            <a:r>
              <a:rPr lang="de-DE" sz="1600" dirty="0" err="1">
                <a:solidFill>
                  <a:schemeClr val="tx1"/>
                </a:solidFill>
                <a:sym typeface="Wingdings" panose="05000000000000000000" pitchFamily="2" charset="2"/>
              </a:rPr>
              <a:t>o</a:t>
            </a:r>
            <a:r>
              <a:rPr lang="de-DE" sz="1600" dirty="0" err="1" smtClean="0">
                <a:solidFill>
                  <a:schemeClr val="tx1"/>
                </a:solidFill>
                <a:sym typeface="Wingdings" panose="05000000000000000000" pitchFamily="2" charset="2"/>
              </a:rPr>
              <a:t>nly</a:t>
            </a:r>
            <a:r>
              <a:rPr lang="de-DE" sz="1600" dirty="0" smtClean="0">
                <a:solidFill>
                  <a:schemeClr val="tx1"/>
                </a:solidFill>
                <a:sym typeface="Wingdings" panose="05000000000000000000" pitchFamily="2" charset="2"/>
              </a:rPr>
              <a:t> 0,4% </a:t>
            </a:r>
            <a:r>
              <a:rPr lang="de-DE" sz="1600" dirty="0" err="1" smtClean="0">
                <a:solidFill>
                  <a:schemeClr val="tx1"/>
                </a:solidFill>
                <a:sym typeface="Wingdings" panose="05000000000000000000" pitchFamily="2" charset="2"/>
              </a:rPr>
              <a:t>of</a:t>
            </a:r>
            <a:r>
              <a:rPr lang="de-DE" sz="1600" dirty="0" smtClean="0">
                <a:solidFill>
                  <a:schemeClr val="tx1"/>
                </a:solidFill>
                <a:sym typeface="Wingdings" panose="05000000000000000000" pitchFamily="2" charset="2"/>
              </a:rPr>
              <a:t> </a:t>
            </a:r>
            <a:r>
              <a:rPr lang="de-DE" sz="1600" dirty="0" err="1" smtClean="0">
                <a:solidFill>
                  <a:schemeClr val="tx1"/>
                </a:solidFill>
                <a:sym typeface="Wingdings" panose="05000000000000000000" pitchFamily="2" charset="2"/>
              </a:rPr>
              <a:t>load</a:t>
            </a:r>
            <a:r>
              <a:rPr lang="de-DE" sz="1600" dirty="0" smtClean="0">
                <a:solidFill>
                  <a:schemeClr val="tx1"/>
                </a:solidFill>
                <a:sym typeface="Wingdings" panose="05000000000000000000" pitchFamily="2" charset="2"/>
              </a:rPr>
              <a:t> </a:t>
            </a:r>
            <a:r>
              <a:rPr lang="de-DE" sz="1600" dirty="0" err="1" smtClean="0">
                <a:solidFill>
                  <a:schemeClr val="tx1"/>
                </a:solidFill>
                <a:sym typeface="Wingdings" panose="05000000000000000000" pitchFamily="2" charset="2"/>
              </a:rPr>
              <a:t>covered</a:t>
            </a:r>
            <a:r>
              <a:rPr lang="de-DE" sz="1600" dirty="0" smtClean="0">
                <a:solidFill>
                  <a:schemeClr val="tx1"/>
                </a:solidFill>
                <a:sym typeface="Wingdings" panose="05000000000000000000" pitchFamily="2" charset="2"/>
              </a:rPr>
              <a:t> </a:t>
            </a:r>
            <a:r>
              <a:rPr lang="de-DE" sz="1600" dirty="0" err="1" smtClean="0">
                <a:solidFill>
                  <a:schemeClr val="tx1"/>
                </a:solidFill>
                <a:sym typeface="Wingdings" panose="05000000000000000000" pitchFamily="2" charset="2"/>
              </a:rPr>
              <a:t>by</a:t>
            </a:r>
            <a:r>
              <a:rPr lang="de-DE" sz="1600" dirty="0" smtClean="0">
                <a:solidFill>
                  <a:schemeClr val="tx1"/>
                </a:solidFill>
                <a:sym typeface="Wingdings" panose="05000000000000000000" pitchFamily="2" charset="2"/>
              </a:rPr>
              <a:t> </a:t>
            </a:r>
            <a:r>
              <a:rPr lang="de-DE" sz="1600" dirty="0" err="1" smtClean="0">
                <a:solidFill>
                  <a:schemeClr val="tx1"/>
                </a:solidFill>
                <a:sym typeface="Wingdings" panose="05000000000000000000" pitchFamily="2" charset="2"/>
              </a:rPr>
              <a:t>renewables</a:t>
            </a:r>
            <a:endParaRPr lang="de-DE" sz="1600" dirty="0">
              <a:solidFill>
                <a:schemeClr val="tx1"/>
              </a:solidFill>
            </a:endParaRPr>
          </a:p>
        </p:txBody>
      </p:sp>
      <p:sp>
        <p:nvSpPr>
          <p:cNvPr id="30" name="Rechteck 29"/>
          <p:cNvSpPr/>
          <p:nvPr/>
        </p:nvSpPr>
        <p:spPr bwMode="auto">
          <a:xfrm>
            <a:off x="1619250" y="1108710"/>
            <a:ext cx="243978" cy="27699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a:t>
            </a:r>
          </a:p>
        </p:txBody>
      </p:sp>
      <p:sp>
        <p:nvSpPr>
          <p:cNvPr id="31" name="Rechteck 30"/>
          <p:cNvSpPr/>
          <p:nvPr/>
        </p:nvSpPr>
        <p:spPr bwMode="auto">
          <a:xfrm>
            <a:off x="1498092" y="1372743"/>
            <a:ext cx="243978" cy="27699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a:t>
            </a:r>
          </a:p>
        </p:txBody>
      </p:sp>
      <p:sp>
        <p:nvSpPr>
          <p:cNvPr id="33" name="Rechteck 32"/>
          <p:cNvSpPr/>
          <p:nvPr/>
        </p:nvSpPr>
        <p:spPr bwMode="auto">
          <a:xfrm>
            <a:off x="2372118" y="1632769"/>
            <a:ext cx="243978" cy="27699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a:t>
            </a:r>
          </a:p>
        </p:txBody>
      </p:sp>
      <p:sp>
        <p:nvSpPr>
          <p:cNvPr id="34" name="Rechteck 33"/>
          <p:cNvSpPr/>
          <p:nvPr/>
        </p:nvSpPr>
        <p:spPr bwMode="auto">
          <a:xfrm>
            <a:off x="2351151" y="1892808"/>
            <a:ext cx="303288" cy="27699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a:t>
            </a:r>
          </a:p>
        </p:txBody>
      </p:sp>
      <p:sp>
        <p:nvSpPr>
          <p:cNvPr id="2" name="Fußzeilenplatzhalter 1"/>
          <p:cNvSpPr>
            <a:spLocks noGrp="1"/>
          </p:cNvSpPr>
          <p:nvPr>
            <p:ph type="ftr" sz="quarter" idx="10"/>
          </p:nvPr>
        </p:nvSpPr>
        <p:spPr/>
        <p:txBody>
          <a:bodyPr/>
          <a:lstStyle/>
          <a:p>
            <a:r>
              <a:rPr lang="en-US" smtClean="0"/>
              <a:t>Klaus Kleinekorte: Germany's Energy Goals and Realities | 3rd June 2014 | © Amprion</a:t>
            </a:r>
            <a:endParaRPr lang="de-DE" dirty="0"/>
          </a:p>
        </p:txBody>
      </p:sp>
    </p:spTree>
    <p:extLst>
      <p:ext uri="{BB962C8B-B14F-4D97-AF65-F5344CB8AC3E}">
        <p14:creationId xmlns:p14="http://schemas.microsoft.com/office/powerpoint/2010/main" val="244361501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76" y="988971"/>
            <a:ext cx="8092177"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4"/>
          <p:cNvSpPr>
            <a:spLocks noChangeArrowheads="1"/>
          </p:cNvSpPr>
          <p:nvPr/>
        </p:nvSpPr>
        <p:spPr bwMode="auto">
          <a:xfrm>
            <a:off x="298593" y="65978"/>
            <a:ext cx="8415338" cy="693890"/>
          </a:xfrm>
          <a:prstGeom prst="rect">
            <a:avLst/>
          </a:prstGeom>
          <a:noFill/>
          <a:ln w="9525">
            <a:noFill/>
            <a:miter lim="800000"/>
            <a:headEnd/>
            <a:tailEnd/>
          </a:ln>
        </p:spPr>
        <p:txBody>
          <a:bodyPr lIns="0" tIns="0" rIns="0" bIns="0"/>
          <a:lstStyle/>
          <a:p>
            <a:pPr>
              <a:lnSpc>
                <a:spcPts val="3800"/>
              </a:lnSpc>
            </a:pPr>
            <a:r>
              <a:rPr lang="de-DE" b="0" dirty="0" smtClean="0">
                <a:solidFill>
                  <a:schemeClr val="tx2"/>
                </a:solidFill>
              </a:rPr>
              <a:t>Wind </a:t>
            </a:r>
            <a:r>
              <a:rPr lang="de-DE" b="0" dirty="0" err="1" smtClean="0">
                <a:solidFill>
                  <a:schemeClr val="tx2"/>
                </a:solidFill>
              </a:rPr>
              <a:t>and</a:t>
            </a:r>
            <a:r>
              <a:rPr lang="de-DE" b="0" dirty="0" smtClean="0">
                <a:solidFill>
                  <a:schemeClr val="tx2"/>
                </a:solidFill>
              </a:rPr>
              <a:t> Solar </a:t>
            </a:r>
            <a:r>
              <a:rPr lang="de-DE" b="0" dirty="0" err="1" smtClean="0">
                <a:solidFill>
                  <a:schemeClr val="tx2"/>
                </a:solidFill>
              </a:rPr>
              <a:t>Infeed</a:t>
            </a:r>
            <a:r>
              <a:rPr lang="de-DE" b="0" dirty="0" smtClean="0">
                <a:solidFill>
                  <a:schemeClr val="tx2"/>
                </a:solidFill>
              </a:rPr>
              <a:t> </a:t>
            </a:r>
            <a:r>
              <a:rPr lang="de-DE" b="0" dirty="0">
                <a:solidFill>
                  <a:schemeClr val="tx2"/>
                </a:solidFill>
              </a:rPr>
              <a:t>vs. Load in Germany</a:t>
            </a:r>
          </a:p>
          <a:p>
            <a:pPr>
              <a:lnSpc>
                <a:spcPts val="3800"/>
              </a:lnSpc>
            </a:pPr>
            <a:r>
              <a:rPr lang="de-DE" sz="1600" b="0" dirty="0" smtClean="0">
                <a:solidFill>
                  <a:schemeClr val="tx2"/>
                </a:solidFill>
              </a:rPr>
              <a:t>Time: </a:t>
            </a:r>
            <a:r>
              <a:rPr lang="de-DE" sz="1600" b="0" dirty="0" err="1" smtClean="0">
                <a:solidFill>
                  <a:schemeClr val="tx2"/>
                </a:solidFill>
              </a:rPr>
              <a:t>Thursday</a:t>
            </a:r>
            <a:r>
              <a:rPr lang="de-DE" sz="1600" b="0" dirty="0" smtClean="0">
                <a:solidFill>
                  <a:schemeClr val="tx2"/>
                </a:solidFill>
              </a:rPr>
              <a:t>, 03 </a:t>
            </a:r>
            <a:r>
              <a:rPr lang="de-DE" sz="1600" b="0" dirty="0" err="1" smtClean="0">
                <a:solidFill>
                  <a:schemeClr val="tx2"/>
                </a:solidFill>
              </a:rPr>
              <a:t>October</a:t>
            </a:r>
            <a:r>
              <a:rPr lang="de-DE" sz="1600" b="0" dirty="0" smtClean="0">
                <a:solidFill>
                  <a:schemeClr val="tx2"/>
                </a:solidFill>
              </a:rPr>
              <a:t> 2013 (</a:t>
            </a:r>
            <a:r>
              <a:rPr lang="de-DE" sz="1600" b="0" dirty="0" err="1" smtClean="0">
                <a:solidFill>
                  <a:schemeClr val="tx2"/>
                </a:solidFill>
              </a:rPr>
              <a:t>public</a:t>
            </a:r>
            <a:r>
              <a:rPr lang="de-DE" sz="1600" b="0" dirty="0" smtClean="0">
                <a:solidFill>
                  <a:schemeClr val="tx2"/>
                </a:solidFill>
              </a:rPr>
              <a:t> </a:t>
            </a:r>
            <a:r>
              <a:rPr lang="de-DE" sz="1600" b="0" dirty="0" err="1" smtClean="0">
                <a:solidFill>
                  <a:schemeClr val="tx2"/>
                </a:solidFill>
              </a:rPr>
              <a:t>holiday</a:t>
            </a:r>
            <a:r>
              <a:rPr lang="de-DE" sz="1600" b="0" dirty="0" smtClean="0">
                <a:solidFill>
                  <a:schemeClr val="tx2"/>
                </a:solidFill>
              </a:rPr>
              <a:t>)</a:t>
            </a:r>
          </a:p>
          <a:p>
            <a:pPr>
              <a:lnSpc>
                <a:spcPts val="3800"/>
              </a:lnSpc>
            </a:pPr>
            <a:r>
              <a:rPr lang="de-DE" dirty="0">
                <a:solidFill>
                  <a:srgbClr val="660066"/>
                </a:solidFill>
              </a:rPr>
              <a:t/>
            </a:r>
            <a:br>
              <a:rPr lang="de-DE" dirty="0">
                <a:solidFill>
                  <a:srgbClr val="660066"/>
                </a:solidFill>
              </a:rPr>
            </a:br>
            <a:endParaRPr lang="de-DE" sz="1800" dirty="0">
              <a:solidFill>
                <a:schemeClr val="tx2"/>
              </a:solidFill>
            </a:endParaRPr>
          </a:p>
        </p:txBody>
      </p:sp>
      <p:sp>
        <p:nvSpPr>
          <p:cNvPr id="25" name="Foliennummernplatzhalter 24"/>
          <p:cNvSpPr>
            <a:spLocks noGrp="1"/>
          </p:cNvSpPr>
          <p:nvPr>
            <p:ph type="sldNum" sz="quarter" idx="11"/>
          </p:nvPr>
        </p:nvSpPr>
        <p:spPr/>
        <p:txBody>
          <a:bodyPr/>
          <a:lstStyle/>
          <a:p>
            <a:pPr>
              <a:defRPr/>
            </a:pPr>
            <a:fld id="{37D8D46D-A16C-4482-ACD9-BF45E681E052}" type="slidenum">
              <a:rPr lang="de-DE" smtClean="0"/>
              <a:pPr>
                <a:defRPr/>
              </a:pPr>
              <a:t>18</a:t>
            </a:fld>
            <a:endParaRPr lang="de-DE"/>
          </a:p>
        </p:txBody>
      </p:sp>
      <p:grpSp>
        <p:nvGrpSpPr>
          <p:cNvPr id="19" name="Gruppieren 18"/>
          <p:cNvGrpSpPr/>
          <p:nvPr/>
        </p:nvGrpSpPr>
        <p:grpSpPr>
          <a:xfrm>
            <a:off x="5212116" y="1840370"/>
            <a:ext cx="2993458" cy="1294900"/>
            <a:chOff x="4805717" y="3699962"/>
            <a:chExt cx="2993458" cy="1294900"/>
          </a:xfrm>
        </p:grpSpPr>
        <p:sp>
          <p:nvSpPr>
            <p:cNvPr id="32" name="Textfeld 31"/>
            <p:cNvSpPr txBox="1"/>
            <p:nvPr/>
          </p:nvSpPr>
          <p:spPr>
            <a:xfrm>
              <a:off x="5061118" y="4115869"/>
              <a:ext cx="2738057" cy="800219"/>
            </a:xfrm>
            <a:prstGeom prst="rect">
              <a:avLst/>
            </a:prstGeom>
            <a:solidFill>
              <a:schemeClr val="bg1"/>
            </a:solidFill>
            <a:ln>
              <a:solidFill>
                <a:schemeClr val="tx1"/>
              </a:solidFill>
            </a:ln>
          </p:spPr>
          <p:txBody>
            <a:bodyPr wrap="none" rtlCol="0">
              <a:spAutoFit/>
            </a:bodyPr>
            <a:lstStyle/>
            <a:p>
              <a:pPr>
                <a:spcBef>
                  <a:spcPts val="600"/>
                </a:spcBef>
                <a:spcAft>
                  <a:spcPts val="0"/>
                </a:spcAft>
              </a:pPr>
              <a:r>
                <a:rPr lang="de-DE" sz="1200" dirty="0" smtClean="0">
                  <a:solidFill>
                    <a:schemeClr val="tx1"/>
                  </a:solidFill>
                </a:rPr>
                <a:t>03 Oktober 2013 , 14:00 h</a:t>
              </a:r>
            </a:p>
            <a:p>
              <a:pPr>
                <a:spcBef>
                  <a:spcPts val="600"/>
                </a:spcBef>
                <a:spcAft>
                  <a:spcPts val="0"/>
                </a:spcAft>
              </a:pPr>
              <a:r>
                <a:rPr lang="de-DE" sz="1200" dirty="0" smtClean="0">
                  <a:solidFill>
                    <a:schemeClr val="tx1"/>
                  </a:solidFill>
                </a:rPr>
                <a:t>Load </a:t>
              </a:r>
              <a:r>
                <a:rPr lang="de-DE" sz="1200" dirty="0" err="1" smtClean="0">
                  <a:solidFill>
                    <a:schemeClr val="tx1"/>
                  </a:solidFill>
                </a:rPr>
                <a:t>approx</a:t>
              </a:r>
              <a:r>
                <a:rPr lang="de-DE" sz="1200" dirty="0" smtClean="0">
                  <a:solidFill>
                    <a:schemeClr val="tx1"/>
                  </a:solidFill>
                </a:rPr>
                <a:t>. 51.407MW</a:t>
              </a:r>
            </a:p>
            <a:p>
              <a:pPr>
                <a:spcBef>
                  <a:spcPts val="600"/>
                </a:spcBef>
                <a:spcAft>
                  <a:spcPts val="0"/>
                </a:spcAft>
              </a:pPr>
              <a:r>
                <a:rPr lang="de-DE" sz="1200" dirty="0" err="1" smtClean="0">
                  <a:solidFill>
                    <a:schemeClr val="tx1"/>
                  </a:solidFill>
                </a:rPr>
                <a:t>Wind+PV-Infeed</a:t>
              </a:r>
              <a:r>
                <a:rPr lang="de-DE" sz="1200" dirty="0" smtClean="0">
                  <a:solidFill>
                    <a:schemeClr val="tx1"/>
                  </a:solidFill>
                </a:rPr>
                <a:t> </a:t>
              </a:r>
              <a:r>
                <a:rPr lang="de-DE" sz="1200" dirty="0" err="1" smtClean="0">
                  <a:solidFill>
                    <a:schemeClr val="tx1"/>
                  </a:solidFill>
                </a:rPr>
                <a:t>approx</a:t>
              </a:r>
              <a:r>
                <a:rPr lang="de-DE" sz="1200" dirty="0" smtClean="0">
                  <a:solidFill>
                    <a:schemeClr val="tx1"/>
                  </a:solidFill>
                </a:rPr>
                <a:t>. 34.235MW</a:t>
              </a:r>
            </a:p>
          </p:txBody>
        </p:sp>
        <p:cxnSp>
          <p:nvCxnSpPr>
            <p:cNvPr id="27" name="Gerade Verbindung mit Pfeil 26"/>
            <p:cNvCxnSpPr/>
            <p:nvPr/>
          </p:nvCxnSpPr>
          <p:spPr bwMode="auto">
            <a:xfrm flipV="1">
              <a:off x="4805717" y="3699962"/>
              <a:ext cx="8640" cy="1294900"/>
            </a:xfrm>
            <a:prstGeom prst="straightConnector1">
              <a:avLst/>
            </a:prstGeom>
            <a:ln>
              <a:solidFill>
                <a:srgbClr val="FE1C04"/>
              </a:solidFill>
              <a:headEnd type="arrow" w="med" len="med"/>
              <a:tailEnd type="arrow"/>
            </a:ln>
            <a:effectLst/>
          </p:spPr>
          <p:style>
            <a:lnRef idx="2">
              <a:schemeClr val="accent1"/>
            </a:lnRef>
            <a:fillRef idx="0">
              <a:schemeClr val="accent1"/>
            </a:fillRef>
            <a:effectRef idx="1">
              <a:schemeClr val="accent1"/>
            </a:effectRef>
            <a:fontRef idx="minor">
              <a:schemeClr val="tx1"/>
            </a:fontRef>
          </p:style>
        </p:cxnSp>
      </p:grpSp>
      <p:sp>
        <p:nvSpPr>
          <p:cNvPr id="22" name="Textfeld 21"/>
          <p:cNvSpPr txBox="1"/>
          <p:nvPr/>
        </p:nvSpPr>
        <p:spPr>
          <a:xfrm>
            <a:off x="2267118" y="3598412"/>
            <a:ext cx="3898824" cy="338554"/>
          </a:xfrm>
          <a:prstGeom prst="rect">
            <a:avLst/>
          </a:prstGeom>
          <a:solidFill>
            <a:schemeClr val="bg1"/>
          </a:solidFill>
          <a:ln>
            <a:solidFill>
              <a:schemeClr val="tx1"/>
            </a:solidFill>
          </a:ln>
        </p:spPr>
        <p:txBody>
          <a:bodyPr wrap="none" rtlCol="0">
            <a:spAutoFit/>
          </a:bodyPr>
          <a:lstStyle/>
          <a:p>
            <a:r>
              <a:rPr lang="de-DE" sz="1600" dirty="0" smtClean="0">
                <a:solidFill>
                  <a:schemeClr val="tx1"/>
                </a:solidFill>
                <a:sym typeface="Wingdings" panose="05000000000000000000" pitchFamily="2" charset="2"/>
              </a:rPr>
              <a:t> 67% </a:t>
            </a:r>
            <a:r>
              <a:rPr lang="de-DE" sz="1600" dirty="0" err="1">
                <a:solidFill>
                  <a:schemeClr val="tx1"/>
                </a:solidFill>
                <a:sym typeface="Wingdings" panose="05000000000000000000" pitchFamily="2" charset="2"/>
              </a:rPr>
              <a:t>of</a:t>
            </a:r>
            <a:r>
              <a:rPr lang="de-DE" sz="1600" dirty="0">
                <a:solidFill>
                  <a:schemeClr val="tx1"/>
                </a:solidFill>
                <a:sym typeface="Wingdings" panose="05000000000000000000" pitchFamily="2" charset="2"/>
              </a:rPr>
              <a:t> </a:t>
            </a:r>
            <a:r>
              <a:rPr lang="de-DE" sz="1600" dirty="0" err="1">
                <a:solidFill>
                  <a:schemeClr val="tx1"/>
                </a:solidFill>
                <a:sym typeface="Wingdings" panose="05000000000000000000" pitchFamily="2" charset="2"/>
              </a:rPr>
              <a:t>load</a:t>
            </a:r>
            <a:r>
              <a:rPr lang="de-DE" sz="1600" dirty="0">
                <a:solidFill>
                  <a:schemeClr val="tx1"/>
                </a:solidFill>
                <a:sym typeface="Wingdings" panose="05000000000000000000" pitchFamily="2" charset="2"/>
              </a:rPr>
              <a:t> </a:t>
            </a:r>
            <a:r>
              <a:rPr lang="de-DE" sz="1600" dirty="0" err="1">
                <a:solidFill>
                  <a:schemeClr val="tx1"/>
                </a:solidFill>
                <a:sym typeface="Wingdings" panose="05000000000000000000" pitchFamily="2" charset="2"/>
              </a:rPr>
              <a:t>covered</a:t>
            </a:r>
            <a:r>
              <a:rPr lang="de-DE" sz="1600" dirty="0">
                <a:solidFill>
                  <a:schemeClr val="tx1"/>
                </a:solidFill>
                <a:sym typeface="Wingdings" panose="05000000000000000000" pitchFamily="2" charset="2"/>
              </a:rPr>
              <a:t> </a:t>
            </a:r>
            <a:r>
              <a:rPr lang="de-DE" sz="1600" dirty="0" err="1">
                <a:solidFill>
                  <a:schemeClr val="tx1"/>
                </a:solidFill>
                <a:sym typeface="Wingdings" panose="05000000000000000000" pitchFamily="2" charset="2"/>
              </a:rPr>
              <a:t>by</a:t>
            </a:r>
            <a:r>
              <a:rPr lang="de-DE" sz="1600" dirty="0">
                <a:solidFill>
                  <a:schemeClr val="tx1"/>
                </a:solidFill>
                <a:sym typeface="Wingdings" panose="05000000000000000000" pitchFamily="2" charset="2"/>
              </a:rPr>
              <a:t> </a:t>
            </a:r>
            <a:r>
              <a:rPr lang="de-DE" sz="1600" dirty="0" err="1">
                <a:solidFill>
                  <a:schemeClr val="tx1"/>
                </a:solidFill>
                <a:sym typeface="Wingdings" panose="05000000000000000000" pitchFamily="2" charset="2"/>
              </a:rPr>
              <a:t>renewables</a:t>
            </a:r>
            <a:endParaRPr lang="de-DE" sz="1600" dirty="0">
              <a:solidFill>
                <a:schemeClr val="tx1"/>
              </a:solidFill>
            </a:endParaRPr>
          </a:p>
        </p:txBody>
      </p:sp>
      <p:sp>
        <p:nvSpPr>
          <p:cNvPr id="17" name="Rechteck 16"/>
          <p:cNvSpPr/>
          <p:nvPr/>
        </p:nvSpPr>
        <p:spPr bwMode="auto">
          <a:xfrm>
            <a:off x="456906" y="6279251"/>
            <a:ext cx="5102646" cy="2462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r>
              <a:rPr kumimoji="0" lang="de-DE" sz="1000" b="0" i="0" u="none" strike="noStrike" cap="none" normalizeH="0" baseline="0" dirty="0" smtClean="0">
                <a:ln>
                  <a:noFill/>
                </a:ln>
                <a:solidFill>
                  <a:schemeClr val="tx1"/>
                </a:solidFill>
                <a:effectLst/>
                <a:latin typeface="Arial" charset="0"/>
              </a:rPr>
              <a:t>Datenquellen: </a:t>
            </a:r>
            <a:r>
              <a:rPr lang="de-DE" sz="1000" b="0" dirty="0">
                <a:solidFill>
                  <a:schemeClr val="tx1"/>
                </a:solidFill>
              </a:rPr>
              <a:t>* </a:t>
            </a:r>
            <a:r>
              <a:rPr lang="de-DE" sz="1000" b="0" dirty="0" smtClean="0">
                <a:solidFill>
                  <a:schemeClr val="tx1"/>
                </a:solidFill>
              </a:rPr>
              <a:t>EEG/KWK-G	** EEX-Transparenzplattform </a:t>
            </a:r>
            <a:r>
              <a:rPr lang="de-DE" sz="1000" b="0" dirty="0">
                <a:solidFill>
                  <a:schemeClr val="tx1"/>
                </a:solidFill>
              </a:rPr>
              <a:t>	</a:t>
            </a:r>
            <a:r>
              <a:rPr lang="de-DE" sz="1000" b="0" dirty="0" smtClean="0">
                <a:solidFill>
                  <a:schemeClr val="tx1"/>
                </a:solidFill>
              </a:rPr>
              <a:t> </a:t>
            </a:r>
            <a:r>
              <a:rPr kumimoji="0" lang="de-DE" sz="1000" b="0" i="0" u="none" strike="noStrike" cap="none" normalizeH="0" baseline="0" dirty="0" smtClean="0">
                <a:ln>
                  <a:noFill/>
                </a:ln>
                <a:solidFill>
                  <a:schemeClr val="tx1"/>
                </a:solidFill>
                <a:effectLst/>
                <a:latin typeface="Arial" charset="0"/>
              </a:rPr>
              <a:t>*** ENTSO-E</a:t>
            </a:r>
          </a:p>
        </p:txBody>
      </p:sp>
      <p:sp>
        <p:nvSpPr>
          <p:cNvPr id="18" name="Rechteck 17"/>
          <p:cNvSpPr/>
          <p:nvPr/>
        </p:nvSpPr>
        <p:spPr bwMode="auto">
          <a:xfrm>
            <a:off x="6236208" y="6140751"/>
            <a:ext cx="1143000" cy="27699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de-DE" sz="1200" b="0" dirty="0">
                <a:solidFill>
                  <a:schemeClr val="tx1"/>
                </a:solidFill>
              </a:rPr>
              <a:t>h-</a:t>
            </a:r>
            <a:r>
              <a:rPr lang="de-DE" sz="1200" b="0" dirty="0" err="1">
                <a:solidFill>
                  <a:schemeClr val="tx1"/>
                </a:solidFill>
              </a:rPr>
              <a:t>values</a:t>
            </a:r>
            <a:endParaRPr kumimoji="0" lang="de-DE" sz="1200" b="0" i="0" u="none" strike="noStrike" cap="none" normalizeH="0" baseline="0" dirty="0" smtClean="0">
              <a:ln>
                <a:noFill/>
              </a:ln>
              <a:solidFill>
                <a:schemeClr val="tx1"/>
              </a:solidFill>
              <a:effectLst/>
              <a:latin typeface="Arial" charset="0"/>
            </a:endParaRPr>
          </a:p>
        </p:txBody>
      </p:sp>
      <p:sp>
        <p:nvSpPr>
          <p:cNvPr id="24" name="Textfeld 23"/>
          <p:cNvSpPr txBox="1"/>
          <p:nvPr/>
        </p:nvSpPr>
        <p:spPr>
          <a:xfrm>
            <a:off x="495119" y="1764167"/>
            <a:ext cx="499534" cy="276999"/>
          </a:xfrm>
          <a:prstGeom prst="rect">
            <a:avLst/>
          </a:prstGeom>
          <a:solidFill>
            <a:schemeClr val="bg1"/>
          </a:solidFill>
        </p:spPr>
        <p:txBody>
          <a:bodyPr wrap="square" rtlCol="0">
            <a:spAutoFit/>
          </a:bodyPr>
          <a:lstStyle/>
          <a:p>
            <a:r>
              <a:rPr lang="de-DE" sz="1200" b="0" dirty="0" smtClean="0">
                <a:solidFill>
                  <a:schemeClr val="tx1"/>
                </a:solidFill>
              </a:rPr>
              <a:t>MW</a:t>
            </a:r>
            <a:endParaRPr lang="de-DE" sz="1200" b="0" dirty="0">
              <a:solidFill>
                <a:schemeClr val="tx1"/>
              </a:solidFill>
            </a:endParaRPr>
          </a:p>
        </p:txBody>
      </p:sp>
      <p:sp>
        <p:nvSpPr>
          <p:cNvPr id="26" name="Rechteck 25"/>
          <p:cNvSpPr/>
          <p:nvPr/>
        </p:nvSpPr>
        <p:spPr bwMode="auto">
          <a:xfrm>
            <a:off x="1638300" y="1080135"/>
            <a:ext cx="243978" cy="27699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a:t>
            </a:r>
          </a:p>
        </p:txBody>
      </p:sp>
      <p:sp>
        <p:nvSpPr>
          <p:cNvPr id="28" name="Rechteck 27"/>
          <p:cNvSpPr/>
          <p:nvPr/>
        </p:nvSpPr>
        <p:spPr bwMode="auto">
          <a:xfrm>
            <a:off x="1517142" y="1344168"/>
            <a:ext cx="243978" cy="27699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a:t>
            </a:r>
          </a:p>
        </p:txBody>
      </p:sp>
      <p:sp>
        <p:nvSpPr>
          <p:cNvPr id="29" name="Rechteck 28"/>
          <p:cNvSpPr/>
          <p:nvPr/>
        </p:nvSpPr>
        <p:spPr bwMode="auto">
          <a:xfrm>
            <a:off x="2391168" y="1604194"/>
            <a:ext cx="243978" cy="27699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a:t>
            </a:r>
          </a:p>
        </p:txBody>
      </p:sp>
      <p:sp>
        <p:nvSpPr>
          <p:cNvPr id="30" name="Rechteck 29"/>
          <p:cNvSpPr/>
          <p:nvPr/>
        </p:nvSpPr>
        <p:spPr bwMode="auto">
          <a:xfrm>
            <a:off x="2370201" y="1864233"/>
            <a:ext cx="303288" cy="27699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a:t>
            </a:r>
          </a:p>
        </p:txBody>
      </p:sp>
      <p:sp>
        <p:nvSpPr>
          <p:cNvPr id="2" name="Fußzeilenplatzhalter 1"/>
          <p:cNvSpPr>
            <a:spLocks noGrp="1"/>
          </p:cNvSpPr>
          <p:nvPr>
            <p:ph type="ftr" sz="quarter" idx="10"/>
          </p:nvPr>
        </p:nvSpPr>
        <p:spPr/>
        <p:txBody>
          <a:bodyPr/>
          <a:lstStyle/>
          <a:p>
            <a:r>
              <a:rPr lang="en-US" smtClean="0"/>
              <a:t>Klaus Kleinekorte: Germany's Energy Goals and Realities | 3rd June 2014 | © Amprion</a:t>
            </a:r>
            <a:endParaRPr lang="de-DE" dirty="0"/>
          </a:p>
        </p:txBody>
      </p:sp>
    </p:spTree>
    <p:extLst>
      <p:ext uri="{BB962C8B-B14F-4D97-AF65-F5344CB8AC3E}">
        <p14:creationId xmlns:p14="http://schemas.microsoft.com/office/powerpoint/2010/main" val="392842287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679462" cy="914400"/>
          </a:xfrm>
        </p:spPr>
        <p:txBody>
          <a:bodyPr>
            <a:noAutofit/>
          </a:bodyPr>
          <a:lstStyle/>
          <a:p>
            <a:r>
              <a:rPr lang="en-US" dirty="0" smtClean="0"/>
              <a:t>Why Interconnection Guidelines Needed</a:t>
            </a:r>
            <a:r>
              <a:rPr lang="en-US" sz="2400" i="1" dirty="0" smtClean="0"/>
              <a:t/>
            </a:r>
            <a:br>
              <a:rPr lang="en-US" sz="2400" i="1" dirty="0" smtClean="0"/>
            </a:br>
            <a:r>
              <a:rPr lang="en-US" sz="2400" i="1" dirty="0" smtClean="0"/>
              <a:t>Risk of Wide-Spread PV Disconnection</a:t>
            </a:r>
            <a:endParaRPr lang="en-US" sz="2400" i="1" dirty="0"/>
          </a:p>
        </p:txBody>
      </p:sp>
      <p:sp>
        <p:nvSpPr>
          <p:cNvPr id="4" name="Rectangle 3"/>
          <p:cNvSpPr/>
          <p:nvPr/>
        </p:nvSpPr>
        <p:spPr bwMode="auto">
          <a:xfrm>
            <a:off x="1032568" y="1721809"/>
            <a:ext cx="4855882" cy="3227294"/>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5" name="TextBox 4"/>
          <p:cNvSpPr txBox="1"/>
          <p:nvPr/>
        </p:nvSpPr>
        <p:spPr>
          <a:xfrm>
            <a:off x="504188" y="1437930"/>
            <a:ext cx="584014" cy="3667670"/>
          </a:xfrm>
          <a:prstGeom prst="rect">
            <a:avLst/>
          </a:prstGeom>
          <a:noFill/>
        </p:spPr>
        <p:txBody>
          <a:bodyPr wrap="none" rtlCol="0">
            <a:spAutoFit/>
          </a:bodyPr>
          <a:lstStyle/>
          <a:p>
            <a:pPr>
              <a:lnSpc>
                <a:spcPts val="3120"/>
              </a:lnSpc>
              <a:spcBef>
                <a:spcPts val="0"/>
              </a:spcBef>
            </a:pPr>
            <a:r>
              <a:rPr lang="en-US" dirty="0" smtClean="0"/>
              <a:t>50.8</a:t>
            </a:r>
          </a:p>
          <a:p>
            <a:pPr>
              <a:lnSpc>
                <a:spcPts val="3120"/>
              </a:lnSpc>
              <a:spcBef>
                <a:spcPts val="0"/>
              </a:spcBef>
            </a:pPr>
            <a:r>
              <a:rPr lang="en-US" dirty="0" smtClean="0"/>
              <a:t>50.6</a:t>
            </a:r>
          </a:p>
          <a:p>
            <a:pPr>
              <a:lnSpc>
                <a:spcPts val="3120"/>
              </a:lnSpc>
              <a:spcBef>
                <a:spcPts val="0"/>
              </a:spcBef>
            </a:pPr>
            <a:r>
              <a:rPr lang="en-US" dirty="0" smtClean="0"/>
              <a:t>50.4</a:t>
            </a:r>
          </a:p>
          <a:p>
            <a:pPr>
              <a:lnSpc>
                <a:spcPts val="3120"/>
              </a:lnSpc>
              <a:spcBef>
                <a:spcPts val="0"/>
              </a:spcBef>
            </a:pPr>
            <a:r>
              <a:rPr lang="en-US" dirty="0" smtClean="0"/>
              <a:t>50.2</a:t>
            </a:r>
          </a:p>
          <a:p>
            <a:pPr>
              <a:lnSpc>
                <a:spcPts val="3120"/>
              </a:lnSpc>
              <a:spcBef>
                <a:spcPts val="0"/>
              </a:spcBef>
            </a:pPr>
            <a:r>
              <a:rPr lang="en-US" dirty="0" smtClean="0"/>
              <a:t>50.0</a:t>
            </a:r>
          </a:p>
          <a:p>
            <a:pPr>
              <a:lnSpc>
                <a:spcPts val="3120"/>
              </a:lnSpc>
              <a:spcBef>
                <a:spcPts val="0"/>
              </a:spcBef>
            </a:pPr>
            <a:r>
              <a:rPr lang="en-US" dirty="0" smtClean="0"/>
              <a:t>49.8</a:t>
            </a:r>
          </a:p>
          <a:p>
            <a:pPr>
              <a:lnSpc>
                <a:spcPts val="3120"/>
              </a:lnSpc>
              <a:spcBef>
                <a:spcPts val="0"/>
              </a:spcBef>
            </a:pPr>
            <a:r>
              <a:rPr lang="en-US" dirty="0" smtClean="0"/>
              <a:t>49.6</a:t>
            </a:r>
          </a:p>
          <a:p>
            <a:pPr>
              <a:lnSpc>
                <a:spcPts val="3120"/>
              </a:lnSpc>
              <a:spcBef>
                <a:spcPts val="0"/>
              </a:spcBef>
            </a:pPr>
            <a:r>
              <a:rPr lang="en-US" dirty="0" smtClean="0"/>
              <a:t>49.4</a:t>
            </a:r>
          </a:p>
          <a:p>
            <a:pPr>
              <a:lnSpc>
                <a:spcPts val="3120"/>
              </a:lnSpc>
              <a:spcBef>
                <a:spcPts val="0"/>
              </a:spcBef>
            </a:pPr>
            <a:r>
              <a:rPr lang="en-US" dirty="0" smtClean="0"/>
              <a:t>49.2</a:t>
            </a:r>
            <a:endParaRPr lang="en-US" dirty="0"/>
          </a:p>
        </p:txBody>
      </p:sp>
      <p:sp>
        <p:nvSpPr>
          <p:cNvPr id="6" name="TextBox 5"/>
          <p:cNvSpPr txBox="1"/>
          <p:nvPr/>
        </p:nvSpPr>
        <p:spPr>
          <a:xfrm rot="16200000">
            <a:off x="-720341" y="3200986"/>
            <a:ext cx="2123197" cy="338554"/>
          </a:xfrm>
          <a:prstGeom prst="rect">
            <a:avLst/>
          </a:prstGeom>
          <a:noFill/>
        </p:spPr>
        <p:txBody>
          <a:bodyPr wrap="none" rtlCol="0">
            <a:spAutoFit/>
          </a:bodyPr>
          <a:lstStyle/>
          <a:p>
            <a:r>
              <a:rPr lang="en-US" dirty="0" smtClean="0"/>
              <a:t>Grid Frequency in Hz</a:t>
            </a:r>
            <a:endParaRPr lang="en-US" dirty="0"/>
          </a:p>
        </p:txBody>
      </p:sp>
      <p:sp>
        <p:nvSpPr>
          <p:cNvPr id="7" name="TextBox 6"/>
          <p:cNvSpPr txBox="1"/>
          <p:nvPr/>
        </p:nvSpPr>
        <p:spPr>
          <a:xfrm>
            <a:off x="2603118" y="5322632"/>
            <a:ext cx="1705214" cy="338554"/>
          </a:xfrm>
          <a:prstGeom prst="rect">
            <a:avLst/>
          </a:prstGeom>
          <a:noFill/>
        </p:spPr>
        <p:txBody>
          <a:bodyPr wrap="none" rtlCol="0">
            <a:spAutoFit/>
          </a:bodyPr>
          <a:lstStyle/>
          <a:p>
            <a:r>
              <a:rPr lang="en-US" dirty="0" smtClean="0"/>
              <a:t>Time in Seconds</a:t>
            </a:r>
            <a:endParaRPr lang="en-US" dirty="0"/>
          </a:p>
        </p:txBody>
      </p:sp>
      <p:sp>
        <p:nvSpPr>
          <p:cNvPr id="8" name="TextBox 7"/>
          <p:cNvSpPr txBox="1"/>
          <p:nvPr/>
        </p:nvSpPr>
        <p:spPr>
          <a:xfrm>
            <a:off x="883774" y="4968643"/>
            <a:ext cx="5202566" cy="338554"/>
          </a:xfrm>
          <a:prstGeom prst="rect">
            <a:avLst/>
          </a:prstGeom>
          <a:noFill/>
        </p:spPr>
        <p:txBody>
          <a:bodyPr wrap="none" rtlCol="0">
            <a:spAutoFit/>
          </a:bodyPr>
          <a:lstStyle/>
          <a:p>
            <a:r>
              <a:rPr lang="en-US" dirty="0" smtClean="0"/>
              <a:t>0          10           20          30           40          50          60</a:t>
            </a:r>
            <a:endParaRPr lang="en-US" dirty="0"/>
          </a:p>
        </p:txBody>
      </p:sp>
      <p:sp>
        <p:nvSpPr>
          <p:cNvPr id="24" name="TextBox 23"/>
          <p:cNvSpPr txBox="1"/>
          <p:nvPr/>
        </p:nvSpPr>
        <p:spPr>
          <a:xfrm>
            <a:off x="176044" y="5430848"/>
            <a:ext cx="1415772" cy="215444"/>
          </a:xfrm>
          <a:prstGeom prst="rect">
            <a:avLst/>
          </a:prstGeom>
          <a:noFill/>
        </p:spPr>
        <p:txBody>
          <a:bodyPr wrap="none" rtlCol="0">
            <a:spAutoFit/>
          </a:bodyPr>
          <a:lstStyle/>
          <a:p>
            <a:r>
              <a:rPr lang="en-US" sz="800" dirty="0" smtClean="0"/>
              <a:t>Source:  T. K. </a:t>
            </a:r>
            <a:r>
              <a:rPr lang="en-US" sz="800" dirty="0" err="1" smtClean="0"/>
              <a:t>Vrana</a:t>
            </a:r>
            <a:r>
              <a:rPr lang="en-US" sz="800" dirty="0" smtClean="0"/>
              <a:t> (2011)</a:t>
            </a:r>
            <a:endParaRPr lang="en-US" sz="800" dirty="0"/>
          </a:p>
        </p:txBody>
      </p:sp>
      <p:cxnSp>
        <p:nvCxnSpPr>
          <p:cNvPr id="14" name="Straight Connector 13"/>
          <p:cNvCxnSpPr/>
          <p:nvPr/>
        </p:nvCxnSpPr>
        <p:spPr bwMode="auto">
          <a:xfrm flipV="1">
            <a:off x="1979656" y="5859005"/>
            <a:ext cx="598683" cy="7680"/>
          </a:xfrm>
          <a:prstGeom prst="line">
            <a:avLst/>
          </a:prstGeom>
          <a:solidFill>
            <a:schemeClr val="accent1"/>
          </a:solidFill>
          <a:ln w="38100" cap="flat" cmpd="sng" algn="ctr">
            <a:solidFill>
              <a:srgbClr val="A50021"/>
            </a:solidFill>
            <a:prstDash val="dash"/>
            <a:round/>
            <a:headEnd type="none" w="med" len="med"/>
            <a:tailEnd type="none" w="med" len="med"/>
          </a:ln>
          <a:effectLst/>
        </p:spPr>
      </p:cxnSp>
      <p:sp>
        <p:nvSpPr>
          <p:cNvPr id="19" name="TextBox 18"/>
          <p:cNvSpPr txBox="1"/>
          <p:nvPr/>
        </p:nvSpPr>
        <p:spPr>
          <a:xfrm>
            <a:off x="2658311" y="5706191"/>
            <a:ext cx="2314606" cy="262794"/>
          </a:xfrm>
          <a:prstGeom prst="rect">
            <a:avLst/>
          </a:prstGeom>
          <a:noFill/>
        </p:spPr>
        <p:txBody>
          <a:bodyPr wrap="none" rtlCol="0">
            <a:spAutoFit/>
          </a:bodyPr>
          <a:lstStyle/>
          <a:p>
            <a:pPr algn="l"/>
            <a:r>
              <a:rPr lang="en-US" sz="1200" dirty="0" smtClean="0"/>
              <a:t>Previous Interconnection Rules</a:t>
            </a:r>
            <a:endParaRPr lang="en-US" sz="1200" dirty="0"/>
          </a:p>
        </p:txBody>
      </p:sp>
      <p:sp>
        <p:nvSpPr>
          <p:cNvPr id="22" name="TextBox 21"/>
          <p:cNvSpPr txBox="1"/>
          <p:nvPr/>
        </p:nvSpPr>
        <p:spPr>
          <a:xfrm>
            <a:off x="2627831" y="5980348"/>
            <a:ext cx="2596609" cy="262794"/>
          </a:xfrm>
          <a:prstGeom prst="rect">
            <a:avLst/>
          </a:prstGeom>
          <a:noFill/>
        </p:spPr>
        <p:txBody>
          <a:bodyPr wrap="none" rtlCol="0">
            <a:spAutoFit/>
          </a:bodyPr>
          <a:lstStyle/>
          <a:p>
            <a:pPr algn="l"/>
            <a:r>
              <a:rPr lang="en-US" sz="1200" dirty="0" smtClean="0"/>
              <a:t>German Operating Frequency Limit</a:t>
            </a:r>
            <a:endParaRPr lang="en-US" sz="1200" dirty="0"/>
          </a:p>
        </p:txBody>
      </p:sp>
      <p:cxnSp>
        <p:nvCxnSpPr>
          <p:cNvPr id="23" name="Straight Connector 22"/>
          <p:cNvCxnSpPr/>
          <p:nvPr/>
        </p:nvCxnSpPr>
        <p:spPr bwMode="auto">
          <a:xfrm flipV="1">
            <a:off x="1979656" y="6124966"/>
            <a:ext cx="598683" cy="768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7" name="Rectangle 26"/>
          <p:cNvSpPr/>
          <p:nvPr/>
        </p:nvSpPr>
        <p:spPr bwMode="auto">
          <a:xfrm>
            <a:off x="1886748" y="5586610"/>
            <a:ext cx="3302001" cy="81844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cxnSp>
        <p:nvCxnSpPr>
          <p:cNvPr id="15" name="Straight Connector 14"/>
          <p:cNvCxnSpPr/>
          <p:nvPr/>
        </p:nvCxnSpPr>
        <p:spPr bwMode="auto">
          <a:xfrm>
            <a:off x="2002083" y="1730109"/>
            <a:ext cx="28223" cy="3217334"/>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p:spPr>
      </p:cxnSp>
      <p:cxnSp>
        <p:nvCxnSpPr>
          <p:cNvPr id="25" name="Straight Connector 24"/>
          <p:cNvCxnSpPr/>
          <p:nvPr/>
        </p:nvCxnSpPr>
        <p:spPr bwMode="auto">
          <a:xfrm>
            <a:off x="4666261" y="1727287"/>
            <a:ext cx="28223" cy="3217334"/>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p:spPr>
      </p:cxnSp>
      <p:sp>
        <p:nvSpPr>
          <p:cNvPr id="16" name="TextBox 15"/>
          <p:cNvSpPr txBox="1"/>
          <p:nvPr/>
        </p:nvSpPr>
        <p:spPr>
          <a:xfrm>
            <a:off x="2744724" y="1278554"/>
            <a:ext cx="1239392" cy="400110"/>
          </a:xfrm>
          <a:prstGeom prst="rect">
            <a:avLst/>
          </a:prstGeom>
          <a:noFill/>
        </p:spPr>
        <p:txBody>
          <a:bodyPr wrap="none" rtlCol="0">
            <a:spAutoFit/>
          </a:bodyPr>
          <a:lstStyle/>
          <a:p>
            <a:r>
              <a:rPr lang="en-US" sz="2000" dirty="0" smtClean="0"/>
              <a:t>Germany</a:t>
            </a:r>
            <a:endParaRPr lang="en-US" sz="2000" dirty="0"/>
          </a:p>
        </p:txBody>
      </p:sp>
      <p:sp>
        <p:nvSpPr>
          <p:cNvPr id="26" name="TextBox 25"/>
          <p:cNvSpPr txBox="1"/>
          <p:nvPr/>
        </p:nvSpPr>
        <p:spPr>
          <a:xfrm>
            <a:off x="6181376" y="2002432"/>
            <a:ext cx="272288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As of 2012 PV Inverters were not required to provide frequency support and disconnect from the grid if the frequency reaches 50.2 Hz</a:t>
            </a:r>
          </a:p>
          <a:p>
            <a:r>
              <a:rPr lang="en-US" dirty="0" smtClean="0"/>
              <a:t>This is similar to all current interconnection requirements in US as per IEEE 1547-2003</a:t>
            </a:r>
            <a:endParaRPr lang="en-US" dirty="0"/>
          </a:p>
        </p:txBody>
      </p:sp>
      <p:cxnSp>
        <p:nvCxnSpPr>
          <p:cNvPr id="11" name="Straight Connector 10"/>
          <p:cNvCxnSpPr/>
          <p:nvPr/>
        </p:nvCxnSpPr>
        <p:spPr bwMode="auto">
          <a:xfrm flipV="1">
            <a:off x="1042049" y="2930059"/>
            <a:ext cx="4846563" cy="648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2" name="Freeform 11"/>
          <p:cNvSpPr/>
          <p:nvPr/>
        </p:nvSpPr>
        <p:spPr>
          <a:xfrm>
            <a:off x="2013953" y="2943019"/>
            <a:ext cx="3868179" cy="1586104"/>
          </a:xfrm>
          <a:custGeom>
            <a:avLst/>
            <a:gdLst>
              <a:gd name="connsiteX0" fmla="*/ 0 w 3868179"/>
              <a:gd name="connsiteY0" fmla="*/ 0 h 1586104"/>
              <a:gd name="connsiteX1" fmla="*/ 181422 w 3868179"/>
              <a:gd name="connsiteY1" fmla="*/ 706292 h 1586104"/>
              <a:gd name="connsiteX2" fmla="*/ 382282 w 3868179"/>
              <a:gd name="connsiteY2" fmla="*/ 1237631 h 1586104"/>
              <a:gd name="connsiteX3" fmla="*/ 563705 w 3868179"/>
              <a:gd name="connsiteY3" fmla="*/ 1503301 h 1586104"/>
              <a:gd name="connsiteX4" fmla="*/ 673854 w 3868179"/>
              <a:gd name="connsiteY4" fmla="*/ 1581058 h 1586104"/>
              <a:gd name="connsiteX5" fmla="*/ 984863 w 3868179"/>
              <a:gd name="connsiteY5" fmla="*/ 1568098 h 1586104"/>
              <a:gd name="connsiteX6" fmla="*/ 1522650 w 3868179"/>
              <a:gd name="connsiteY6" fmla="*/ 1483862 h 1586104"/>
              <a:gd name="connsiteX7" fmla="*/ 1943809 w 3868179"/>
              <a:gd name="connsiteY7" fmla="*/ 1380186 h 1586104"/>
              <a:gd name="connsiteX8" fmla="*/ 2280736 w 3868179"/>
              <a:gd name="connsiteY8" fmla="*/ 1302429 h 1586104"/>
              <a:gd name="connsiteX9" fmla="*/ 2455678 w 3868179"/>
              <a:gd name="connsiteY9" fmla="*/ 1250591 h 1586104"/>
              <a:gd name="connsiteX10" fmla="*/ 2539910 w 3868179"/>
              <a:gd name="connsiteY10" fmla="*/ 725731 h 1586104"/>
              <a:gd name="connsiteX11" fmla="*/ 2624142 w 3868179"/>
              <a:gd name="connsiteY11" fmla="*/ 207352 h 1586104"/>
              <a:gd name="connsiteX12" fmla="*/ 2663018 w 3868179"/>
              <a:gd name="connsiteY12" fmla="*/ 19439 h 1586104"/>
              <a:gd name="connsiteX13" fmla="*/ 2766688 w 3868179"/>
              <a:gd name="connsiteY13" fmla="*/ 194392 h 1586104"/>
              <a:gd name="connsiteX14" fmla="*/ 2915713 w 3868179"/>
              <a:gd name="connsiteY14" fmla="*/ 524859 h 1586104"/>
              <a:gd name="connsiteX15" fmla="*/ 3084176 w 3868179"/>
              <a:gd name="connsiteY15" fmla="*/ 822928 h 1586104"/>
              <a:gd name="connsiteX16" fmla="*/ 3285037 w 3868179"/>
              <a:gd name="connsiteY16" fmla="*/ 1030279 h 1586104"/>
              <a:gd name="connsiteX17" fmla="*/ 3479418 w 3868179"/>
              <a:gd name="connsiteY17" fmla="*/ 1166354 h 1586104"/>
              <a:gd name="connsiteX18" fmla="*/ 3680278 w 3868179"/>
              <a:gd name="connsiteY18" fmla="*/ 1237631 h 1586104"/>
              <a:gd name="connsiteX19" fmla="*/ 3868179 w 3868179"/>
              <a:gd name="connsiteY19" fmla="*/ 1257071 h 1586104"/>
              <a:gd name="connsiteX0" fmla="*/ 0 w 3868179"/>
              <a:gd name="connsiteY0" fmla="*/ 0 h 1586104"/>
              <a:gd name="connsiteX1" fmla="*/ 181422 w 3868179"/>
              <a:gd name="connsiteY1" fmla="*/ 706292 h 1586104"/>
              <a:gd name="connsiteX2" fmla="*/ 382282 w 3868179"/>
              <a:gd name="connsiteY2" fmla="*/ 1237631 h 1586104"/>
              <a:gd name="connsiteX3" fmla="*/ 563705 w 3868179"/>
              <a:gd name="connsiteY3" fmla="*/ 1503301 h 1586104"/>
              <a:gd name="connsiteX4" fmla="*/ 673854 w 3868179"/>
              <a:gd name="connsiteY4" fmla="*/ 1581058 h 1586104"/>
              <a:gd name="connsiteX5" fmla="*/ 984863 w 3868179"/>
              <a:gd name="connsiteY5" fmla="*/ 1568098 h 1586104"/>
              <a:gd name="connsiteX6" fmla="*/ 1522650 w 3868179"/>
              <a:gd name="connsiteY6" fmla="*/ 1483862 h 1586104"/>
              <a:gd name="connsiteX7" fmla="*/ 1943809 w 3868179"/>
              <a:gd name="connsiteY7" fmla="*/ 1380186 h 1586104"/>
              <a:gd name="connsiteX8" fmla="*/ 2280736 w 3868179"/>
              <a:gd name="connsiteY8" fmla="*/ 1302429 h 1586104"/>
              <a:gd name="connsiteX9" fmla="*/ 2455678 w 3868179"/>
              <a:gd name="connsiteY9" fmla="*/ 1250591 h 1586104"/>
              <a:gd name="connsiteX10" fmla="*/ 2539910 w 3868179"/>
              <a:gd name="connsiteY10" fmla="*/ 725731 h 1586104"/>
              <a:gd name="connsiteX11" fmla="*/ 2624142 w 3868179"/>
              <a:gd name="connsiteY11" fmla="*/ 207352 h 1586104"/>
              <a:gd name="connsiteX12" fmla="*/ 2663018 w 3868179"/>
              <a:gd name="connsiteY12" fmla="*/ 19439 h 1586104"/>
              <a:gd name="connsiteX13" fmla="*/ 2766688 w 3868179"/>
              <a:gd name="connsiteY13" fmla="*/ 194392 h 1586104"/>
              <a:gd name="connsiteX14" fmla="*/ 2915713 w 3868179"/>
              <a:gd name="connsiteY14" fmla="*/ 524859 h 1586104"/>
              <a:gd name="connsiteX15" fmla="*/ 3084176 w 3868179"/>
              <a:gd name="connsiteY15" fmla="*/ 822928 h 1586104"/>
              <a:gd name="connsiteX16" fmla="*/ 3285037 w 3868179"/>
              <a:gd name="connsiteY16" fmla="*/ 1030279 h 1586104"/>
              <a:gd name="connsiteX17" fmla="*/ 3479418 w 3868179"/>
              <a:gd name="connsiteY17" fmla="*/ 1166354 h 1586104"/>
              <a:gd name="connsiteX18" fmla="*/ 3680278 w 3868179"/>
              <a:gd name="connsiteY18" fmla="*/ 1237631 h 1586104"/>
              <a:gd name="connsiteX19" fmla="*/ 3868179 w 3868179"/>
              <a:gd name="connsiteY19" fmla="*/ 1257071 h 1586104"/>
              <a:gd name="connsiteX0" fmla="*/ 0 w 3868179"/>
              <a:gd name="connsiteY0" fmla="*/ 0 h 1586104"/>
              <a:gd name="connsiteX1" fmla="*/ 181422 w 3868179"/>
              <a:gd name="connsiteY1" fmla="*/ 706292 h 1586104"/>
              <a:gd name="connsiteX2" fmla="*/ 382282 w 3868179"/>
              <a:gd name="connsiteY2" fmla="*/ 1237631 h 1586104"/>
              <a:gd name="connsiteX3" fmla="*/ 563705 w 3868179"/>
              <a:gd name="connsiteY3" fmla="*/ 1503301 h 1586104"/>
              <a:gd name="connsiteX4" fmla="*/ 673854 w 3868179"/>
              <a:gd name="connsiteY4" fmla="*/ 1581058 h 1586104"/>
              <a:gd name="connsiteX5" fmla="*/ 984863 w 3868179"/>
              <a:gd name="connsiteY5" fmla="*/ 1568098 h 1586104"/>
              <a:gd name="connsiteX6" fmla="*/ 1522650 w 3868179"/>
              <a:gd name="connsiteY6" fmla="*/ 1483862 h 1586104"/>
              <a:gd name="connsiteX7" fmla="*/ 1943809 w 3868179"/>
              <a:gd name="connsiteY7" fmla="*/ 1380186 h 1586104"/>
              <a:gd name="connsiteX8" fmla="*/ 2280736 w 3868179"/>
              <a:gd name="connsiteY8" fmla="*/ 1302429 h 1586104"/>
              <a:gd name="connsiteX9" fmla="*/ 2455678 w 3868179"/>
              <a:gd name="connsiteY9" fmla="*/ 1250591 h 1586104"/>
              <a:gd name="connsiteX10" fmla="*/ 2539910 w 3868179"/>
              <a:gd name="connsiteY10" fmla="*/ 725731 h 1586104"/>
              <a:gd name="connsiteX11" fmla="*/ 2624142 w 3868179"/>
              <a:gd name="connsiteY11" fmla="*/ 207352 h 1586104"/>
              <a:gd name="connsiteX12" fmla="*/ 2663018 w 3868179"/>
              <a:gd name="connsiteY12" fmla="*/ 19439 h 1586104"/>
              <a:gd name="connsiteX13" fmla="*/ 2766688 w 3868179"/>
              <a:gd name="connsiteY13" fmla="*/ 194392 h 1586104"/>
              <a:gd name="connsiteX14" fmla="*/ 2915713 w 3868179"/>
              <a:gd name="connsiteY14" fmla="*/ 524859 h 1586104"/>
              <a:gd name="connsiteX15" fmla="*/ 3084176 w 3868179"/>
              <a:gd name="connsiteY15" fmla="*/ 822928 h 1586104"/>
              <a:gd name="connsiteX16" fmla="*/ 3285037 w 3868179"/>
              <a:gd name="connsiteY16" fmla="*/ 1030279 h 1586104"/>
              <a:gd name="connsiteX17" fmla="*/ 3479418 w 3868179"/>
              <a:gd name="connsiteY17" fmla="*/ 1166354 h 1586104"/>
              <a:gd name="connsiteX18" fmla="*/ 3680278 w 3868179"/>
              <a:gd name="connsiteY18" fmla="*/ 1237631 h 1586104"/>
              <a:gd name="connsiteX19" fmla="*/ 3868179 w 3868179"/>
              <a:gd name="connsiteY19" fmla="*/ 1257071 h 158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8179" h="1586104">
                <a:moveTo>
                  <a:pt x="0" y="0"/>
                </a:moveTo>
                <a:cubicBezTo>
                  <a:pt x="58854" y="250010"/>
                  <a:pt x="117708" y="500020"/>
                  <a:pt x="181422" y="706292"/>
                </a:cubicBezTo>
                <a:cubicBezTo>
                  <a:pt x="245136" y="912564"/>
                  <a:pt x="318568" y="1104796"/>
                  <a:pt x="382282" y="1237631"/>
                </a:cubicBezTo>
                <a:cubicBezTo>
                  <a:pt x="445996" y="1370466"/>
                  <a:pt x="515110" y="1446063"/>
                  <a:pt x="563705" y="1503301"/>
                </a:cubicBezTo>
                <a:cubicBezTo>
                  <a:pt x="612300" y="1560539"/>
                  <a:pt x="603661" y="1570259"/>
                  <a:pt x="673854" y="1581058"/>
                </a:cubicBezTo>
                <a:cubicBezTo>
                  <a:pt x="744047" y="1591858"/>
                  <a:pt x="843397" y="1584297"/>
                  <a:pt x="984863" y="1568098"/>
                </a:cubicBezTo>
                <a:cubicBezTo>
                  <a:pt x="1126329" y="1551899"/>
                  <a:pt x="1362826" y="1515181"/>
                  <a:pt x="1522650" y="1483862"/>
                </a:cubicBezTo>
                <a:cubicBezTo>
                  <a:pt x="1682474" y="1452543"/>
                  <a:pt x="1943809" y="1380186"/>
                  <a:pt x="1943809" y="1380186"/>
                </a:cubicBezTo>
                <a:lnTo>
                  <a:pt x="2280736" y="1302429"/>
                </a:lnTo>
                <a:cubicBezTo>
                  <a:pt x="2366047" y="1280830"/>
                  <a:pt x="2368207" y="1276510"/>
                  <a:pt x="2455678" y="1250591"/>
                </a:cubicBezTo>
                <a:cubicBezTo>
                  <a:pt x="2505353" y="1070239"/>
                  <a:pt x="2511833" y="899604"/>
                  <a:pt x="2539910" y="725731"/>
                </a:cubicBezTo>
                <a:cubicBezTo>
                  <a:pt x="2567987" y="551858"/>
                  <a:pt x="2603624" y="325067"/>
                  <a:pt x="2624142" y="207352"/>
                </a:cubicBezTo>
                <a:cubicBezTo>
                  <a:pt x="2644660" y="89637"/>
                  <a:pt x="2639261" y="21599"/>
                  <a:pt x="2663018" y="19439"/>
                </a:cubicBezTo>
                <a:cubicBezTo>
                  <a:pt x="2686775" y="17279"/>
                  <a:pt x="2724572" y="110155"/>
                  <a:pt x="2766688" y="194392"/>
                </a:cubicBezTo>
                <a:cubicBezTo>
                  <a:pt x="2808804" y="278629"/>
                  <a:pt x="2862798" y="420103"/>
                  <a:pt x="2915713" y="524859"/>
                </a:cubicBezTo>
                <a:cubicBezTo>
                  <a:pt x="2968628" y="629615"/>
                  <a:pt x="3022622" y="738691"/>
                  <a:pt x="3084176" y="822928"/>
                </a:cubicBezTo>
                <a:cubicBezTo>
                  <a:pt x="3145730" y="907165"/>
                  <a:pt x="3219163" y="973041"/>
                  <a:pt x="3285037" y="1030279"/>
                </a:cubicBezTo>
                <a:cubicBezTo>
                  <a:pt x="3350911" y="1087517"/>
                  <a:pt x="3413545" y="1131795"/>
                  <a:pt x="3479418" y="1166354"/>
                </a:cubicBezTo>
                <a:cubicBezTo>
                  <a:pt x="3545291" y="1200913"/>
                  <a:pt x="3615484" y="1222511"/>
                  <a:pt x="3680278" y="1237631"/>
                </a:cubicBezTo>
                <a:cubicBezTo>
                  <a:pt x="3745072" y="1252751"/>
                  <a:pt x="3868179" y="1257071"/>
                  <a:pt x="3868179" y="1257071"/>
                </a:cubicBezTo>
              </a:path>
            </a:pathLst>
          </a:custGeom>
          <a:ln w="57150" cmpd="sng">
            <a:solidFill>
              <a:schemeClr val="accent2"/>
            </a:solidFill>
            <a:prstDash val="sysDash"/>
          </a:ln>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757467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Power Research Institute</a:t>
            </a:r>
            <a:endParaRPr lang="en-US" dirty="0"/>
          </a:p>
        </p:txBody>
      </p:sp>
      <p:pic>
        <p:nvPicPr>
          <p:cNvPr id="36" name="Picture 35" descr="Mission icon_v18.png"/>
          <p:cNvPicPr>
            <a:picLocks noChangeAspect="1"/>
          </p:cNvPicPr>
          <p:nvPr/>
        </p:nvPicPr>
        <p:blipFill>
          <a:blip r:embed="rId3" cstate="print"/>
          <a:stretch>
            <a:fillRect/>
          </a:stretch>
        </p:blipFill>
        <p:spPr>
          <a:xfrm>
            <a:off x="2511492" y="1283196"/>
            <a:ext cx="4121017" cy="4121017"/>
          </a:xfrm>
          <a:prstGeom prst="rect">
            <a:avLst/>
          </a:prstGeom>
          <a:ln>
            <a:noFill/>
          </a:ln>
          <a:effectLst>
            <a:outerShdw blurRad="292100" dist="139700" dir="2700000" algn="tl" rotWithShape="0">
              <a:srgbClr val="333333">
                <a:alpha val="65000"/>
              </a:srgbClr>
            </a:outerShdw>
          </a:effectLst>
        </p:spPr>
      </p:pic>
      <p:sp>
        <p:nvSpPr>
          <p:cNvPr id="34" name="Rectangle 33"/>
          <p:cNvSpPr/>
          <p:nvPr/>
        </p:nvSpPr>
        <p:spPr>
          <a:xfrm>
            <a:off x="410883" y="5660075"/>
            <a:ext cx="8322234" cy="666849"/>
          </a:xfrm>
          <a:prstGeom prst="rect">
            <a:avLst/>
          </a:prstGeom>
        </p:spPr>
        <p:txBody>
          <a:bodyPr wrap="square">
            <a:spAutoFit/>
          </a:bodyPr>
          <a:lstStyle/>
          <a:p>
            <a:pPr>
              <a:lnSpc>
                <a:spcPct val="120000"/>
              </a:lnSpc>
              <a:spcBef>
                <a:spcPts val="0"/>
              </a:spcBef>
            </a:pPr>
            <a:r>
              <a:rPr lang="en-US" sz="3200" i="1" dirty="0" smtClean="0">
                <a:solidFill>
                  <a:srgbClr val="000099"/>
                </a:solidFill>
              </a:rPr>
              <a:t>Together…Shaping the Future of Electricity</a:t>
            </a:r>
            <a:endParaRPr lang="en-US" sz="3200" b="1" i="1" dirty="0">
              <a:solidFill>
                <a:srgbClr val="000099"/>
              </a:solidFill>
            </a:endParaRPr>
          </a:p>
        </p:txBody>
      </p:sp>
    </p:spTree>
    <p:extLst>
      <p:ext uri="{BB962C8B-B14F-4D97-AF65-F5344CB8AC3E}">
        <p14:creationId xmlns:p14="http://schemas.microsoft.com/office/powerpoint/2010/main" val="38049101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Germany: Higher Penetration of Local Generation Necessitates an Integrated Approach</a:t>
            </a:r>
            <a:endParaRPr lang="en-US" sz="2700" dirty="0"/>
          </a:p>
        </p:txBody>
      </p:sp>
      <p:sp>
        <p:nvSpPr>
          <p:cNvPr id="4" name="Text Placeholder 4"/>
          <p:cNvSpPr txBox="1">
            <a:spLocks/>
          </p:cNvSpPr>
          <p:nvPr/>
        </p:nvSpPr>
        <p:spPr>
          <a:xfrm>
            <a:off x="22260" y="1162200"/>
            <a:ext cx="3787730" cy="400110"/>
          </a:xfrm>
          <a:prstGeom prst="rect">
            <a:avLst/>
          </a:prstGeom>
        </p:spPr>
        <p:txBody>
          <a:bodyPr wrap="square">
            <a:spAutoFit/>
          </a:bodyPr>
          <a:lstStyle/>
          <a:p>
            <a:pPr marR="0" lvl="0" algn="ctr" defTabSz="914400" rtl="0" eaLnBrk="1" fontAlgn="base" latinLnBrk="0" hangingPunct="1">
              <a:lnSpc>
                <a:spcPct val="100000"/>
              </a:lnSpc>
              <a:spcBef>
                <a:spcPct val="0"/>
              </a:spcBef>
              <a:spcAft>
                <a:spcPts val="600"/>
              </a:spcAft>
              <a:buClr>
                <a:schemeClr val="tx2"/>
              </a:buClr>
              <a:buSzTx/>
              <a:tabLst/>
              <a:defRPr/>
            </a:pPr>
            <a:r>
              <a:rPr kumimoji="0" lang="en-US" sz="2000" b="1" i="0" u="none" strike="noStrike" kern="0" cap="none" spc="0" normalizeH="0" baseline="0" noProof="0" dirty="0" smtClean="0">
                <a:ln>
                  <a:noFill/>
                </a:ln>
                <a:solidFill>
                  <a:srgbClr val="000000"/>
                </a:solidFill>
                <a:effectLst/>
                <a:uLnTx/>
                <a:uFillTx/>
                <a:latin typeface="+mn-lt"/>
                <a:ea typeface="+mn-ea"/>
                <a:cs typeface="+mn-cs"/>
              </a:rPr>
              <a:t>Installed Capacity</a:t>
            </a:r>
            <a:r>
              <a:rPr kumimoji="0" lang="en-US" sz="2000" b="1" i="0" u="none" strike="noStrike" kern="0" cap="none" spc="0" normalizeH="0" noProof="0" dirty="0" smtClean="0">
                <a:ln>
                  <a:noFill/>
                </a:ln>
                <a:solidFill>
                  <a:srgbClr val="000000"/>
                </a:solidFill>
                <a:effectLst/>
                <a:uLnTx/>
                <a:uFillTx/>
                <a:latin typeface="+mn-lt"/>
                <a:ea typeface="+mn-ea"/>
                <a:cs typeface="+mn-cs"/>
              </a:rPr>
              <a:t> </a:t>
            </a:r>
            <a:r>
              <a:rPr kumimoji="0" lang="en-US" sz="2000" b="1" i="0" u="none" strike="noStrike" kern="0" cap="none" spc="0" normalizeH="0" baseline="0" noProof="0" dirty="0" smtClean="0">
                <a:ln>
                  <a:noFill/>
                </a:ln>
                <a:solidFill>
                  <a:srgbClr val="000000"/>
                </a:solidFill>
                <a:effectLst/>
                <a:uLnTx/>
                <a:uFillTx/>
                <a:latin typeface="+mn-lt"/>
                <a:ea typeface="+mn-ea"/>
                <a:cs typeface="+mn-cs"/>
              </a:rPr>
              <a:t>(2013)</a:t>
            </a:r>
          </a:p>
        </p:txBody>
      </p:sp>
      <p:pic>
        <p:nvPicPr>
          <p:cNvPr id="6" name="Picture 5" descr="Slide 2 MMcGranaghan Summer Seminar 2013.jpg"/>
          <p:cNvPicPr>
            <a:picLocks noChangeAspect="1"/>
          </p:cNvPicPr>
          <p:nvPr/>
        </p:nvPicPr>
        <p:blipFill>
          <a:blip r:embed="rId2" cstate="print"/>
          <a:srcRect r="60884"/>
          <a:stretch>
            <a:fillRect/>
          </a:stretch>
        </p:blipFill>
        <p:spPr>
          <a:xfrm>
            <a:off x="200025" y="1545087"/>
            <a:ext cx="3397938" cy="2901950"/>
          </a:xfrm>
          <a:prstGeom prst="rect">
            <a:avLst/>
          </a:prstGeom>
        </p:spPr>
      </p:pic>
      <p:sp>
        <p:nvSpPr>
          <p:cNvPr id="7" name="TextBox 6"/>
          <p:cNvSpPr txBox="1"/>
          <p:nvPr/>
        </p:nvSpPr>
        <p:spPr>
          <a:xfrm>
            <a:off x="2116763" y="2775722"/>
            <a:ext cx="761747" cy="369332"/>
          </a:xfrm>
          <a:prstGeom prst="rect">
            <a:avLst/>
          </a:prstGeom>
          <a:noFill/>
        </p:spPr>
        <p:txBody>
          <a:bodyPr wrap="none" rtlCol="0">
            <a:spAutoFit/>
          </a:bodyPr>
          <a:lstStyle/>
          <a:p>
            <a:r>
              <a:rPr lang="en-US" sz="1800" b="1" dirty="0" smtClean="0">
                <a:solidFill>
                  <a:schemeClr val="bg1"/>
                </a:solidFill>
              </a:rPr>
              <a:t>Solar</a:t>
            </a:r>
            <a:endParaRPr lang="en-US" sz="1800" b="1" dirty="0">
              <a:solidFill>
                <a:schemeClr val="bg1"/>
              </a:solidFill>
            </a:endParaRPr>
          </a:p>
        </p:txBody>
      </p:sp>
      <p:sp>
        <p:nvSpPr>
          <p:cNvPr id="8" name="TextBox 7"/>
          <p:cNvSpPr txBox="1"/>
          <p:nvPr/>
        </p:nvSpPr>
        <p:spPr>
          <a:xfrm>
            <a:off x="1209213" y="3496752"/>
            <a:ext cx="746872" cy="369332"/>
          </a:xfrm>
          <a:prstGeom prst="rect">
            <a:avLst/>
          </a:prstGeom>
          <a:noFill/>
        </p:spPr>
        <p:txBody>
          <a:bodyPr wrap="none" rtlCol="0">
            <a:spAutoFit/>
          </a:bodyPr>
          <a:lstStyle/>
          <a:p>
            <a:r>
              <a:rPr lang="en-US" sz="1800" b="1" dirty="0" smtClean="0">
                <a:solidFill>
                  <a:schemeClr val="bg1"/>
                </a:solidFill>
              </a:rPr>
              <a:t>Wind</a:t>
            </a:r>
            <a:endParaRPr lang="en-US" sz="1800" b="1" dirty="0">
              <a:solidFill>
                <a:schemeClr val="bg1"/>
              </a:solidFill>
            </a:endParaRPr>
          </a:p>
        </p:txBody>
      </p:sp>
      <p:graphicFrame>
        <p:nvGraphicFramePr>
          <p:cNvPr id="9" name="Diagram 8"/>
          <p:cNvGraphicFramePr/>
          <p:nvPr>
            <p:extLst>
              <p:ext uri="{D42A27DB-BD31-4B8C-83A1-F6EECF244321}">
                <p14:modId xmlns:p14="http://schemas.microsoft.com/office/powerpoint/2010/main" val="3020503317"/>
              </p:ext>
            </p:extLst>
          </p:nvPr>
        </p:nvGraphicFramePr>
        <p:xfrm>
          <a:off x="4432851" y="1274595"/>
          <a:ext cx="4472609"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6678" y="4379071"/>
            <a:ext cx="3426221" cy="923330"/>
          </a:xfrm>
          <a:prstGeom prst="rect">
            <a:avLst/>
          </a:prstGeom>
          <a:noFill/>
          <a:ln w="635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63500" dist="50800" dir="16200000">
              <a:prstClr val="black">
                <a:alpha val="50000"/>
              </a:prstClr>
            </a:innerShdw>
          </a:effectLst>
        </p:spPr>
        <p:txBody>
          <a:bodyPr wrap="square" rtlCol="0">
            <a:spAutoFit/>
          </a:bodyPr>
          <a:lstStyle/>
          <a:p>
            <a:r>
              <a:rPr lang="en-US" sz="1800" b="1" dirty="0" smtClean="0"/>
              <a:t>~63GW of Installed Wind and PV – mostly connected to LV and MV grid</a:t>
            </a:r>
          </a:p>
        </p:txBody>
      </p:sp>
      <p:sp>
        <p:nvSpPr>
          <p:cNvPr id="11" name="TextBox 10"/>
          <p:cNvSpPr txBox="1"/>
          <p:nvPr/>
        </p:nvSpPr>
        <p:spPr>
          <a:xfrm>
            <a:off x="231987" y="6368570"/>
            <a:ext cx="2395206" cy="246221"/>
          </a:xfrm>
          <a:prstGeom prst="rect">
            <a:avLst/>
          </a:prstGeom>
          <a:noFill/>
        </p:spPr>
        <p:txBody>
          <a:bodyPr wrap="none" rtlCol="0">
            <a:spAutoFit/>
          </a:bodyPr>
          <a:lstStyle/>
          <a:p>
            <a:pPr algn="l"/>
            <a:r>
              <a:rPr lang="en-US" sz="1000" dirty="0" smtClean="0"/>
              <a:t>Source: Fraunhofer Institute, Germany </a:t>
            </a:r>
            <a:endParaRPr lang="en-US" sz="1000" dirty="0"/>
          </a:p>
        </p:txBody>
      </p:sp>
      <p:sp>
        <p:nvSpPr>
          <p:cNvPr id="12" name="AutoShape 4"/>
          <p:cNvSpPr>
            <a:spLocks noChangeArrowheads="1"/>
          </p:cNvSpPr>
          <p:nvPr/>
        </p:nvSpPr>
        <p:spPr bwMode="auto">
          <a:xfrm>
            <a:off x="365760" y="5722523"/>
            <a:ext cx="8412480" cy="457200"/>
          </a:xfrm>
          <a:prstGeom prst="roundRect">
            <a:avLst>
              <a:gd name="adj" fmla="val 16667"/>
            </a:avLst>
          </a:prstGeom>
          <a:gradFill rotWithShape="1">
            <a:gsLst>
              <a:gs pos="0">
                <a:srgbClr val="F8F8F8"/>
              </a:gs>
              <a:gs pos="100000">
                <a:srgbClr val="C0C0C0"/>
              </a:gs>
            </a:gsLst>
            <a:lin ang="5400000" scaled="1"/>
          </a:gradFill>
          <a:ln w="9525" algn="ctr">
            <a:solidFill>
              <a:srgbClr val="808080"/>
            </a:solidFill>
            <a:round/>
            <a:headEnd/>
            <a:tailEnd/>
          </a:ln>
          <a:effectLst>
            <a:outerShdw blurRad="50800" dist="38100" dir="2700000" algn="tl" rotWithShape="0">
              <a:prstClr val="black">
                <a:alpha val="40000"/>
              </a:prstClr>
            </a:outerShdw>
          </a:effectLst>
        </p:spPr>
        <p:txBody>
          <a:bodyPr wrap="square" anchor="ctr"/>
          <a:lstStyle/>
          <a:p>
            <a:pPr marL="0" indent="0">
              <a:spcBef>
                <a:spcPts val="0"/>
              </a:spcBef>
              <a:spcAft>
                <a:spcPts val="1200"/>
              </a:spcAft>
              <a:buNone/>
            </a:pPr>
            <a:r>
              <a:rPr lang="en-US" sz="2000" b="1" dirty="0" smtClean="0">
                <a:solidFill>
                  <a:schemeClr val="tx1"/>
                </a:solidFill>
              </a:rPr>
              <a:t>Recent Changes in Germany to Address Concern of Grid Reliability</a:t>
            </a:r>
            <a:endParaRPr lang="en-US" sz="1800" b="1"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9" grpId="0">
        <p:bldAsOne/>
      </p:bldGraphic>
      <p:bldP spid="5" grpId="0" animBg="1"/>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55" name="Picture 59" descr="ElectriNet-building-no_labels-2"/>
          <p:cNvPicPr>
            <a:picLocks noChangeAspect="1" noChangeArrowheads="1"/>
          </p:cNvPicPr>
          <p:nvPr/>
        </p:nvPicPr>
        <p:blipFill>
          <a:blip r:embed="rId3" cstate="print"/>
          <a:srcRect/>
          <a:stretch>
            <a:fillRect/>
          </a:stretch>
        </p:blipFill>
        <p:spPr bwMode="auto">
          <a:xfrm>
            <a:off x="6743700" y="4845249"/>
            <a:ext cx="2068513" cy="1573213"/>
          </a:xfrm>
          <a:prstGeom prst="rect">
            <a:avLst/>
          </a:prstGeom>
          <a:noFill/>
        </p:spPr>
      </p:pic>
      <p:pic>
        <p:nvPicPr>
          <p:cNvPr id="183356" name="Picture 60" descr="ElectriNet-campus-no_labels-2"/>
          <p:cNvPicPr>
            <a:picLocks noChangeAspect="1" noChangeArrowheads="1"/>
          </p:cNvPicPr>
          <p:nvPr/>
        </p:nvPicPr>
        <p:blipFill>
          <a:blip r:embed="rId4" cstate="print"/>
          <a:srcRect/>
          <a:stretch>
            <a:fillRect/>
          </a:stretch>
        </p:blipFill>
        <p:spPr bwMode="auto">
          <a:xfrm>
            <a:off x="6750050" y="3290152"/>
            <a:ext cx="1962150" cy="1492250"/>
          </a:xfrm>
          <a:prstGeom prst="rect">
            <a:avLst/>
          </a:prstGeom>
          <a:noFill/>
        </p:spPr>
      </p:pic>
      <p:pic>
        <p:nvPicPr>
          <p:cNvPr id="183357" name="Picture 61" descr="ElectriNet-community-no_labels-2"/>
          <p:cNvPicPr>
            <a:picLocks noChangeAspect="1" noChangeArrowheads="1"/>
          </p:cNvPicPr>
          <p:nvPr/>
        </p:nvPicPr>
        <p:blipFill>
          <a:blip r:embed="rId5" cstate="print"/>
          <a:srcRect/>
          <a:stretch>
            <a:fillRect/>
          </a:stretch>
        </p:blipFill>
        <p:spPr bwMode="auto">
          <a:xfrm>
            <a:off x="6718300" y="1687140"/>
            <a:ext cx="1982788" cy="1508125"/>
          </a:xfrm>
          <a:prstGeom prst="rect">
            <a:avLst/>
          </a:prstGeom>
          <a:noFill/>
        </p:spPr>
      </p:pic>
      <p:pic>
        <p:nvPicPr>
          <p:cNvPr id="183358" name="Picture 62" descr="ElectriNet-distribution-no_labels-2"/>
          <p:cNvPicPr>
            <a:picLocks noChangeAspect="1" noChangeArrowheads="1"/>
          </p:cNvPicPr>
          <p:nvPr/>
        </p:nvPicPr>
        <p:blipFill>
          <a:blip r:embed="rId6" cstate="print"/>
          <a:srcRect/>
          <a:stretch>
            <a:fillRect/>
          </a:stretch>
        </p:blipFill>
        <p:spPr bwMode="auto">
          <a:xfrm>
            <a:off x="3581400" y="3495303"/>
            <a:ext cx="1909763" cy="1450975"/>
          </a:xfrm>
          <a:prstGeom prst="rect">
            <a:avLst/>
          </a:prstGeom>
          <a:noFill/>
        </p:spPr>
      </p:pic>
      <p:pic>
        <p:nvPicPr>
          <p:cNvPr id="183359" name="Picture 63" descr="ElectriNet-bulk-no_labels-2"/>
          <p:cNvPicPr>
            <a:picLocks noChangeAspect="1" noChangeArrowheads="1"/>
          </p:cNvPicPr>
          <p:nvPr/>
        </p:nvPicPr>
        <p:blipFill>
          <a:blip r:embed="rId7" cstate="print"/>
          <a:srcRect/>
          <a:stretch>
            <a:fillRect/>
          </a:stretch>
        </p:blipFill>
        <p:spPr bwMode="auto">
          <a:xfrm>
            <a:off x="603250" y="3433390"/>
            <a:ext cx="1887538" cy="1435100"/>
          </a:xfrm>
          <a:prstGeom prst="rect">
            <a:avLst/>
          </a:prstGeom>
          <a:noFill/>
        </p:spPr>
      </p:pic>
      <p:sp>
        <p:nvSpPr>
          <p:cNvPr id="183298" name="Rectangle 2"/>
          <p:cNvSpPr>
            <a:spLocks noGrp="1" noChangeArrowheads="1"/>
          </p:cNvSpPr>
          <p:nvPr>
            <p:ph type="title"/>
          </p:nvPr>
        </p:nvSpPr>
        <p:spPr/>
        <p:txBody>
          <a:bodyPr/>
          <a:lstStyle/>
          <a:p>
            <a:r>
              <a:rPr lang="en-US" dirty="0" smtClean="0"/>
              <a:t>The Integrated Approach</a:t>
            </a:r>
            <a:endParaRPr lang="en-US" dirty="0"/>
          </a:p>
        </p:txBody>
      </p:sp>
      <p:sp>
        <p:nvSpPr>
          <p:cNvPr id="183347" name="Text Box 51"/>
          <p:cNvSpPr txBox="1">
            <a:spLocks noChangeArrowheads="1"/>
          </p:cNvSpPr>
          <p:nvPr/>
        </p:nvSpPr>
        <p:spPr bwMode="auto">
          <a:xfrm>
            <a:off x="7034898" y="1576015"/>
            <a:ext cx="1467068" cy="276999"/>
          </a:xfrm>
          <a:prstGeom prst="rect">
            <a:avLst/>
          </a:prstGeom>
          <a:noFill/>
          <a:ln w="9525">
            <a:noFill/>
            <a:miter lim="800000"/>
            <a:headEnd/>
            <a:tailEnd/>
          </a:ln>
          <a:effectLst/>
        </p:spPr>
        <p:txBody>
          <a:bodyPr wrap="none">
            <a:spAutoFit/>
          </a:bodyPr>
          <a:lstStyle/>
          <a:p>
            <a:r>
              <a:rPr lang="en-US" sz="1200" b="1" dirty="0"/>
              <a:t>Community </a:t>
            </a:r>
            <a:r>
              <a:rPr lang="en-US" sz="1200" b="1" dirty="0" smtClean="0"/>
              <a:t>LEN</a:t>
            </a:r>
            <a:r>
              <a:rPr lang="en-US" sz="1200" b="1" baseline="30000" dirty="0" smtClean="0"/>
              <a:t>1</a:t>
            </a:r>
            <a:endParaRPr lang="en-US" sz="1200" b="1" baseline="30000" dirty="0"/>
          </a:p>
        </p:txBody>
      </p:sp>
      <p:sp>
        <p:nvSpPr>
          <p:cNvPr id="183348" name="Text Box 52"/>
          <p:cNvSpPr txBox="1">
            <a:spLocks noChangeArrowheads="1"/>
          </p:cNvSpPr>
          <p:nvPr/>
        </p:nvSpPr>
        <p:spPr bwMode="auto">
          <a:xfrm>
            <a:off x="7202488" y="3133353"/>
            <a:ext cx="1131887" cy="274637"/>
          </a:xfrm>
          <a:prstGeom prst="rect">
            <a:avLst/>
          </a:prstGeom>
          <a:noFill/>
          <a:ln w="9525">
            <a:noFill/>
            <a:miter lim="800000"/>
            <a:headEnd/>
            <a:tailEnd/>
          </a:ln>
          <a:effectLst/>
        </p:spPr>
        <p:txBody>
          <a:bodyPr wrap="none">
            <a:spAutoFit/>
          </a:bodyPr>
          <a:lstStyle/>
          <a:p>
            <a:r>
              <a:rPr lang="en-US" sz="1200" b="1" dirty="0"/>
              <a:t>Campus LEN</a:t>
            </a:r>
          </a:p>
        </p:txBody>
      </p:sp>
      <p:sp>
        <p:nvSpPr>
          <p:cNvPr id="183349" name="Text Box 53"/>
          <p:cNvSpPr txBox="1">
            <a:spLocks noChangeArrowheads="1"/>
          </p:cNvSpPr>
          <p:nvPr/>
        </p:nvSpPr>
        <p:spPr bwMode="auto">
          <a:xfrm>
            <a:off x="7196138" y="4816103"/>
            <a:ext cx="1144587" cy="274637"/>
          </a:xfrm>
          <a:prstGeom prst="rect">
            <a:avLst/>
          </a:prstGeom>
          <a:noFill/>
          <a:ln w="9525">
            <a:noFill/>
            <a:miter lim="800000"/>
            <a:headEnd/>
            <a:tailEnd/>
          </a:ln>
          <a:effectLst/>
        </p:spPr>
        <p:txBody>
          <a:bodyPr wrap="none">
            <a:spAutoFit/>
          </a:bodyPr>
          <a:lstStyle/>
          <a:p>
            <a:r>
              <a:rPr lang="en-US" sz="1200" b="1" dirty="0"/>
              <a:t>Building LEN</a:t>
            </a:r>
          </a:p>
        </p:txBody>
      </p:sp>
      <p:sp>
        <p:nvSpPr>
          <p:cNvPr id="183351" name="Text Box 55"/>
          <p:cNvSpPr txBox="1">
            <a:spLocks noChangeArrowheads="1"/>
          </p:cNvSpPr>
          <p:nvPr/>
        </p:nvSpPr>
        <p:spPr bwMode="auto">
          <a:xfrm>
            <a:off x="471488" y="3017465"/>
            <a:ext cx="1014412" cy="457200"/>
          </a:xfrm>
          <a:prstGeom prst="rect">
            <a:avLst/>
          </a:prstGeom>
          <a:noFill/>
          <a:ln w="9525">
            <a:noFill/>
            <a:miter lim="800000"/>
            <a:headEnd/>
            <a:tailEnd/>
          </a:ln>
          <a:effectLst/>
        </p:spPr>
        <p:txBody>
          <a:bodyPr wrap="none">
            <a:spAutoFit/>
          </a:bodyPr>
          <a:lstStyle/>
          <a:p>
            <a:r>
              <a:rPr lang="en-US" sz="1200" b="1" dirty="0"/>
              <a:t>Bulk Power</a:t>
            </a:r>
            <a:br>
              <a:rPr lang="en-US" sz="1200" b="1" dirty="0"/>
            </a:br>
            <a:r>
              <a:rPr lang="en-US" sz="1200" b="1" dirty="0"/>
              <a:t>System</a:t>
            </a:r>
          </a:p>
        </p:txBody>
      </p:sp>
      <p:sp>
        <p:nvSpPr>
          <p:cNvPr id="28" name="Rectangle 27"/>
          <p:cNvSpPr/>
          <p:nvPr/>
        </p:nvSpPr>
        <p:spPr bwMode="auto">
          <a:xfrm>
            <a:off x="382773" y="1219430"/>
            <a:ext cx="5038157"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indent="0">
              <a:spcBef>
                <a:spcPts val="0"/>
              </a:spcBef>
              <a:spcAft>
                <a:spcPts val="1200"/>
              </a:spcAft>
              <a:buNone/>
            </a:pPr>
            <a:r>
              <a:rPr lang="en-US" sz="2400" b="1" dirty="0" smtClean="0">
                <a:effectLst>
                  <a:outerShdw blurRad="38100" dist="38100" dir="2700000" algn="tl">
                    <a:srgbClr val="000000">
                      <a:alpha val="43137"/>
                    </a:srgbClr>
                  </a:outerShdw>
                </a:effectLst>
              </a:rPr>
              <a:t>Local Resources are Also Part of Grid Operation and Planning</a:t>
            </a:r>
            <a:endParaRPr lang="en-US" sz="2000" b="1" dirty="0" smtClean="0">
              <a:effectLst>
                <a:outerShdw blurRad="38100" dist="38100" dir="2700000" algn="tl">
                  <a:srgbClr val="000000">
                    <a:alpha val="43137"/>
                  </a:srgbClr>
                </a:outerShdw>
              </a:effectLst>
            </a:endParaRPr>
          </a:p>
        </p:txBody>
      </p:sp>
      <p:sp>
        <p:nvSpPr>
          <p:cNvPr id="29" name="TextBox 28"/>
          <p:cNvSpPr txBox="1"/>
          <p:nvPr/>
        </p:nvSpPr>
        <p:spPr>
          <a:xfrm>
            <a:off x="6932043" y="1200668"/>
            <a:ext cx="1970411" cy="261610"/>
          </a:xfrm>
          <a:prstGeom prst="rect">
            <a:avLst/>
          </a:prstGeom>
          <a:noFill/>
        </p:spPr>
        <p:txBody>
          <a:bodyPr wrap="none" rtlCol="0">
            <a:spAutoFit/>
          </a:bodyPr>
          <a:lstStyle/>
          <a:p>
            <a:r>
              <a:rPr lang="en-US" sz="1100" i="1" baseline="30000" dirty="0" smtClean="0"/>
              <a:t>1</a:t>
            </a:r>
            <a:r>
              <a:rPr lang="en-US" sz="1100" i="1" dirty="0" smtClean="0"/>
              <a:t>LEN: Local Energy Network</a:t>
            </a:r>
            <a:endParaRPr lang="en-US" sz="1100" i="1" dirty="0"/>
          </a:p>
        </p:txBody>
      </p:sp>
      <p:sp>
        <p:nvSpPr>
          <p:cNvPr id="47" name="Text Box 54"/>
          <p:cNvSpPr txBox="1">
            <a:spLocks noChangeArrowheads="1"/>
          </p:cNvSpPr>
          <p:nvPr/>
        </p:nvSpPr>
        <p:spPr bwMode="auto">
          <a:xfrm>
            <a:off x="3132138" y="3287340"/>
            <a:ext cx="1041400" cy="457200"/>
          </a:xfrm>
          <a:prstGeom prst="rect">
            <a:avLst/>
          </a:prstGeom>
          <a:noFill/>
          <a:ln w="9525">
            <a:noFill/>
            <a:miter lim="800000"/>
            <a:headEnd/>
            <a:tailEnd/>
          </a:ln>
          <a:effectLst/>
        </p:spPr>
        <p:txBody>
          <a:bodyPr wrap="none">
            <a:spAutoFit/>
          </a:bodyPr>
          <a:lstStyle/>
          <a:p>
            <a:r>
              <a:rPr lang="en-US" sz="1200" b="1" dirty="0"/>
              <a:t>Distribution</a:t>
            </a:r>
            <a:br>
              <a:rPr lang="en-US" sz="1200" b="1" dirty="0"/>
            </a:br>
            <a:r>
              <a:rPr lang="en-US" sz="1200" b="1" dirty="0"/>
              <a:t>System</a:t>
            </a:r>
          </a:p>
        </p:txBody>
      </p:sp>
      <p:grpSp>
        <p:nvGrpSpPr>
          <p:cNvPr id="2" name="Group 65"/>
          <p:cNvGrpSpPr/>
          <p:nvPr/>
        </p:nvGrpSpPr>
        <p:grpSpPr>
          <a:xfrm>
            <a:off x="2514600" y="2926080"/>
            <a:ext cx="4434840" cy="2834640"/>
            <a:chOff x="2514600" y="2926080"/>
            <a:chExt cx="4434840" cy="2834640"/>
          </a:xfrm>
        </p:grpSpPr>
        <p:cxnSp>
          <p:nvCxnSpPr>
            <p:cNvPr id="36" name="Elbow Connector 35"/>
            <p:cNvCxnSpPr/>
            <p:nvPr/>
          </p:nvCxnSpPr>
          <p:spPr bwMode="auto">
            <a:xfrm flipV="1">
              <a:off x="2514600" y="3972393"/>
              <a:ext cx="1188720" cy="449705"/>
            </a:xfrm>
            <a:prstGeom prst="bentConnector3">
              <a:avLst>
                <a:gd name="adj1" fmla="val 50000"/>
              </a:avLst>
            </a:prstGeom>
            <a:solidFill>
              <a:schemeClr val="accent1"/>
            </a:solidFill>
            <a:ln w="57150" cap="flat" cmpd="sng" algn="ctr">
              <a:solidFill>
                <a:srgbClr val="C0C0C0"/>
              </a:solidFill>
              <a:prstDash val="solid"/>
              <a:round/>
              <a:headEnd type="none" w="med" len="med"/>
              <a:tailEnd type="none" w="med" len="med"/>
            </a:ln>
            <a:effectLst/>
          </p:spPr>
        </p:cxnSp>
        <p:cxnSp>
          <p:nvCxnSpPr>
            <p:cNvPr id="38" name="Elbow Connector 37"/>
            <p:cNvCxnSpPr/>
            <p:nvPr/>
          </p:nvCxnSpPr>
          <p:spPr bwMode="auto">
            <a:xfrm flipV="1">
              <a:off x="4846320" y="2926080"/>
              <a:ext cx="2103120" cy="914400"/>
            </a:xfrm>
            <a:prstGeom prst="bentConnector3">
              <a:avLst>
                <a:gd name="adj1" fmla="val 37883"/>
              </a:avLst>
            </a:prstGeom>
            <a:solidFill>
              <a:schemeClr val="accent1"/>
            </a:solidFill>
            <a:ln w="57150" cap="flat" cmpd="sng" algn="ctr">
              <a:solidFill>
                <a:srgbClr val="C0C0C0"/>
              </a:solidFill>
              <a:prstDash val="solid"/>
              <a:round/>
              <a:headEnd type="none" w="med" len="med"/>
              <a:tailEnd type="none" w="med" len="med"/>
            </a:ln>
            <a:effectLst/>
          </p:spPr>
        </p:cxnSp>
        <p:cxnSp>
          <p:nvCxnSpPr>
            <p:cNvPr id="40" name="Elbow Connector 39"/>
            <p:cNvCxnSpPr/>
            <p:nvPr/>
          </p:nvCxnSpPr>
          <p:spPr bwMode="auto">
            <a:xfrm>
              <a:off x="5486400" y="4206240"/>
              <a:ext cx="1371600" cy="238344"/>
            </a:xfrm>
            <a:prstGeom prst="bentConnector3">
              <a:avLst>
                <a:gd name="adj1" fmla="val 65847"/>
              </a:avLst>
            </a:prstGeom>
            <a:solidFill>
              <a:schemeClr val="accent1"/>
            </a:solidFill>
            <a:ln w="57150" cap="flat" cmpd="sng" algn="ctr">
              <a:solidFill>
                <a:srgbClr val="C0C0C0"/>
              </a:solidFill>
              <a:prstDash val="solid"/>
              <a:round/>
              <a:headEnd type="none" w="med" len="med"/>
              <a:tailEnd type="none" w="med" len="med"/>
            </a:ln>
            <a:effectLst/>
          </p:spPr>
        </p:cxnSp>
        <p:cxnSp>
          <p:nvCxnSpPr>
            <p:cNvPr id="42" name="Elbow Connector 41"/>
            <p:cNvCxnSpPr/>
            <p:nvPr/>
          </p:nvCxnSpPr>
          <p:spPr bwMode="auto">
            <a:xfrm>
              <a:off x="4774367" y="4572000"/>
              <a:ext cx="2103120" cy="1188720"/>
            </a:xfrm>
            <a:prstGeom prst="bentConnector3">
              <a:avLst>
                <a:gd name="adj1" fmla="val 48959"/>
              </a:avLst>
            </a:prstGeom>
            <a:solidFill>
              <a:schemeClr val="accent1"/>
            </a:solidFill>
            <a:ln w="57150" cap="flat" cmpd="sng" algn="ctr">
              <a:solidFill>
                <a:srgbClr val="C0C0C0"/>
              </a:solidFill>
              <a:prstDash val="solid"/>
              <a:round/>
              <a:headEnd type="none" w="med" len="med"/>
              <a:tailEnd type="none" w="med" len="med"/>
            </a:ln>
            <a:effectLst/>
          </p:spPr>
        </p:cxnSp>
      </p:grpSp>
      <p:grpSp>
        <p:nvGrpSpPr>
          <p:cNvPr id="3" name="Group 47"/>
          <p:cNvGrpSpPr/>
          <p:nvPr/>
        </p:nvGrpSpPr>
        <p:grpSpPr>
          <a:xfrm>
            <a:off x="1504950" y="2049090"/>
            <a:ext cx="6262688" cy="3565525"/>
            <a:chOff x="1504950" y="2049090"/>
            <a:chExt cx="6262688" cy="3565525"/>
          </a:xfrm>
        </p:grpSpPr>
        <p:sp>
          <p:nvSpPr>
            <p:cNvPr id="49" name="Freeform 4"/>
            <p:cNvSpPr>
              <a:spLocks/>
            </p:cNvSpPr>
            <p:nvPr/>
          </p:nvSpPr>
          <p:spPr bwMode="auto">
            <a:xfrm>
              <a:off x="2282825" y="2655515"/>
              <a:ext cx="4564063" cy="1220788"/>
            </a:xfrm>
            <a:custGeom>
              <a:avLst/>
              <a:gdLst/>
              <a:ahLst/>
              <a:cxnLst>
                <a:cxn ang="0">
                  <a:pos x="2875" y="723"/>
                </a:cxn>
                <a:cxn ang="0">
                  <a:pos x="2202" y="723"/>
                </a:cxn>
                <a:cxn ang="0">
                  <a:pos x="2202" y="0"/>
                </a:cxn>
                <a:cxn ang="0">
                  <a:pos x="285" y="0"/>
                </a:cxn>
                <a:cxn ang="0">
                  <a:pos x="285" y="157"/>
                </a:cxn>
                <a:cxn ang="0">
                  <a:pos x="0" y="157"/>
                </a:cxn>
              </a:cxnLst>
              <a:rect l="0" t="0" r="r" b="b"/>
              <a:pathLst>
                <a:path w="2875" h="723">
                  <a:moveTo>
                    <a:pt x="2875" y="723"/>
                  </a:moveTo>
                  <a:lnTo>
                    <a:pt x="2202" y="723"/>
                  </a:lnTo>
                  <a:lnTo>
                    <a:pt x="2202" y="0"/>
                  </a:lnTo>
                  <a:lnTo>
                    <a:pt x="285" y="0"/>
                  </a:lnTo>
                  <a:lnTo>
                    <a:pt x="285" y="157"/>
                  </a:lnTo>
                  <a:lnTo>
                    <a:pt x="0" y="157"/>
                  </a:lnTo>
                </a:path>
              </a:pathLst>
            </a:custGeom>
            <a:noFill/>
            <a:ln w="19050" cap="flat" cmpd="sng">
              <a:solidFill>
                <a:srgbClr val="FF0000"/>
              </a:solidFill>
              <a:prstDash val="solid"/>
              <a:round/>
              <a:headEnd/>
              <a:tailEnd/>
            </a:ln>
            <a:effectLst/>
          </p:spPr>
          <p:txBody>
            <a:bodyPr anchor="ctr"/>
            <a:lstStyle/>
            <a:p>
              <a:endParaRPr lang="en-US" dirty="0"/>
            </a:p>
          </p:txBody>
        </p:sp>
        <p:sp>
          <p:nvSpPr>
            <p:cNvPr id="50" name="Freeform 5"/>
            <p:cNvSpPr>
              <a:spLocks/>
            </p:cNvSpPr>
            <p:nvPr/>
          </p:nvSpPr>
          <p:spPr bwMode="auto">
            <a:xfrm>
              <a:off x="2282825" y="2926978"/>
              <a:ext cx="452438" cy="446087"/>
            </a:xfrm>
            <a:custGeom>
              <a:avLst/>
              <a:gdLst/>
              <a:ahLst/>
              <a:cxnLst>
                <a:cxn ang="0">
                  <a:pos x="281" y="0"/>
                </a:cxn>
                <a:cxn ang="0">
                  <a:pos x="281" y="295"/>
                </a:cxn>
                <a:cxn ang="0">
                  <a:pos x="0" y="295"/>
                </a:cxn>
              </a:cxnLst>
              <a:rect l="0" t="0" r="r" b="b"/>
              <a:pathLst>
                <a:path w="281" h="295">
                  <a:moveTo>
                    <a:pt x="281" y="0"/>
                  </a:moveTo>
                  <a:lnTo>
                    <a:pt x="281" y="295"/>
                  </a:lnTo>
                  <a:lnTo>
                    <a:pt x="0" y="295"/>
                  </a:lnTo>
                </a:path>
              </a:pathLst>
            </a:custGeom>
            <a:noFill/>
            <a:ln w="19050" cap="flat" cmpd="sng">
              <a:solidFill>
                <a:srgbClr val="FF0000"/>
              </a:solidFill>
              <a:prstDash val="solid"/>
              <a:round/>
              <a:headEnd/>
              <a:tailEnd/>
            </a:ln>
            <a:effectLst/>
          </p:spPr>
          <p:txBody>
            <a:bodyPr anchor="ctr"/>
            <a:lstStyle/>
            <a:p>
              <a:endParaRPr lang="en-US" dirty="0"/>
            </a:p>
          </p:txBody>
        </p:sp>
        <p:sp>
          <p:nvSpPr>
            <p:cNvPr id="51" name="Freeform 6"/>
            <p:cNvSpPr>
              <a:spLocks/>
            </p:cNvSpPr>
            <p:nvPr/>
          </p:nvSpPr>
          <p:spPr bwMode="auto">
            <a:xfrm>
              <a:off x="5026025" y="2136403"/>
              <a:ext cx="1820863" cy="1009650"/>
            </a:xfrm>
            <a:custGeom>
              <a:avLst/>
              <a:gdLst/>
              <a:ahLst/>
              <a:cxnLst>
                <a:cxn ang="0">
                  <a:pos x="1170" y="0"/>
                </a:cxn>
                <a:cxn ang="0">
                  <a:pos x="0" y="0"/>
                </a:cxn>
                <a:cxn ang="0">
                  <a:pos x="0" y="654"/>
                </a:cxn>
              </a:cxnLst>
              <a:rect l="0" t="0" r="r" b="b"/>
              <a:pathLst>
                <a:path w="1170" h="654">
                  <a:moveTo>
                    <a:pt x="1170" y="0"/>
                  </a:moveTo>
                  <a:lnTo>
                    <a:pt x="0" y="0"/>
                  </a:lnTo>
                  <a:lnTo>
                    <a:pt x="0" y="654"/>
                  </a:lnTo>
                </a:path>
              </a:pathLst>
            </a:custGeom>
            <a:noFill/>
            <a:ln w="19050" cap="flat" cmpd="sng">
              <a:solidFill>
                <a:srgbClr val="FF0000"/>
              </a:solidFill>
              <a:prstDash val="solid"/>
              <a:round/>
              <a:headEnd/>
              <a:tailEnd/>
            </a:ln>
            <a:effectLst/>
          </p:spPr>
          <p:txBody>
            <a:bodyPr anchor="ctr"/>
            <a:lstStyle/>
            <a:p>
              <a:endParaRPr lang="en-US" dirty="0"/>
            </a:p>
          </p:txBody>
        </p:sp>
        <p:sp>
          <p:nvSpPr>
            <p:cNvPr id="52" name="Freeform 7"/>
            <p:cNvSpPr>
              <a:spLocks/>
            </p:cNvSpPr>
            <p:nvPr/>
          </p:nvSpPr>
          <p:spPr bwMode="auto">
            <a:xfrm>
              <a:off x="5932488" y="2230065"/>
              <a:ext cx="914400" cy="3248025"/>
            </a:xfrm>
            <a:custGeom>
              <a:avLst/>
              <a:gdLst/>
              <a:ahLst/>
              <a:cxnLst>
                <a:cxn ang="0">
                  <a:pos x="576" y="0"/>
                </a:cxn>
                <a:cxn ang="0">
                  <a:pos x="0" y="0"/>
                </a:cxn>
                <a:cxn ang="0">
                  <a:pos x="0" y="2120"/>
                </a:cxn>
                <a:cxn ang="0">
                  <a:pos x="576" y="2120"/>
                </a:cxn>
              </a:cxnLst>
              <a:rect l="0" t="0" r="r" b="b"/>
              <a:pathLst>
                <a:path w="576" h="2120">
                  <a:moveTo>
                    <a:pt x="576" y="0"/>
                  </a:moveTo>
                  <a:lnTo>
                    <a:pt x="0" y="0"/>
                  </a:lnTo>
                  <a:lnTo>
                    <a:pt x="0" y="2120"/>
                  </a:lnTo>
                  <a:lnTo>
                    <a:pt x="576" y="2120"/>
                  </a:lnTo>
                </a:path>
              </a:pathLst>
            </a:custGeom>
            <a:noFill/>
            <a:ln w="19050" cap="flat" cmpd="sng">
              <a:solidFill>
                <a:srgbClr val="0033CC"/>
              </a:solidFill>
              <a:prstDash val="solid"/>
              <a:round/>
              <a:headEnd/>
              <a:tailEnd/>
            </a:ln>
            <a:effectLst/>
          </p:spPr>
          <p:txBody>
            <a:bodyPr anchor="ctr"/>
            <a:lstStyle/>
            <a:p>
              <a:endParaRPr lang="en-US" dirty="0"/>
            </a:p>
          </p:txBody>
        </p:sp>
        <p:sp>
          <p:nvSpPr>
            <p:cNvPr id="53" name="Freeform 8"/>
            <p:cNvSpPr>
              <a:spLocks/>
            </p:cNvSpPr>
            <p:nvPr/>
          </p:nvSpPr>
          <p:spPr bwMode="auto">
            <a:xfrm>
              <a:off x="6115050" y="2317378"/>
              <a:ext cx="731838" cy="3068637"/>
            </a:xfrm>
            <a:custGeom>
              <a:avLst/>
              <a:gdLst/>
              <a:ahLst/>
              <a:cxnLst>
                <a:cxn ang="0">
                  <a:pos x="461" y="1945"/>
                </a:cxn>
                <a:cxn ang="0">
                  <a:pos x="0" y="1945"/>
                </a:cxn>
                <a:cxn ang="0">
                  <a:pos x="0" y="0"/>
                </a:cxn>
                <a:cxn ang="0">
                  <a:pos x="461" y="0"/>
                </a:cxn>
              </a:cxnLst>
              <a:rect l="0" t="0" r="r" b="b"/>
              <a:pathLst>
                <a:path w="461" h="1945">
                  <a:moveTo>
                    <a:pt x="461" y="1945"/>
                  </a:moveTo>
                  <a:lnTo>
                    <a:pt x="0" y="1945"/>
                  </a:lnTo>
                  <a:lnTo>
                    <a:pt x="0" y="0"/>
                  </a:lnTo>
                  <a:lnTo>
                    <a:pt x="461" y="0"/>
                  </a:lnTo>
                </a:path>
              </a:pathLst>
            </a:custGeom>
            <a:noFill/>
            <a:ln w="19050" cap="flat" cmpd="sng">
              <a:solidFill>
                <a:srgbClr val="009900"/>
              </a:solidFill>
              <a:prstDash val="solid"/>
              <a:round/>
              <a:headEnd/>
              <a:tailEnd/>
            </a:ln>
            <a:effectLst/>
          </p:spPr>
          <p:txBody>
            <a:bodyPr anchor="ctr"/>
            <a:lstStyle/>
            <a:p>
              <a:endParaRPr lang="en-US" dirty="0"/>
            </a:p>
          </p:txBody>
        </p:sp>
        <p:sp>
          <p:nvSpPr>
            <p:cNvPr id="54" name="Freeform 9"/>
            <p:cNvSpPr>
              <a:spLocks/>
            </p:cNvSpPr>
            <p:nvPr/>
          </p:nvSpPr>
          <p:spPr bwMode="auto">
            <a:xfrm>
              <a:off x="6283325" y="3966790"/>
              <a:ext cx="563563" cy="1325563"/>
            </a:xfrm>
            <a:custGeom>
              <a:avLst/>
              <a:gdLst/>
              <a:ahLst/>
              <a:cxnLst>
                <a:cxn ang="0">
                  <a:pos x="355" y="825"/>
                </a:cxn>
                <a:cxn ang="0">
                  <a:pos x="0" y="825"/>
                </a:cxn>
                <a:cxn ang="0">
                  <a:pos x="0" y="0"/>
                </a:cxn>
                <a:cxn ang="0">
                  <a:pos x="355" y="0"/>
                </a:cxn>
              </a:cxnLst>
              <a:rect l="0" t="0" r="r" b="b"/>
              <a:pathLst>
                <a:path w="355" h="825">
                  <a:moveTo>
                    <a:pt x="355" y="825"/>
                  </a:moveTo>
                  <a:lnTo>
                    <a:pt x="0" y="825"/>
                  </a:lnTo>
                  <a:lnTo>
                    <a:pt x="0" y="0"/>
                  </a:lnTo>
                  <a:lnTo>
                    <a:pt x="355" y="0"/>
                  </a:lnTo>
                </a:path>
              </a:pathLst>
            </a:custGeom>
            <a:noFill/>
            <a:ln w="19050" cap="flat" cmpd="sng">
              <a:solidFill>
                <a:srgbClr val="009900"/>
              </a:solidFill>
              <a:prstDash val="solid"/>
              <a:round/>
              <a:headEnd/>
              <a:tailEnd/>
            </a:ln>
            <a:effectLst/>
          </p:spPr>
          <p:txBody>
            <a:bodyPr anchor="ctr"/>
            <a:lstStyle/>
            <a:p>
              <a:endParaRPr lang="en-US" dirty="0"/>
            </a:p>
          </p:txBody>
        </p:sp>
        <p:sp>
          <p:nvSpPr>
            <p:cNvPr id="55" name="Freeform 10"/>
            <p:cNvSpPr>
              <a:spLocks/>
            </p:cNvSpPr>
            <p:nvPr/>
          </p:nvSpPr>
          <p:spPr bwMode="auto">
            <a:xfrm>
              <a:off x="6283325" y="2412628"/>
              <a:ext cx="563563" cy="1281112"/>
            </a:xfrm>
            <a:custGeom>
              <a:avLst/>
              <a:gdLst/>
              <a:ahLst/>
              <a:cxnLst>
                <a:cxn ang="0">
                  <a:pos x="355" y="825"/>
                </a:cxn>
                <a:cxn ang="0">
                  <a:pos x="0" y="825"/>
                </a:cxn>
                <a:cxn ang="0">
                  <a:pos x="0" y="0"/>
                </a:cxn>
                <a:cxn ang="0">
                  <a:pos x="355" y="0"/>
                </a:cxn>
              </a:cxnLst>
              <a:rect l="0" t="0" r="r" b="b"/>
              <a:pathLst>
                <a:path w="355" h="825">
                  <a:moveTo>
                    <a:pt x="355" y="825"/>
                  </a:moveTo>
                  <a:lnTo>
                    <a:pt x="0" y="825"/>
                  </a:lnTo>
                  <a:lnTo>
                    <a:pt x="0" y="0"/>
                  </a:lnTo>
                  <a:lnTo>
                    <a:pt x="355" y="0"/>
                  </a:lnTo>
                </a:path>
              </a:pathLst>
            </a:custGeom>
            <a:noFill/>
            <a:ln w="19050" cap="flat" cmpd="sng">
              <a:solidFill>
                <a:srgbClr val="009900"/>
              </a:solidFill>
              <a:prstDash val="solid"/>
              <a:round/>
              <a:headEnd/>
              <a:tailEnd/>
            </a:ln>
            <a:effectLst/>
          </p:spPr>
          <p:txBody>
            <a:bodyPr anchor="ctr"/>
            <a:lstStyle/>
            <a:p>
              <a:endParaRPr lang="en-US" dirty="0"/>
            </a:p>
          </p:txBody>
        </p:sp>
        <p:sp>
          <p:nvSpPr>
            <p:cNvPr id="56" name="Line 11"/>
            <p:cNvSpPr>
              <a:spLocks noChangeShapeType="1"/>
            </p:cNvSpPr>
            <p:nvPr/>
          </p:nvSpPr>
          <p:spPr bwMode="auto">
            <a:xfrm>
              <a:off x="5478463" y="3423865"/>
              <a:ext cx="446087" cy="0"/>
            </a:xfrm>
            <a:prstGeom prst="line">
              <a:avLst/>
            </a:prstGeom>
            <a:noFill/>
            <a:ln w="19050">
              <a:solidFill>
                <a:srgbClr val="0033CC"/>
              </a:solidFill>
              <a:round/>
              <a:headEnd/>
              <a:tailEnd/>
            </a:ln>
            <a:effectLst/>
          </p:spPr>
          <p:txBody>
            <a:bodyPr anchor="ctr"/>
            <a:lstStyle/>
            <a:p>
              <a:endParaRPr lang="en-US" dirty="0"/>
            </a:p>
          </p:txBody>
        </p:sp>
        <p:sp>
          <p:nvSpPr>
            <p:cNvPr id="57" name="Line 12"/>
            <p:cNvSpPr>
              <a:spLocks noChangeShapeType="1"/>
            </p:cNvSpPr>
            <p:nvPr/>
          </p:nvSpPr>
          <p:spPr bwMode="auto">
            <a:xfrm>
              <a:off x="5932488" y="3784228"/>
              <a:ext cx="914400" cy="0"/>
            </a:xfrm>
            <a:prstGeom prst="line">
              <a:avLst/>
            </a:prstGeom>
            <a:noFill/>
            <a:ln w="19050">
              <a:solidFill>
                <a:srgbClr val="0033CC"/>
              </a:solidFill>
              <a:round/>
              <a:headEnd/>
              <a:tailEnd/>
            </a:ln>
            <a:effectLst/>
          </p:spPr>
          <p:txBody>
            <a:bodyPr anchor="ctr"/>
            <a:lstStyle/>
            <a:p>
              <a:endParaRPr lang="en-US" dirty="0"/>
            </a:p>
          </p:txBody>
        </p:sp>
        <p:sp>
          <p:nvSpPr>
            <p:cNvPr id="58" name="Rectangle 24"/>
            <p:cNvSpPr>
              <a:spLocks noChangeArrowheads="1"/>
            </p:cNvSpPr>
            <p:nvPr/>
          </p:nvSpPr>
          <p:spPr bwMode="auto">
            <a:xfrm>
              <a:off x="6853238" y="2049090"/>
              <a:ext cx="914400" cy="457200"/>
            </a:xfrm>
            <a:prstGeom prst="rect">
              <a:avLst/>
            </a:prstGeom>
            <a:solidFill>
              <a:srgbClr val="E0ECE9"/>
            </a:solidFill>
            <a:ln w="9525">
              <a:solidFill>
                <a:srgbClr val="83B3A5"/>
              </a:solidFill>
              <a:miter lim="800000"/>
              <a:headEnd/>
              <a:tailEnd/>
            </a:ln>
            <a:effectLst/>
          </p:spPr>
          <p:txBody>
            <a:bodyPr anchor="ctr"/>
            <a:lstStyle/>
            <a:p>
              <a:pPr>
                <a:lnSpc>
                  <a:spcPct val="95000"/>
                </a:lnSpc>
                <a:spcBef>
                  <a:spcPct val="0"/>
                </a:spcBef>
              </a:pPr>
              <a:r>
                <a:rPr lang="en-US" sz="900" b="1" dirty="0">
                  <a:solidFill>
                    <a:srgbClr val="FF0000"/>
                  </a:solidFill>
                </a:rPr>
                <a:t>Master Controller</a:t>
              </a:r>
            </a:p>
          </p:txBody>
        </p:sp>
        <p:sp>
          <p:nvSpPr>
            <p:cNvPr id="59" name="Rectangle 25"/>
            <p:cNvSpPr>
              <a:spLocks noChangeArrowheads="1"/>
            </p:cNvSpPr>
            <p:nvPr/>
          </p:nvSpPr>
          <p:spPr bwMode="auto">
            <a:xfrm>
              <a:off x="4568825" y="3146053"/>
              <a:ext cx="914400" cy="547687"/>
            </a:xfrm>
            <a:prstGeom prst="rect">
              <a:avLst/>
            </a:prstGeom>
            <a:solidFill>
              <a:srgbClr val="E0ECE9"/>
            </a:solidFill>
            <a:ln w="9525">
              <a:solidFill>
                <a:srgbClr val="83B3A5"/>
              </a:solidFill>
              <a:miter lim="800000"/>
              <a:headEnd/>
              <a:tailEnd/>
            </a:ln>
            <a:effectLst/>
          </p:spPr>
          <p:txBody>
            <a:bodyPr anchor="ctr"/>
            <a:lstStyle/>
            <a:p>
              <a:pPr>
                <a:lnSpc>
                  <a:spcPct val="95000"/>
                </a:lnSpc>
                <a:spcBef>
                  <a:spcPct val="0"/>
                </a:spcBef>
              </a:pPr>
              <a:r>
                <a:rPr lang="en-US" sz="900" b="1" dirty="0">
                  <a:solidFill>
                    <a:srgbClr val="FF0000"/>
                  </a:solidFill>
                </a:rPr>
                <a:t>Distribution Management System</a:t>
              </a:r>
            </a:p>
          </p:txBody>
        </p:sp>
        <p:sp>
          <p:nvSpPr>
            <p:cNvPr id="60" name="Rectangle 26"/>
            <p:cNvSpPr>
              <a:spLocks noChangeArrowheads="1"/>
            </p:cNvSpPr>
            <p:nvPr/>
          </p:nvSpPr>
          <p:spPr bwMode="auto">
            <a:xfrm>
              <a:off x="6853238" y="3603253"/>
              <a:ext cx="914400" cy="457200"/>
            </a:xfrm>
            <a:prstGeom prst="rect">
              <a:avLst/>
            </a:prstGeom>
            <a:solidFill>
              <a:srgbClr val="E0ECE9"/>
            </a:solidFill>
            <a:ln w="9525">
              <a:solidFill>
                <a:srgbClr val="83B3A5"/>
              </a:solidFill>
              <a:miter lim="800000"/>
              <a:headEnd/>
              <a:tailEnd/>
            </a:ln>
            <a:effectLst/>
          </p:spPr>
          <p:txBody>
            <a:bodyPr anchor="ctr"/>
            <a:lstStyle/>
            <a:p>
              <a:pPr>
                <a:lnSpc>
                  <a:spcPct val="95000"/>
                </a:lnSpc>
                <a:spcBef>
                  <a:spcPct val="0"/>
                </a:spcBef>
              </a:pPr>
              <a:r>
                <a:rPr lang="en-US" sz="900" b="1" dirty="0">
                  <a:solidFill>
                    <a:srgbClr val="FF0000"/>
                  </a:solidFill>
                </a:rPr>
                <a:t>Master Controller</a:t>
              </a:r>
            </a:p>
          </p:txBody>
        </p:sp>
        <p:sp>
          <p:nvSpPr>
            <p:cNvPr id="61" name="Rectangle 27"/>
            <p:cNvSpPr>
              <a:spLocks noChangeArrowheads="1"/>
            </p:cNvSpPr>
            <p:nvPr/>
          </p:nvSpPr>
          <p:spPr bwMode="auto">
            <a:xfrm>
              <a:off x="6853238" y="5157415"/>
              <a:ext cx="914400" cy="457200"/>
            </a:xfrm>
            <a:prstGeom prst="rect">
              <a:avLst/>
            </a:prstGeom>
            <a:solidFill>
              <a:srgbClr val="E0ECE9"/>
            </a:solidFill>
            <a:ln w="9525">
              <a:solidFill>
                <a:srgbClr val="83B3A5"/>
              </a:solidFill>
              <a:miter lim="800000"/>
              <a:headEnd/>
              <a:tailEnd/>
            </a:ln>
            <a:effectLst/>
          </p:spPr>
          <p:txBody>
            <a:bodyPr anchor="ctr"/>
            <a:lstStyle/>
            <a:p>
              <a:pPr>
                <a:lnSpc>
                  <a:spcPct val="95000"/>
                </a:lnSpc>
                <a:spcBef>
                  <a:spcPct val="0"/>
                </a:spcBef>
              </a:pPr>
              <a:r>
                <a:rPr lang="en-US" sz="900" b="1" dirty="0">
                  <a:solidFill>
                    <a:srgbClr val="FF0000"/>
                  </a:solidFill>
                </a:rPr>
                <a:t>Master Controller</a:t>
              </a:r>
            </a:p>
          </p:txBody>
        </p:sp>
        <p:sp>
          <p:nvSpPr>
            <p:cNvPr id="62" name="Rectangle 56"/>
            <p:cNvSpPr>
              <a:spLocks noChangeArrowheads="1"/>
            </p:cNvSpPr>
            <p:nvPr/>
          </p:nvSpPr>
          <p:spPr bwMode="auto">
            <a:xfrm>
              <a:off x="1504950" y="2688853"/>
              <a:ext cx="914400" cy="457200"/>
            </a:xfrm>
            <a:prstGeom prst="rect">
              <a:avLst/>
            </a:prstGeom>
            <a:solidFill>
              <a:srgbClr val="E0ECE9"/>
            </a:solidFill>
            <a:ln w="9525">
              <a:solidFill>
                <a:srgbClr val="83B3A5"/>
              </a:solidFill>
              <a:miter lim="800000"/>
              <a:headEnd/>
              <a:tailEnd/>
            </a:ln>
            <a:effectLst/>
          </p:spPr>
          <p:txBody>
            <a:bodyPr anchor="ctr"/>
            <a:lstStyle/>
            <a:p>
              <a:pPr>
                <a:lnSpc>
                  <a:spcPct val="95000"/>
                </a:lnSpc>
                <a:spcBef>
                  <a:spcPct val="0"/>
                </a:spcBef>
              </a:pPr>
              <a:r>
                <a:rPr lang="en-US" sz="900" b="1" dirty="0">
                  <a:solidFill>
                    <a:srgbClr val="FF0000"/>
                  </a:solidFill>
                </a:rPr>
                <a:t>Market Operator</a:t>
              </a:r>
            </a:p>
          </p:txBody>
        </p:sp>
        <p:sp>
          <p:nvSpPr>
            <p:cNvPr id="63" name="Rectangle 57"/>
            <p:cNvSpPr>
              <a:spLocks noChangeArrowheads="1"/>
            </p:cNvSpPr>
            <p:nvPr/>
          </p:nvSpPr>
          <p:spPr bwMode="auto">
            <a:xfrm>
              <a:off x="1504950" y="3146053"/>
              <a:ext cx="914400" cy="457200"/>
            </a:xfrm>
            <a:prstGeom prst="rect">
              <a:avLst/>
            </a:prstGeom>
            <a:solidFill>
              <a:srgbClr val="E0ECE9"/>
            </a:solidFill>
            <a:ln w="9525">
              <a:solidFill>
                <a:srgbClr val="83B3A5"/>
              </a:solidFill>
              <a:miter lim="800000"/>
              <a:headEnd/>
              <a:tailEnd/>
            </a:ln>
            <a:effectLst/>
          </p:spPr>
          <p:txBody>
            <a:bodyPr anchor="ctr"/>
            <a:lstStyle/>
            <a:p>
              <a:pPr>
                <a:lnSpc>
                  <a:spcPct val="95000"/>
                </a:lnSpc>
                <a:spcBef>
                  <a:spcPct val="0"/>
                </a:spcBef>
              </a:pPr>
              <a:r>
                <a:rPr lang="en-US" sz="900" b="1" dirty="0">
                  <a:solidFill>
                    <a:srgbClr val="FF0000"/>
                  </a:solidFill>
                </a:rPr>
                <a:t>System Operator</a:t>
              </a:r>
            </a:p>
          </p:txBody>
        </p:sp>
      </p:grpSp>
    </p:spTree>
    <p:extLst>
      <p:ext uri="{BB962C8B-B14F-4D97-AF65-F5344CB8AC3E}">
        <p14:creationId xmlns:p14="http://schemas.microsoft.com/office/powerpoint/2010/main" val="3492084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us 24"/>
          <p:cNvSpPr/>
          <p:nvPr/>
        </p:nvSpPr>
        <p:spPr bwMode="auto">
          <a:xfrm>
            <a:off x="3867595" y="3277101"/>
            <a:ext cx="1211969" cy="1125413"/>
          </a:xfrm>
          <a:prstGeom prst="mathPlu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charset="0"/>
            </a:endParaRPr>
          </a:p>
        </p:txBody>
      </p:sp>
      <p:sp>
        <p:nvSpPr>
          <p:cNvPr id="28" name="TextBox 27"/>
          <p:cNvSpPr txBox="1"/>
          <p:nvPr/>
        </p:nvSpPr>
        <p:spPr>
          <a:xfrm>
            <a:off x="317299" y="1179520"/>
            <a:ext cx="3379813" cy="707886"/>
          </a:xfrm>
          <a:prstGeom prst="rect">
            <a:avLst/>
          </a:prstGeom>
          <a:noFill/>
        </p:spPr>
        <p:txBody>
          <a:bodyPr wrap="square" rtlCol="0">
            <a:spAutoFit/>
          </a:bodyPr>
          <a:lstStyle/>
          <a:p>
            <a:r>
              <a:rPr lang="en-US" sz="2000" b="1" dirty="0" smtClean="0"/>
              <a:t>Interconnected</a:t>
            </a:r>
            <a:br>
              <a:rPr lang="en-US" sz="2000" b="1" dirty="0" smtClean="0"/>
            </a:br>
            <a:r>
              <a:rPr lang="en-US" sz="2000" b="1" dirty="0" smtClean="0"/>
              <a:t>Value of Grid Connectivity</a:t>
            </a:r>
            <a:endParaRPr lang="en-US" sz="2000" b="1" dirty="0"/>
          </a:p>
        </p:txBody>
      </p:sp>
      <p:sp>
        <p:nvSpPr>
          <p:cNvPr id="29" name="TextBox 28"/>
          <p:cNvSpPr txBox="1"/>
          <p:nvPr/>
        </p:nvSpPr>
        <p:spPr>
          <a:xfrm>
            <a:off x="5372704" y="1179520"/>
            <a:ext cx="3379813" cy="707886"/>
          </a:xfrm>
          <a:prstGeom prst="rect">
            <a:avLst/>
          </a:prstGeom>
          <a:noFill/>
        </p:spPr>
        <p:txBody>
          <a:bodyPr wrap="square" rtlCol="0">
            <a:spAutoFit/>
          </a:bodyPr>
          <a:lstStyle/>
          <a:p>
            <a:r>
              <a:rPr lang="en-US" sz="2000" b="1" dirty="0" smtClean="0"/>
              <a:t>Integrated</a:t>
            </a:r>
            <a:br>
              <a:rPr lang="en-US" sz="2000" b="1" dirty="0" smtClean="0"/>
            </a:br>
            <a:r>
              <a:rPr lang="en-US" sz="2000" b="1" dirty="0" smtClean="0"/>
              <a:t>Value of DER and Grid </a:t>
            </a:r>
            <a:endParaRPr lang="en-US" sz="2000" b="1" dirty="0"/>
          </a:p>
        </p:txBody>
      </p:sp>
      <p:sp>
        <p:nvSpPr>
          <p:cNvPr id="30" name="Title 103"/>
          <p:cNvSpPr>
            <a:spLocks noGrp="1"/>
          </p:cNvSpPr>
          <p:nvPr>
            <p:ph type="title"/>
          </p:nvPr>
        </p:nvSpPr>
        <p:spPr>
          <a:xfrm>
            <a:off x="365760" y="182563"/>
            <a:ext cx="8412480" cy="914400"/>
          </a:xfrm>
        </p:spPr>
        <p:txBody>
          <a:bodyPr/>
          <a:lstStyle/>
          <a:p>
            <a:r>
              <a:rPr lang="en-US" dirty="0" smtClean="0"/>
              <a:t>Interconnected but Not Integrated</a:t>
            </a:r>
            <a:endParaRPr lang="en-US" dirty="0"/>
          </a:p>
        </p:txBody>
      </p:sp>
      <p:pic>
        <p:nvPicPr>
          <p:cNvPr id="2" name="Picture 2"/>
          <p:cNvPicPr>
            <a:picLocks noChangeAspect="1" noChangeArrowheads="1"/>
          </p:cNvPicPr>
          <p:nvPr/>
        </p:nvPicPr>
        <p:blipFill>
          <a:blip r:embed="rId2" cstate="print"/>
          <a:srcRect/>
          <a:stretch>
            <a:fillRect/>
          </a:stretch>
        </p:blipFill>
        <p:spPr bwMode="auto">
          <a:xfrm>
            <a:off x="5016854" y="1873256"/>
            <a:ext cx="3952415" cy="3567672"/>
          </a:xfrm>
          <a:prstGeom prst="rect">
            <a:avLst/>
          </a:prstGeom>
          <a:noFill/>
          <a:ln w="9525">
            <a:noFill/>
            <a:miter lim="800000"/>
            <a:headEnd/>
            <a:tailEnd/>
          </a:ln>
          <a:effectLst/>
        </p:spPr>
      </p:pic>
      <p:sp>
        <p:nvSpPr>
          <p:cNvPr id="11" name="AutoShape 4"/>
          <p:cNvSpPr>
            <a:spLocks noChangeArrowheads="1"/>
          </p:cNvSpPr>
          <p:nvPr/>
        </p:nvSpPr>
        <p:spPr bwMode="auto">
          <a:xfrm>
            <a:off x="424910" y="5728770"/>
            <a:ext cx="8412480" cy="527513"/>
          </a:xfrm>
          <a:prstGeom prst="roundRect">
            <a:avLst>
              <a:gd name="adj" fmla="val 16667"/>
            </a:avLst>
          </a:prstGeom>
          <a:gradFill rotWithShape="1">
            <a:gsLst>
              <a:gs pos="0">
                <a:schemeClr val="accent6">
                  <a:lumMod val="20000"/>
                  <a:lumOff val="80000"/>
                </a:schemeClr>
              </a:gs>
              <a:gs pos="100000">
                <a:schemeClr val="accent6"/>
              </a:gs>
            </a:gsLst>
            <a:lin ang="5400000" scaled="1"/>
          </a:gradFill>
          <a:ln w="9525" algn="ctr">
            <a:solidFill>
              <a:srgbClr val="D5D000"/>
            </a:solidFill>
            <a:round/>
            <a:headEnd/>
            <a:tailEnd/>
          </a:ln>
          <a:effectLst>
            <a:outerShdw blurRad="50800" dist="38100" dir="2700000" algn="tl" rotWithShape="0">
              <a:prstClr val="black">
                <a:alpha val="40000"/>
              </a:prstClr>
            </a:outerShdw>
          </a:effectLst>
        </p:spPr>
        <p:txBody>
          <a:bodyPr wrap="none" anchor="ctr"/>
          <a:lstStyle/>
          <a:p>
            <a:r>
              <a:rPr lang="en-US" sz="2400" b="1" dirty="0" smtClean="0"/>
              <a:t>Integration Enables Values of all Resources</a:t>
            </a:r>
            <a:endParaRPr lang="en-US" sz="2400" b="1" dirty="0"/>
          </a:p>
        </p:txBody>
      </p:sp>
      <p:grpSp>
        <p:nvGrpSpPr>
          <p:cNvPr id="3" name="Group 9"/>
          <p:cNvGrpSpPr/>
          <p:nvPr/>
        </p:nvGrpSpPr>
        <p:grpSpPr>
          <a:xfrm>
            <a:off x="271015" y="2159000"/>
            <a:ext cx="3651875" cy="3305487"/>
            <a:chOff x="1427942" y="1178858"/>
            <a:chExt cx="6299636" cy="5386295"/>
          </a:xfrm>
        </p:grpSpPr>
        <p:sp>
          <p:nvSpPr>
            <p:cNvPr id="12" name="Oval 11"/>
            <p:cNvSpPr/>
            <p:nvPr/>
          </p:nvSpPr>
          <p:spPr bwMode="auto">
            <a:xfrm>
              <a:off x="2360707" y="1434355"/>
              <a:ext cx="4512235" cy="4377764"/>
            </a:xfrm>
            <a:prstGeom prst="ellipse">
              <a:avLst/>
            </a:prstGeom>
            <a:noFill/>
            <a:ln w="381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rgbClr val="000000"/>
                </a:solidFill>
                <a:effectLst/>
                <a:latin typeface="Arial" charset="0"/>
              </a:endParaRPr>
            </a:p>
          </p:txBody>
        </p:sp>
        <p:grpSp>
          <p:nvGrpSpPr>
            <p:cNvPr id="4" name="Group 12"/>
            <p:cNvGrpSpPr/>
            <p:nvPr/>
          </p:nvGrpSpPr>
          <p:grpSpPr>
            <a:xfrm>
              <a:off x="5710519" y="3322919"/>
              <a:ext cx="2017059" cy="1763059"/>
              <a:chOff x="5800165" y="3260163"/>
              <a:chExt cx="2017059" cy="1763059"/>
            </a:xfrm>
          </p:grpSpPr>
          <p:sp>
            <p:nvSpPr>
              <p:cNvPr id="27" name="Regular Pentagon 26"/>
              <p:cNvSpPr/>
              <p:nvPr/>
            </p:nvSpPr>
            <p:spPr bwMode="auto">
              <a:xfrm rot="10800000">
                <a:off x="5800165" y="3260163"/>
                <a:ext cx="2017059" cy="1763059"/>
              </a:xfrm>
              <a:prstGeom prst="pentagon">
                <a:avLst/>
              </a:prstGeom>
              <a:solidFill>
                <a:schemeClr val="accent4">
                  <a:lumMod val="60000"/>
                  <a:lumOff val="4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smtClean="0">
                  <a:ln>
                    <a:noFill/>
                  </a:ln>
                  <a:solidFill>
                    <a:srgbClr val="000000"/>
                  </a:solidFill>
                  <a:effectLst/>
                </a:endParaRPr>
              </a:p>
            </p:txBody>
          </p:sp>
          <p:sp>
            <p:nvSpPr>
              <p:cNvPr id="31" name="TextBox 30"/>
              <p:cNvSpPr txBox="1"/>
              <p:nvPr/>
            </p:nvSpPr>
            <p:spPr>
              <a:xfrm>
                <a:off x="6093044" y="3600882"/>
                <a:ext cx="1447804" cy="902741"/>
              </a:xfrm>
              <a:prstGeom prst="rect">
                <a:avLst/>
              </a:prstGeom>
              <a:noFill/>
            </p:spPr>
            <p:txBody>
              <a:bodyPr wrap="none" rtlCol="0">
                <a:spAutoFit/>
              </a:bodyPr>
              <a:lstStyle/>
              <a:p>
                <a:pPr>
                  <a:spcBef>
                    <a:spcPts val="0"/>
                  </a:spcBef>
                </a:pPr>
                <a:r>
                  <a:rPr lang="en-US" sz="1500" dirty="0" smtClean="0"/>
                  <a:t>Voltage</a:t>
                </a:r>
              </a:p>
              <a:p>
                <a:pPr>
                  <a:spcBef>
                    <a:spcPts val="0"/>
                  </a:spcBef>
                </a:pPr>
                <a:r>
                  <a:rPr lang="en-US" sz="1500" dirty="0" smtClean="0"/>
                  <a:t>Quality</a:t>
                </a:r>
                <a:endParaRPr lang="en-US" sz="1500" dirty="0"/>
              </a:p>
            </p:txBody>
          </p:sp>
        </p:grpSp>
        <p:grpSp>
          <p:nvGrpSpPr>
            <p:cNvPr id="5" name="Group 13"/>
            <p:cNvGrpSpPr/>
            <p:nvPr/>
          </p:nvGrpSpPr>
          <p:grpSpPr>
            <a:xfrm>
              <a:off x="3561978" y="4802094"/>
              <a:ext cx="2017059" cy="1763059"/>
              <a:chOff x="3651624" y="4936563"/>
              <a:chExt cx="2017059" cy="1763059"/>
            </a:xfrm>
          </p:grpSpPr>
          <p:sp>
            <p:nvSpPr>
              <p:cNvPr id="24" name="Regular Pentagon 23"/>
              <p:cNvSpPr/>
              <p:nvPr/>
            </p:nvSpPr>
            <p:spPr bwMode="auto">
              <a:xfrm rot="10800000">
                <a:off x="3651624" y="4936563"/>
                <a:ext cx="2017059" cy="1763059"/>
              </a:xfrm>
              <a:prstGeom prst="pentagon">
                <a:avLst/>
              </a:prstGeom>
              <a:solidFill>
                <a:schemeClr val="accent2">
                  <a:lumMod val="60000"/>
                  <a:lumOff val="4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smtClean="0">
                  <a:ln>
                    <a:noFill/>
                  </a:ln>
                  <a:solidFill>
                    <a:srgbClr val="000000"/>
                  </a:solidFill>
                  <a:effectLst/>
                </a:endParaRPr>
              </a:p>
            </p:txBody>
          </p:sp>
          <p:sp>
            <p:nvSpPr>
              <p:cNvPr id="26" name="TextBox 25"/>
              <p:cNvSpPr txBox="1"/>
              <p:nvPr/>
            </p:nvSpPr>
            <p:spPr>
              <a:xfrm>
                <a:off x="3818077" y="5519271"/>
                <a:ext cx="1734363" cy="526598"/>
              </a:xfrm>
              <a:prstGeom prst="rect">
                <a:avLst/>
              </a:prstGeom>
              <a:noFill/>
            </p:spPr>
            <p:txBody>
              <a:bodyPr wrap="none" rtlCol="0">
                <a:spAutoFit/>
              </a:bodyPr>
              <a:lstStyle/>
              <a:p>
                <a:pPr>
                  <a:spcBef>
                    <a:spcPts val="0"/>
                  </a:spcBef>
                </a:pPr>
                <a:r>
                  <a:rPr lang="en-US" sz="1500" dirty="0" smtClean="0"/>
                  <a:t>Efficiency</a:t>
                </a:r>
                <a:endParaRPr lang="en-US" sz="1500" dirty="0"/>
              </a:p>
            </p:txBody>
          </p:sp>
        </p:grpSp>
        <p:grpSp>
          <p:nvGrpSpPr>
            <p:cNvPr id="6" name="Group 14"/>
            <p:cNvGrpSpPr/>
            <p:nvPr/>
          </p:nvGrpSpPr>
          <p:grpSpPr>
            <a:xfrm>
              <a:off x="1427942" y="3322919"/>
              <a:ext cx="2039922" cy="1763059"/>
              <a:chOff x="1592294" y="3923551"/>
              <a:chExt cx="2039922" cy="1763059"/>
            </a:xfrm>
          </p:grpSpPr>
          <p:sp>
            <p:nvSpPr>
              <p:cNvPr id="22" name="Regular Pentagon 21"/>
              <p:cNvSpPr/>
              <p:nvPr/>
            </p:nvSpPr>
            <p:spPr bwMode="auto">
              <a:xfrm rot="10800000">
                <a:off x="1592730" y="3923551"/>
                <a:ext cx="2017059" cy="1763059"/>
              </a:xfrm>
              <a:prstGeom prst="pentagon">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smtClean="0">
                  <a:ln>
                    <a:noFill/>
                  </a:ln>
                  <a:solidFill>
                    <a:srgbClr val="000000"/>
                  </a:solidFill>
                  <a:effectLst/>
                </a:endParaRPr>
              </a:p>
            </p:txBody>
          </p:sp>
          <p:sp>
            <p:nvSpPr>
              <p:cNvPr id="23" name="TextBox 22"/>
              <p:cNvSpPr txBox="1"/>
              <p:nvPr/>
            </p:nvSpPr>
            <p:spPr>
              <a:xfrm>
                <a:off x="1592294" y="4228465"/>
                <a:ext cx="2039922" cy="902741"/>
              </a:xfrm>
              <a:prstGeom prst="rect">
                <a:avLst/>
              </a:prstGeom>
              <a:noFill/>
            </p:spPr>
            <p:txBody>
              <a:bodyPr wrap="none" rtlCol="0">
                <a:spAutoFit/>
              </a:bodyPr>
              <a:lstStyle/>
              <a:p>
                <a:pPr>
                  <a:spcBef>
                    <a:spcPts val="0"/>
                  </a:spcBef>
                </a:pPr>
                <a:r>
                  <a:rPr lang="en-US" sz="1500" dirty="0" smtClean="0"/>
                  <a:t>Energy</a:t>
                </a:r>
              </a:p>
              <a:p>
                <a:pPr>
                  <a:spcBef>
                    <a:spcPts val="0"/>
                  </a:spcBef>
                </a:pPr>
                <a:r>
                  <a:rPr lang="en-US" sz="1500" dirty="0" smtClean="0"/>
                  <a:t>Transaction</a:t>
                </a:r>
                <a:endParaRPr lang="en-US" sz="1500" dirty="0"/>
              </a:p>
            </p:txBody>
          </p:sp>
        </p:grpSp>
        <p:grpSp>
          <p:nvGrpSpPr>
            <p:cNvPr id="7" name="Group 15"/>
            <p:cNvGrpSpPr/>
            <p:nvPr/>
          </p:nvGrpSpPr>
          <p:grpSpPr>
            <a:xfrm>
              <a:off x="2088779" y="1178858"/>
              <a:ext cx="2017059" cy="1763059"/>
              <a:chOff x="2088778" y="1625598"/>
              <a:chExt cx="2017059" cy="1763059"/>
            </a:xfrm>
          </p:grpSpPr>
          <p:sp>
            <p:nvSpPr>
              <p:cNvPr id="20" name="Regular Pentagon 19"/>
              <p:cNvSpPr/>
              <p:nvPr/>
            </p:nvSpPr>
            <p:spPr bwMode="auto">
              <a:xfrm rot="10800000">
                <a:off x="2088778" y="1625598"/>
                <a:ext cx="2017059" cy="1763059"/>
              </a:xfrm>
              <a:prstGeom prst="pentagon">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smtClean="0">
                  <a:ln>
                    <a:noFill/>
                  </a:ln>
                  <a:solidFill>
                    <a:srgbClr val="000000"/>
                  </a:solidFill>
                  <a:effectLst/>
                </a:endParaRPr>
              </a:p>
            </p:txBody>
          </p:sp>
          <p:sp>
            <p:nvSpPr>
              <p:cNvPr id="21" name="TextBox 20"/>
              <p:cNvSpPr txBox="1"/>
              <p:nvPr/>
            </p:nvSpPr>
            <p:spPr>
              <a:xfrm>
                <a:off x="2223250" y="2187388"/>
                <a:ext cx="1756484" cy="526598"/>
              </a:xfrm>
              <a:prstGeom prst="rect">
                <a:avLst/>
              </a:prstGeom>
              <a:noFill/>
            </p:spPr>
            <p:txBody>
              <a:bodyPr wrap="none" rtlCol="0">
                <a:spAutoFit/>
              </a:bodyPr>
              <a:lstStyle/>
              <a:p>
                <a:pPr>
                  <a:spcBef>
                    <a:spcPts val="0"/>
                  </a:spcBef>
                </a:pPr>
                <a:r>
                  <a:rPr lang="en-US" sz="1500" dirty="0" smtClean="0"/>
                  <a:t>Reliability</a:t>
                </a:r>
                <a:endParaRPr lang="en-US" sz="1500" dirty="0"/>
              </a:p>
            </p:txBody>
          </p:sp>
        </p:grpSp>
        <p:grpSp>
          <p:nvGrpSpPr>
            <p:cNvPr id="8" name="Group 16"/>
            <p:cNvGrpSpPr/>
            <p:nvPr/>
          </p:nvGrpSpPr>
          <p:grpSpPr>
            <a:xfrm>
              <a:off x="4930589" y="1178858"/>
              <a:ext cx="2017059" cy="1763059"/>
              <a:chOff x="4586942" y="1150468"/>
              <a:chExt cx="2017059" cy="1763059"/>
            </a:xfrm>
          </p:grpSpPr>
          <p:sp>
            <p:nvSpPr>
              <p:cNvPr id="18" name="Regular Pentagon 17"/>
              <p:cNvSpPr/>
              <p:nvPr/>
            </p:nvSpPr>
            <p:spPr bwMode="auto">
              <a:xfrm rot="10800000">
                <a:off x="4586942" y="1150468"/>
                <a:ext cx="2017059" cy="1763059"/>
              </a:xfrm>
              <a:prstGeom prst="pentagon">
                <a:avLst/>
              </a:prstGeom>
              <a:solidFill>
                <a:schemeClr val="accent6">
                  <a:lumMod val="60000"/>
                  <a:lumOff val="4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dirty="0" smtClean="0">
                  <a:ln>
                    <a:noFill/>
                  </a:ln>
                  <a:solidFill>
                    <a:srgbClr val="000000"/>
                  </a:solidFill>
                  <a:effectLst/>
                </a:endParaRPr>
              </a:p>
            </p:txBody>
          </p:sp>
          <p:sp>
            <p:nvSpPr>
              <p:cNvPr id="19" name="TextBox 18"/>
              <p:cNvSpPr txBox="1"/>
              <p:nvPr/>
            </p:nvSpPr>
            <p:spPr>
              <a:xfrm>
                <a:off x="4896484" y="1494119"/>
                <a:ext cx="1388416" cy="902741"/>
              </a:xfrm>
              <a:prstGeom prst="rect">
                <a:avLst/>
              </a:prstGeom>
              <a:noFill/>
            </p:spPr>
            <p:txBody>
              <a:bodyPr wrap="none" rtlCol="0">
                <a:spAutoFit/>
              </a:bodyPr>
              <a:lstStyle/>
              <a:p>
                <a:pPr>
                  <a:spcBef>
                    <a:spcPts val="0"/>
                  </a:spcBef>
                </a:pPr>
                <a:r>
                  <a:rPr lang="en-US" sz="1500" dirty="0" smtClean="0"/>
                  <a:t>Startup</a:t>
                </a:r>
              </a:p>
              <a:p>
                <a:pPr>
                  <a:spcBef>
                    <a:spcPts val="0"/>
                  </a:spcBef>
                </a:pPr>
                <a:r>
                  <a:rPr lang="en-US" sz="1500" dirty="0" smtClean="0"/>
                  <a:t>Power</a:t>
                </a:r>
                <a:endParaRPr lang="en-US" sz="1500" dirty="0"/>
              </a:p>
            </p:txBody>
          </p:sp>
        </p:grpSp>
      </p:grpSp>
    </p:spTree>
    <p:extLst>
      <p:ext uri="{BB962C8B-B14F-4D97-AF65-F5344CB8AC3E}">
        <p14:creationId xmlns:p14="http://schemas.microsoft.com/office/powerpoint/2010/main" val="116215233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bwMode="auto">
          <a:xfrm>
            <a:off x="2105025" y="5086350"/>
            <a:ext cx="1304925" cy="1514475"/>
          </a:xfrm>
          <a:custGeom>
            <a:avLst/>
            <a:gdLst>
              <a:gd name="connsiteX0" fmla="*/ 0 w 1304925"/>
              <a:gd name="connsiteY0" fmla="*/ 495300 h 1514475"/>
              <a:gd name="connsiteX1" fmla="*/ 0 w 1304925"/>
              <a:gd name="connsiteY1" fmla="*/ 495300 h 1514475"/>
              <a:gd name="connsiteX2" fmla="*/ 504825 w 1304925"/>
              <a:gd name="connsiteY2" fmla="*/ 828675 h 1514475"/>
              <a:gd name="connsiteX3" fmla="*/ 666750 w 1304925"/>
              <a:gd name="connsiteY3" fmla="*/ 1390650 h 1514475"/>
              <a:gd name="connsiteX4" fmla="*/ 1304925 w 1304925"/>
              <a:gd name="connsiteY4" fmla="*/ 1514475 h 1514475"/>
              <a:gd name="connsiteX5" fmla="*/ 1219200 w 1304925"/>
              <a:gd name="connsiteY5" fmla="*/ 409575 h 1514475"/>
              <a:gd name="connsiteX6" fmla="*/ 381000 w 1304925"/>
              <a:gd name="connsiteY6" fmla="*/ 0 h 1514475"/>
              <a:gd name="connsiteX7" fmla="*/ 0 w 1304925"/>
              <a:gd name="connsiteY7" fmla="*/ 495300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925" h="1514475">
                <a:moveTo>
                  <a:pt x="0" y="495300"/>
                </a:moveTo>
                <a:lnTo>
                  <a:pt x="0" y="495300"/>
                </a:lnTo>
                <a:lnTo>
                  <a:pt x="504825" y="828675"/>
                </a:lnTo>
                <a:lnTo>
                  <a:pt x="666750" y="1390650"/>
                </a:lnTo>
                <a:lnTo>
                  <a:pt x="1304925" y="1514475"/>
                </a:lnTo>
                <a:lnTo>
                  <a:pt x="1219200" y="409575"/>
                </a:lnTo>
                <a:lnTo>
                  <a:pt x="381000" y="0"/>
                </a:lnTo>
                <a:lnTo>
                  <a:pt x="0" y="495300"/>
                </a:lnTo>
                <a:close/>
              </a:path>
            </a:pathLst>
          </a:custGeom>
          <a:solidFill>
            <a:schemeClr val="accent3">
              <a:lumMod val="40000"/>
              <a:lumOff val="60000"/>
              <a:alpha val="68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pic>
        <p:nvPicPr>
          <p:cNvPr id="226327" name="Picture 23" descr="circuitplot"/>
          <p:cNvPicPr>
            <a:picLocks noChangeAspect="1" noChangeArrowheads="1"/>
          </p:cNvPicPr>
          <p:nvPr/>
        </p:nvPicPr>
        <p:blipFill>
          <a:blip r:embed="rId3" cstate="print"/>
          <a:srcRect l="7626" t="2556" r="35887" b="39240"/>
          <a:stretch>
            <a:fillRect/>
          </a:stretch>
        </p:blipFill>
        <p:spPr bwMode="auto">
          <a:xfrm>
            <a:off x="323849" y="1228725"/>
            <a:ext cx="3423289" cy="2890283"/>
          </a:xfrm>
          <a:prstGeom prst="rect">
            <a:avLst/>
          </a:prstGeom>
          <a:noFill/>
        </p:spPr>
      </p:pic>
      <p:sp>
        <p:nvSpPr>
          <p:cNvPr id="226306" name="Rectangle 2"/>
          <p:cNvSpPr>
            <a:spLocks noGrp="1" noChangeArrowheads="1"/>
          </p:cNvSpPr>
          <p:nvPr>
            <p:ph type="title"/>
          </p:nvPr>
        </p:nvSpPr>
        <p:spPr>
          <a:xfrm>
            <a:off x="365760" y="182563"/>
            <a:ext cx="8694264" cy="914400"/>
          </a:xfrm>
        </p:spPr>
        <p:txBody>
          <a:bodyPr>
            <a:normAutofit fontScale="90000"/>
          </a:bodyPr>
          <a:lstStyle/>
          <a:p>
            <a:r>
              <a:rPr lang="en-US" sz="3600" dirty="0" smtClean="0"/>
              <a:t>DER Penetration</a:t>
            </a:r>
            <a:r>
              <a:rPr lang="en-US" sz="2800" dirty="0" smtClean="0"/>
              <a:t/>
            </a:r>
            <a:br>
              <a:rPr lang="en-US" sz="2800" dirty="0" smtClean="0"/>
            </a:br>
            <a:r>
              <a:rPr lang="en-US" sz="2700" i="1" dirty="0" smtClean="0">
                <a:solidFill>
                  <a:srgbClr val="134D13"/>
                </a:solidFill>
              </a:rPr>
              <a:t>Feeder Hosting Capacity: A Brief Primer</a:t>
            </a:r>
            <a:endParaRPr lang="en-US" sz="2700" i="1" dirty="0">
              <a:solidFill>
                <a:srgbClr val="134D13"/>
              </a:solidFill>
            </a:endParaRPr>
          </a:p>
        </p:txBody>
      </p:sp>
      <p:pic>
        <p:nvPicPr>
          <p:cNvPr id="226328" name="Picture 24" descr="solar_buses_20pct_1_5ptsize"/>
          <p:cNvPicPr>
            <a:picLocks noChangeAspect="1" noChangeArrowheads="1"/>
          </p:cNvPicPr>
          <p:nvPr/>
        </p:nvPicPr>
        <p:blipFill>
          <a:blip r:embed="rId4" cstate="print"/>
          <a:srcRect l="8174" t="2534" r="34775" b="34213"/>
          <a:stretch>
            <a:fillRect/>
          </a:stretch>
        </p:blipFill>
        <p:spPr bwMode="auto">
          <a:xfrm>
            <a:off x="266700" y="1209675"/>
            <a:ext cx="3454720" cy="3137797"/>
          </a:xfrm>
          <a:prstGeom prst="rect">
            <a:avLst/>
          </a:prstGeom>
          <a:noFill/>
        </p:spPr>
      </p:pic>
      <p:pic>
        <p:nvPicPr>
          <p:cNvPr id="226329" name="Picture 25" descr="solar_buses_30pct_1_5ptsize"/>
          <p:cNvPicPr>
            <a:picLocks noChangeAspect="1" noChangeArrowheads="1"/>
          </p:cNvPicPr>
          <p:nvPr/>
        </p:nvPicPr>
        <p:blipFill>
          <a:blip r:embed="rId5" cstate="print"/>
          <a:srcRect l="8044" t="2376" r="34256" b="34213"/>
          <a:stretch>
            <a:fillRect/>
          </a:stretch>
        </p:blipFill>
        <p:spPr bwMode="auto">
          <a:xfrm>
            <a:off x="238124" y="1196975"/>
            <a:ext cx="3494007" cy="3145654"/>
          </a:xfrm>
          <a:prstGeom prst="rect">
            <a:avLst/>
          </a:prstGeom>
          <a:noFill/>
        </p:spPr>
      </p:pic>
      <p:pic>
        <p:nvPicPr>
          <p:cNvPr id="226330" name="Picture 26" descr="solar_buses_50pct_1_5ptsize"/>
          <p:cNvPicPr>
            <a:picLocks noChangeAspect="1" noChangeArrowheads="1"/>
          </p:cNvPicPr>
          <p:nvPr/>
        </p:nvPicPr>
        <p:blipFill>
          <a:blip r:embed="rId6" cstate="print"/>
          <a:srcRect l="8174" t="2376" r="34515" b="34531"/>
          <a:stretch>
            <a:fillRect/>
          </a:stretch>
        </p:blipFill>
        <p:spPr bwMode="auto">
          <a:xfrm>
            <a:off x="257175" y="1209675"/>
            <a:ext cx="3470435" cy="3129940"/>
          </a:xfrm>
          <a:prstGeom prst="rect">
            <a:avLst/>
          </a:prstGeom>
          <a:noFill/>
        </p:spPr>
      </p:pic>
      <p:pic>
        <p:nvPicPr>
          <p:cNvPr id="226331" name="Picture 27" descr="solar_buses_75pct_1_5ptsize"/>
          <p:cNvPicPr>
            <a:picLocks noChangeAspect="1" noChangeArrowheads="1"/>
          </p:cNvPicPr>
          <p:nvPr/>
        </p:nvPicPr>
        <p:blipFill>
          <a:blip r:embed="rId7" cstate="print"/>
          <a:srcRect l="8174" t="2534" r="34256" b="34213"/>
          <a:stretch>
            <a:fillRect/>
          </a:stretch>
        </p:blipFill>
        <p:spPr bwMode="auto">
          <a:xfrm>
            <a:off x="247650" y="1219200"/>
            <a:ext cx="3486150" cy="3137797"/>
          </a:xfrm>
          <a:prstGeom prst="rect">
            <a:avLst/>
          </a:prstGeom>
          <a:noFill/>
        </p:spPr>
      </p:pic>
      <p:sp>
        <p:nvSpPr>
          <p:cNvPr id="226324" name="Rectangle 20"/>
          <p:cNvSpPr>
            <a:spLocks noChangeArrowheads="1"/>
          </p:cNvSpPr>
          <p:nvPr/>
        </p:nvSpPr>
        <p:spPr bwMode="auto">
          <a:xfrm>
            <a:off x="4540102" y="1936750"/>
            <a:ext cx="2321987" cy="390525"/>
          </a:xfrm>
          <a:prstGeom prst="rect">
            <a:avLst/>
          </a:prstGeom>
          <a:gradFill rotWithShape="1">
            <a:gsLst>
              <a:gs pos="0">
                <a:srgbClr val="6699FF"/>
              </a:gs>
              <a:gs pos="100000">
                <a:schemeClr val="bg1"/>
              </a:gs>
            </a:gsLst>
            <a:lin ang="0" scaled="1"/>
          </a:gradFill>
          <a:ln w="9525">
            <a:solidFill>
              <a:schemeClr val="tx2"/>
            </a:solidFill>
            <a:miter lim="800000"/>
            <a:headEnd/>
            <a:tailEnd/>
          </a:ln>
          <a:effectLst/>
        </p:spPr>
        <p:txBody>
          <a:bodyPr wrap="none" anchor="ctr"/>
          <a:lstStyle/>
          <a:p>
            <a:endParaRPr lang="en-US"/>
          </a:p>
        </p:txBody>
      </p:sp>
      <p:sp>
        <p:nvSpPr>
          <p:cNvPr id="226325" name="Text Box 21"/>
          <p:cNvSpPr txBox="1">
            <a:spLocks noChangeArrowheads="1"/>
          </p:cNvSpPr>
          <p:nvPr/>
        </p:nvSpPr>
        <p:spPr bwMode="auto">
          <a:xfrm>
            <a:off x="4709437" y="1870075"/>
            <a:ext cx="2419452" cy="2092881"/>
          </a:xfrm>
          <a:prstGeom prst="rect">
            <a:avLst/>
          </a:prstGeom>
          <a:noFill/>
          <a:ln w="9525">
            <a:noFill/>
            <a:miter lim="800000"/>
            <a:headEnd/>
            <a:tailEnd/>
          </a:ln>
          <a:effectLst/>
        </p:spPr>
        <p:txBody>
          <a:bodyPr wrap="square">
            <a:spAutoFit/>
          </a:bodyPr>
          <a:lstStyle/>
          <a:p>
            <a:pPr marL="219075" indent="-219075" algn="l">
              <a:lnSpc>
                <a:spcPct val="150000"/>
              </a:lnSpc>
              <a:spcBef>
                <a:spcPts val="300"/>
              </a:spcBef>
            </a:pPr>
            <a:r>
              <a:rPr lang="en-US" sz="1600" dirty="0"/>
              <a:t>Baseline – No PV</a:t>
            </a:r>
          </a:p>
          <a:p>
            <a:pPr marL="219075" indent="-219075" algn="l">
              <a:lnSpc>
                <a:spcPct val="150000"/>
              </a:lnSpc>
              <a:spcBef>
                <a:spcPts val="300"/>
              </a:spcBef>
            </a:pPr>
            <a:r>
              <a:rPr lang="en-US" sz="1600" dirty="0" smtClean="0"/>
              <a:t>PV Penetration 1</a:t>
            </a:r>
            <a:endParaRPr lang="en-US" sz="1600" dirty="0"/>
          </a:p>
          <a:p>
            <a:pPr marL="219075" indent="-219075" algn="l">
              <a:lnSpc>
                <a:spcPct val="150000"/>
              </a:lnSpc>
              <a:spcBef>
                <a:spcPts val="300"/>
              </a:spcBef>
            </a:pPr>
            <a:r>
              <a:rPr lang="en-US" sz="1600" dirty="0" smtClean="0"/>
              <a:t>PV Penetration 2</a:t>
            </a:r>
          </a:p>
          <a:p>
            <a:pPr marL="219075" indent="-219075" algn="l">
              <a:lnSpc>
                <a:spcPct val="150000"/>
              </a:lnSpc>
              <a:spcBef>
                <a:spcPts val="300"/>
              </a:spcBef>
            </a:pPr>
            <a:r>
              <a:rPr lang="en-US" sz="1600" dirty="0" smtClean="0"/>
              <a:t>PV Penetration 3</a:t>
            </a:r>
          </a:p>
          <a:p>
            <a:pPr marL="219075" indent="-219075" algn="l">
              <a:lnSpc>
                <a:spcPct val="150000"/>
              </a:lnSpc>
              <a:spcBef>
                <a:spcPts val="300"/>
              </a:spcBef>
            </a:pPr>
            <a:r>
              <a:rPr lang="en-US" sz="1600" dirty="0" smtClean="0"/>
              <a:t>Beyond…</a:t>
            </a:r>
            <a:endParaRPr lang="en-US" sz="1600" dirty="0"/>
          </a:p>
        </p:txBody>
      </p:sp>
      <p:sp>
        <p:nvSpPr>
          <p:cNvPr id="15" name="TextBox 14"/>
          <p:cNvSpPr txBox="1"/>
          <p:nvPr/>
        </p:nvSpPr>
        <p:spPr>
          <a:xfrm>
            <a:off x="5400673" y="4421296"/>
            <a:ext cx="2470897"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Increase Penetration Levels Until Violations Occur</a:t>
            </a:r>
          </a:p>
          <a:p>
            <a:pPr marL="285750" indent="-285750" algn="l">
              <a:spcBef>
                <a:spcPts val="0"/>
              </a:spcBef>
              <a:buFont typeface="Arial" pitchFamily="34" charset="0"/>
              <a:buChar char="•"/>
            </a:pPr>
            <a:r>
              <a:rPr lang="en-US" dirty="0" smtClean="0"/>
              <a:t>voltage</a:t>
            </a:r>
          </a:p>
          <a:p>
            <a:pPr marL="285750" indent="-285750" algn="l">
              <a:spcBef>
                <a:spcPts val="0"/>
              </a:spcBef>
              <a:buFont typeface="Arial" pitchFamily="34" charset="0"/>
              <a:buChar char="•"/>
            </a:pPr>
            <a:r>
              <a:rPr lang="en-US" dirty="0" smtClean="0"/>
              <a:t>protection</a:t>
            </a:r>
          </a:p>
          <a:p>
            <a:pPr marL="285750" indent="-285750" algn="l">
              <a:spcBef>
                <a:spcPts val="0"/>
              </a:spcBef>
              <a:buFont typeface="Arial" pitchFamily="34" charset="0"/>
              <a:buChar char="•"/>
            </a:pPr>
            <a:r>
              <a:rPr lang="en-US" dirty="0" smtClean="0"/>
              <a:t>power quality</a:t>
            </a:r>
          </a:p>
          <a:p>
            <a:pPr marL="285750" indent="-285750" algn="l">
              <a:spcBef>
                <a:spcPts val="0"/>
              </a:spcBef>
              <a:buFont typeface="Arial" pitchFamily="34" charset="0"/>
              <a:buChar char="•"/>
            </a:pPr>
            <a:r>
              <a:rPr lang="en-US" dirty="0" smtClean="0"/>
              <a:t>thermal</a:t>
            </a:r>
            <a:endParaRPr lang="en-US" dirty="0"/>
          </a:p>
        </p:txBody>
      </p:sp>
      <p:sp>
        <p:nvSpPr>
          <p:cNvPr id="24" name="Down Arrow 23"/>
          <p:cNvSpPr/>
          <p:nvPr/>
        </p:nvSpPr>
        <p:spPr bwMode="auto">
          <a:xfrm rot="4516934">
            <a:off x="4088244" y="4716540"/>
            <a:ext cx="604288" cy="1335674"/>
          </a:xfrm>
          <a:prstGeom prst="downArrow">
            <a:avLst>
              <a:gd name="adj1" fmla="val 50000"/>
              <a:gd name="adj2" fmla="val 43872"/>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pic>
        <p:nvPicPr>
          <p:cNvPr id="1027"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5739" y="3681413"/>
            <a:ext cx="3478034" cy="2700337"/>
          </a:xfrm>
          <a:prstGeom prst="rect">
            <a:avLst/>
          </a:prstGeom>
          <a:noFill/>
          <a:ln w="9525">
            <a:noFill/>
            <a:miter lim="800000"/>
            <a:headEnd/>
            <a:tailEnd/>
          </a:ln>
          <a:effectLst/>
        </p:spPr>
      </p:pic>
      <p:sp>
        <p:nvSpPr>
          <p:cNvPr id="37" name="Oval 36"/>
          <p:cNvSpPr/>
          <p:nvPr/>
        </p:nvSpPr>
        <p:spPr bwMode="auto">
          <a:xfrm>
            <a:off x="3028950" y="1466851"/>
            <a:ext cx="133350" cy="114300"/>
          </a:xfrm>
          <a:prstGeom prst="ellipse">
            <a:avLst/>
          </a:prstGeom>
          <a:ln>
            <a:solidFill>
              <a:srgbClr val="FF000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38" name="TextBox 37"/>
          <p:cNvSpPr txBox="1"/>
          <p:nvPr/>
        </p:nvSpPr>
        <p:spPr>
          <a:xfrm>
            <a:off x="3187768" y="1381125"/>
            <a:ext cx="1162499" cy="307777"/>
          </a:xfrm>
          <a:prstGeom prst="rect">
            <a:avLst/>
          </a:prstGeom>
          <a:noFill/>
        </p:spPr>
        <p:txBody>
          <a:bodyPr wrap="none" rtlCol="0">
            <a:spAutoFit/>
          </a:bodyPr>
          <a:lstStyle/>
          <a:p>
            <a:r>
              <a:rPr lang="en-US" sz="1400" dirty="0" smtClean="0"/>
              <a:t>PV Systems</a:t>
            </a:r>
            <a:endParaRPr lang="en-US" sz="1400" dirty="0"/>
          </a:p>
        </p:txBody>
      </p:sp>
      <p:sp>
        <p:nvSpPr>
          <p:cNvPr id="16" name="Right Brace 15"/>
          <p:cNvSpPr/>
          <p:nvPr/>
        </p:nvSpPr>
        <p:spPr bwMode="auto">
          <a:xfrm>
            <a:off x="7034447" y="1945191"/>
            <a:ext cx="319314" cy="1901372"/>
          </a:xfrm>
          <a:prstGeom prst="rightBrace">
            <a:avLst/>
          </a:prstGeom>
          <a:no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7" name="TextBox 16"/>
          <p:cNvSpPr txBox="1"/>
          <p:nvPr/>
        </p:nvSpPr>
        <p:spPr>
          <a:xfrm>
            <a:off x="7497134" y="1741715"/>
            <a:ext cx="1444847"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Process is repeated 100’s of times to capture many possible scenarios</a:t>
            </a:r>
          </a:p>
        </p:txBody>
      </p:sp>
    </p:spTree>
    <p:extLst>
      <p:ext uri="{BB962C8B-B14F-4D97-AF65-F5344CB8AC3E}">
        <p14:creationId xmlns:p14="http://schemas.microsoft.com/office/powerpoint/2010/main" val="1916359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96296E-6 L 0.00034 0.05046 " pathEditMode="relative" rAng="0" ptsTypes="AA">
                                      <p:cBhvr>
                                        <p:cTn id="6" dur="1000" fill="hold"/>
                                        <p:tgtEl>
                                          <p:spTgt spid="226324"/>
                                        </p:tgtEl>
                                        <p:attrNameLst>
                                          <p:attrName>ppt_x</p:attrName>
                                          <p:attrName>ppt_y</p:attrName>
                                        </p:attrNameLst>
                                      </p:cBhvr>
                                      <p:rCtr x="17" y="2523"/>
                                    </p:animMotion>
                                  </p:childTnLst>
                                </p:cTn>
                              </p:par>
                              <p:par>
                                <p:cTn id="7" presetID="10" presetClass="entr" presetSubtype="0" fill="hold" nodeType="withEffect">
                                  <p:stCondLst>
                                    <p:cond delay="0"/>
                                  </p:stCondLst>
                                  <p:childTnLst>
                                    <p:set>
                                      <p:cBhvr>
                                        <p:cTn id="8" dur="1" fill="hold">
                                          <p:stCondLst>
                                            <p:cond delay="0"/>
                                          </p:stCondLst>
                                        </p:cTn>
                                        <p:tgtEl>
                                          <p:spTgt spid="226328"/>
                                        </p:tgtEl>
                                        <p:attrNameLst>
                                          <p:attrName>style.visibility</p:attrName>
                                        </p:attrNameLst>
                                      </p:cBhvr>
                                      <p:to>
                                        <p:strVal val="visible"/>
                                      </p:to>
                                    </p:set>
                                    <p:animEffect transition="in" filter="fade">
                                      <p:cBhvr>
                                        <p:cTn id="9" dur="500"/>
                                        <p:tgtEl>
                                          <p:spTgt spid="22632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0.00017 0.05162 L -0.00017 0.11088 " pathEditMode="relative" rAng="0" ptsTypes="AA">
                                      <p:cBhvr>
                                        <p:cTn id="13" dur="1000" fill="hold"/>
                                        <p:tgtEl>
                                          <p:spTgt spid="226324"/>
                                        </p:tgtEl>
                                        <p:attrNameLst>
                                          <p:attrName>ppt_x</p:attrName>
                                          <p:attrName>ppt_y</p:attrName>
                                        </p:attrNameLst>
                                      </p:cBhvr>
                                      <p:rCtr x="0" y="30"/>
                                    </p:animMotion>
                                  </p:childTnLst>
                                </p:cTn>
                              </p:par>
                              <p:par>
                                <p:cTn id="14" presetID="10" presetClass="entr" presetSubtype="0" fill="hold" nodeType="withEffect">
                                  <p:stCondLst>
                                    <p:cond delay="0"/>
                                  </p:stCondLst>
                                  <p:childTnLst>
                                    <p:set>
                                      <p:cBhvr>
                                        <p:cTn id="15" dur="1" fill="hold">
                                          <p:stCondLst>
                                            <p:cond delay="0"/>
                                          </p:stCondLst>
                                        </p:cTn>
                                        <p:tgtEl>
                                          <p:spTgt spid="226329"/>
                                        </p:tgtEl>
                                        <p:attrNameLst>
                                          <p:attrName>style.visibility</p:attrName>
                                        </p:attrNameLst>
                                      </p:cBhvr>
                                      <p:to>
                                        <p:strVal val="visible"/>
                                      </p:to>
                                    </p:set>
                                    <p:animEffect transition="in" filter="fade">
                                      <p:cBhvr>
                                        <p:cTn id="16" dur="500"/>
                                        <p:tgtEl>
                                          <p:spTgt spid="22632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0.00018 0.11088 L -0.00035 0.16967 " pathEditMode="relative" rAng="0" ptsTypes="AA">
                                      <p:cBhvr>
                                        <p:cTn id="20" dur="1000" fill="hold"/>
                                        <p:tgtEl>
                                          <p:spTgt spid="226324"/>
                                        </p:tgtEl>
                                        <p:attrNameLst>
                                          <p:attrName>ppt_x</p:attrName>
                                          <p:attrName>ppt_y</p:attrName>
                                        </p:attrNameLst>
                                      </p:cBhvr>
                                      <p:rCtr x="-17" y="2940"/>
                                    </p:animMotion>
                                  </p:childTnLst>
                                </p:cTn>
                              </p:par>
                              <p:par>
                                <p:cTn id="21" presetID="10" presetClass="entr" presetSubtype="0" fill="hold" nodeType="withEffect">
                                  <p:stCondLst>
                                    <p:cond delay="0"/>
                                  </p:stCondLst>
                                  <p:childTnLst>
                                    <p:set>
                                      <p:cBhvr>
                                        <p:cTn id="22" dur="1" fill="hold">
                                          <p:stCondLst>
                                            <p:cond delay="0"/>
                                          </p:stCondLst>
                                        </p:cTn>
                                        <p:tgtEl>
                                          <p:spTgt spid="226330"/>
                                        </p:tgtEl>
                                        <p:attrNameLst>
                                          <p:attrName>style.visibility</p:attrName>
                                        </p:attrNameLst>
                                      </p:cBhvr>
                                      <p:to>
                                        <p:strVal val="visible"/>
                                      </p:to>
                                    </p:set>
                                    <p:animEffect transition="in" filter="fade">
                                      <p:cBhvr>
                                        <p:cTn id="23" dur="500"/>
                                        <p:tgtEl>
                                          <p:spTgt spid="22633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3" nodeType="clickEffect">
                                  <p:stCondLst>
                                    <p:cond delay="0"/>
                                  </p:stCondLst>
                                  <p:childTnLst>
                                    <p:animMotion origin="layout" path="M -0.00034 0.16976 L -0.00069 0.23877 " pathEditMode="relative" rAng="0" ptsTypes="AA">
                                      <p:cBhvr>
                                        <p:cTn id="27" dur="1000" fill="hold"/>
                                        <p:tgtEl>
                                          <p:spTgt spid="226324"/>
                                        </p:tgtEl>
                                        <p:attrNameLst>
                                          <p:attrName>ppt_x</p:attrName>
                                          <p:attrName>ppt_y</p:attrName>
                                        </p:attrNameLst>
                                      </p:cBhvr>
                                      <p:rCtr x="-17" y="3451"/>
                                    </p:animMotion>
                                  </p:childTnLst>
                                </p:cTn>
                              </p:par>
                              <p:par>
                                <p:cTn id="28" presetID="10" presetClass="entr" presetSubtype="0" fill="hold" nodeType="withEffect">
                                  <p:stCondLst>
                                    <p:cond delay="0"/>
                                  </p:stCondLst>
                                  <p:childTnLst>
                                    <p:set>
                                      <p:cBhvr>
                                        <p:cTn id="29" dur="1" fill="hold">
                                          <p:stCondLst>
                                            <p:cond delay="0"/>
                                          </p:stCondLst>
                                        </p:cTn>
                                        <p:tgtEl>
                                          <p:spTgt spid="226331"/>
                                        </p:tgtEl>
                                        <p:attrNameLst>
                                          <p:attrName>style.visibility</p:attrName>
                                        </p:attrNameLst>
                                      </p:cBhvr>
                                      <p:to>
                                        <p:strVal val="visible"/>
                                      </p:to>
                                    </p:set>
                                    <p:animEffect transition="in" filter="fade">
                                      <p:cBhvr>
                                        <p:cTn id="30" dur="500"/>
                                        <p:tgtEl>
                                          <p:spTgt spid="2263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fade">
                                      <p:cBhvr>
                                        <p:cTn id="39" dur="500"/>
                                        <p:tgtEl>
                                          <p:spTgt spid="15">
                                            <p:txEl>
                                              <p:pRg st="1" end="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fade">
                                      <p:cBhvr>
                                        <p:cTn id="42" dur="500"/>
                                        <p:tgtEl>
                                          <p:spTgt spid="15">
                                            <p:txEl>
                                              <p:pRg st="2" end="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fade">
                                      <p:cBhvr>
                                        <p:cTn id="45" dur="500"/>
                                        <p:tgtEl>
                                          <p:spTgt spid="15">
                                            <p:txEl>
                                              <p:pRg st="3" end="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xEl>
                                              <p:pRg st="4" end="4"/>
                                            </p:txEl>
                                          </p:spTgt>
                                        </p:tgtEl>
                                        <p:attrNameLst>
                                          <p:attrName>style.visibility</p:attrName>
                                        </p:attrNameLst>
                                      </p:cBhvr>
                                      <p:to>
                                        <p:strVal val="visible"/>
                                      </p:to>
                                    </p:set>
                                    <p:animEffect transition="in" filter="fade">
                                      <p:cBhvr>
                                        <p:cTn id="48" dur="500"/>
                                        <p:tgtEl>
                                          <p:spTgt spid="15">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fade">
                                      <p:cBhvr>
                                        <p:cTn id="51" dur="500"/>
                                        <p:tgtEl>
                                          <p:spTgt spid="10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6324" grpId="0" animBg="1"/>
      <p:bldP spid="226324" grpId="1" animBg="1"/>
      <p:bldP spid="226324" grpId="2" animBg="1"/>
      <p:bldP spid="226324" grpId="3" animBg="1"/>
      <p:bldP spid="15" grpId="0" build="allAtOnce" animBg="1"/>
      <p:bldP spid="24"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E:\100pct_OVStatPri.tif"/>
          <p:cNvPicPr>
            <a:picLocks noChangeAspect="1" noChangeArrowheads="1"/>
          </p:cNvPicPr>
          <p:nvPr/>
        </p:nvPicPr>
        <p:blipFill>
          <a:blip r:embed="rId3" cstate="print"/>
          <a:srcRect/>
          <a:stretch>
            <a:fillRect/>
          </a:stretch>
        </p:blipFill>
        <p:spPr bwMode="auto">
          <a:xfrm>
            <a:off x="5656521" y="340242"/>
            <a:ext cx="2987749" cy="2647507"/>
          </a:xfrm>
          <a:prstGeom prst="rect">
            <a:avLst/>
          </a:prstGeom>
          <a:noFill/>
        </p:spPr>
      </p:pic>
      <p:pic>
        <p:nvPicPr>
          <p:cNvPr id="13"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8534" y="1777000"/>
            <a:ext cx="4343400" cy="3257551"/>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sz="3600" dirty="0" smtClean="0"/>
              <a:t>DER Penetration </a:t>
            </a:r>
            <a:r>
              <a:rPr lang="en-US" sz="2800" dirty="0" smtClean="0"/>
              <a:t/>
            </a:r>
            <a:br>
              <a:rPr lang="en-US" sz="2800" dirty="0" smtClean="0"/>
            </a:br>
            <a:r>
              <a:rPr lang="en-US" sz="2700" i="1" dirty="0" smtClean="0">
                <a:solidFill>
                  <a:srgbClr val="134D13"/>
                </a:solidFill>
              </a:rPr>
              <a:t>Hosting Capacity: Sample Results</a:t>
            </a:r>
            <a:endParaRPr lang="en-US" sz="2700" i="1" dirty="0">
              <a:solidFill>
                <a:srgbClr val="134D13"/>
              </a:solidFill>
            </a:endParaRPr>
          </a:p>
        </p:txBody>
      </p:sp>
      <p:sp>
        <p:nvSpPr>
          <p:cNvPr id="9" name="TextBox 8"/>
          <p:cNvSpPr txBox="1"/>
          <p:nvPr/>
        </p:nvSpPr>
        <p:spPr>
          <a:xfrm>
            <a:off x="1138951" y="4200877"/>
            <a:ext cx="2505814" cy="430887"/>
          </a:xfrm>
          <a:prstGeom prst="rect">
            <a:avLst/>
          </a:prstGeom>
          <a:noFill/>
        </p:spPr>
        <p:txBody>
          <a:bodyPr wrap="none" rtlCol="0">
            <a:spAutoFit/>
          </a:bodyPr>
          <a:lstStyle/>
          <a:p>
            <a:pPr algn="l"/>
            <a:r>
              <a:rPr lang="en-US" sz="1100" dirty="0" smtClean="0"/>
              <a:t>2500 cases shown</a:t>
            </a:r>
            <a:br>
              <a:rPr lang="en-US" sz="1100" dirty="0" smtClean="0"/>
            </a:br>
            <a:r>
              <a:rPr lang="en-US" sz="1100" dirty="0" smtClean="0"/>
              <a:t>Each point  = highest primary voltage</a:t>
            </a:r>
            <a:endParaRPr lang="en-US" sz="1100" dirty="0"/>
          </a:p>
        </p:txBody>
      </p:sp>
      <p:sp>
        <p:nvSpPr>
          <p:cNvPr id="10" name="Freeform 9"/>
          <p:cNvSpPr/>
          <p:nvPr/>
        </p:nvSpPr>
        <p:spPr bwMode="auto">
          <a:xfrm flipV="1">
            <a:off x="2586485" y="3566226"/>
            <a:ext cx="522269" cy="366891"/>
          </a:xfrm>
          <a:custGeom>
            <a:avLst/>
            <a:gdLst>
              <a:gd name="connsiteX0" fmla="*/ 506858 w 522269"/>
              <a:gd name="connsiteY0" fmla="*/ 47946 h 530832"/>
              <a:gd name="connsiteX1" fmla="*/ 445213 w 522269"/>
              <a:gd name="connsiteY1" fmla="*/ 17124 h 530832"/>
              <a:gd name="connsiteX2" fmla="*/ 44521 w 522269"/>
              <a:gd name="connsiteY2" fmla="*/ 150688 h 530832"/>
              <a:gd name="connsiteX3" fmla="*/ 178085 w 522269"/>
              <a:gd name="connsiteY3" fmla="*/ 345897 h 530832"/>
              <a:gd name="connsiteX4" fmla="*/ 95892 w 522269"/>
              <a:gd name="connsiteY4" fmla="*/ 530832 h 530832"/>
              <a:gd name="connsiteX5" fmla="*/ 95892 w 522269"/>
              <a:gd name="connsiteY5" fmla="*/ 530832 h 53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269" h="530832">
                <a:moveTo>
                  <a:pt x="506858" y="47946"/>
                </a:moveTo>
                <a:cubicBezTo>
                  <a:pt x="514563" y="23973"/>
                  <a:pt x="522269" y="0"/>
                  <a:pt x="445213" y="17124"/>
                </a:cubicBezTo>
                <a:cubicBezTo>
                  <a:pt x="368157" y="34248"/>
                  <a:pt x="89042" y="95892"/>
                  <a:pt x="44521" y="150688"/>
                </a:cubicBezTo>
                <a:cubicBezTo>
                  <a:pt x="0" y="205484"/>
                  <a:pt x="169523" y="282540"/>
                  <a:pt x="178085" y="345897"/>
                </a:cubicBezTo>
                <a:cubicBezTo>
                  <a:pt x="186647" y="409254"/>
                  <a:pt x="95892" y="530832"/>
                  <a:pt x="95892" y="530832"/>
                </a:cubicBezTo>
                <a:lnTo>
                  <a:pt x="95892" y="530832"/>
                </a:ln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1" name="TextBox 10"/>
          <p:cNvSpPr txBox="1"/>
          <p:nvPr/>
        </p:nvSpPr>
        <p:spPr>
          <a:xfrm>
            <a:off x="3005019" y="3639755"/>
            <a:ext cx="1396536" cy="276999"/>
          </a:xfrm>
          <a:prstGeom prst="rect">
            <a:avLst/>
          </a:prstGeom>
          <a:noFill/>
        </p:spPr>
        <p:txBody>
          <a:bodyPr wrap="none" rtlCol="0">
            <a:spAutoFit/>
          </a:bodyPr>
          <a:lstStyle/>
          <a:p>
            <a:r>
              <a:rPr lang="en-US" sz="1200" dirty="0" smtClean="0"/>
              <a:t>ANSI voltage limit</a:t>
            </a:r>
            <a:endParaRPr lang="en-US" sz="1200" dirty="0"/>
          </a:p>
        </p:txBody>
      </p:sp>
      <p:cxnSp>
        <p:nvCxnSpPr>
          <p:cNvPr id="12" name="Straight Connector 11"/>
          <p:cNvCxnSpPr/>
          <p:nvPr/>
        </p:nvCxnSpPr>
        <p:spPr bwMode="auto">
          <a:xfrm flipV="1">
            <a:off x="998126" y="3489010"/>
            <a:ext cx="3386672" cy="1"/>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4" name="TextBox 13"/>
          <p:cNvSpPr txBox="1"/>
          <p:nvPr/>
        </p:nvSpPr>
        <p:spPr>
          <a:xfrm rot="16200000">
            <a:off x="-781881" y="3295834"/>
            <a:ext cx="2680285" cy="307777"/>
          </a:xfrm>
          <a:prstGeom prst="rect">
            <a:avLst/>
          </a:prstGeom>
          <a:solidFill>
            <a:schemeClr val="bg1"/>
          </a:solidFill>
        </p:spPr>
        <p:txBody>
          <a:bodyPr wrap="none" rtlCol="0">
            <a:spAutoFit/>
          </a:bodyPr>
          <a:lstStyle/>
          <a:p>
            <a:r>
              <a:rPr lang="en-US" sz="1400" dirty="0" smtClean="0"/>
              <a:t>Maximum Feeder Voltages (</a:t>
            </a:r>
            <a:r>
              <a:rPr lang="en-US" sz="1400" dirty="0" err="1" smtClean="0"/>
              <a:t>pu</a:t>
            </a:r>
            <a:r>
              <a:rPr lang="en-US" sz="1400" dirty="0" smtClean="0"/>
              <a:t>)</a:t>
            </a:r>
            <a:endParaRPr lang="en-US" sz="1400" dirty="0"/>
          </a:p>
        </p:txBody>
      </p:sp>
      <p:sp>
        <p:nvSpPr>
          <p:cNvPr id="15" name="TextBox 14"/>
          <p:cNvSpPr txBox="1"/>
          <p:nvPr/>
        </p:nvSpPr>
        <p:spPr>
          <a:xfrm>
            <a:off x="504531" y="4850761"/>
            <a:ext cx="4221623" cy="338554"/>
          </a:xfrm>
          <a:prstGeom prst="rect">
            <a:avLst/>
          </a:prstGeom>
          <a:solidFill>
            <a:schemeClr val="bg1"/>
          </a:solidFill>
        </p:spPr>
        <p:txBody>
          <a:bodyPr wrap="square" rtlCol="0">
            <a:spAutoFit/>
          </a:bodyPr>
          <a:lstStyle/>
          <a:p>
            <a:r>
              <a:rPr lang="en-US" dirty="0" smtClean="0"/>
              <a:t>Increasing penetration (kW)</a:t>
            </a:r>
            <a:endParaRPr lang="en-US" dirty="0"/>
          </a:p>
        </p:txBody>
      </p:sp>
      <p:sp>
        <p:nvSpPr>
          <p:cNvPr id="17" name="TextBox 16"/>
          <p:cNvSpPr txBox="1"/>
          <p:nvPr/>
        </p:nvSpPr>
        <p:spPr>
          <a:xfrm>
            <a:off x="1576908" y="1107514"/>
            <a:ext cx="2622834" cy="338554"/>
          </a:xfrm>
          <a:prstGeom prst="rect">
            <a:avLst/>
          </a:prstGeom>
          <a:noFill/>
        </p:spPr>
        <p:txBody>
          <a:bodyPr wrap="none" rtlCol="0">
            <a:spAutoFit/>
          </a:bodyPr>
          <a:lstStyle/>
          <a:p>
            <a:pPr algn="l"/>
            <a:r>
              <a:rPr lang="en-US" dirty="0" smtClean="0"/>
              <a:t>Minimum Hosting Capacity</a:t>
            </a:r>
            <a:endParaRPr lang="en-US" dirty="0"/>
          </a:p>
        </p:txBody>
      </p:sp>
      <p:sp>
        <p:nvSpPr>
          <p:cNvPr id="18" name="TextBox 17"/>
          <p:cNvSpPr txBox="1"/>
          <p:nvPr/>
        </p:nvSpPr>
        <p:spPr>
          <a:xfrm>
            <a:off x="2429205" y="1399614"/>
            <a:ext cx="2680542" cy="338554"/>
          </a:xfrm>
          <a:prstGeom prst="rect">
            <a:avLst/>
          </a:prstGeom>
          <a:noFill/>
        </p:spPr>
        <p:txBody>
          <a:bodyPr wrap="none" rtlCol="0">
            <a:spAutoFit/>
          </a:bodyPr>
          <a:lstStyle/>
          <a:p>
            <a:pPr algn="l"/>
            <a:r>
              <a:rPr lang="en-US" dirty="0" smtClean="0"/>
              <a:t>Maximum Hosting Capacity</a:t>
            </a:r>
            <a:endParaRPr lang="en-US" dirty="0"/>
          </a:p>
        </p:txBody>
      </p:sp>
      <p:cxnSp>
        <p:nvCxnSpPr>
          <p:cNvPr id="19" name="Straight Arrow Connector 18"/>
          <p:cNvCxnSpPr/>
          <p:nvPr/>
        </p:nvCxnSpPr>
        <p:spPr bwMode="auto">
          <a:xfrm>
            <a:off x="1676938" y="1388866"/>
            <a:ext cx="0" cy="5566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51488" y="1716670"/>
            <a:ext cx="0" cy="2542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2" name="Picture 2" descr="E:\FirstVio_OVStatPri.tif"/>
          <p:cNvPicPr>
            <a:picLocks noChangeAspect="1" noChangeArrowheads="1"/>
          </p:cNvPicPr>
          <p:nvPr/>
        </p:nvPicPr>
        <p:blipFill>
          <a:blip r:embed="rId5" cstate="print"/>
          <a:srcRect/>
          <a:stretch>
            <a:fillRect/>
          </a:stretch>
        </p:blipFill>
        <p:spPr bwMode="auto">
          <a:xfrm>
            <a:off x="5677786" y="3774558"/>
            <a:ext cx="2977116" cy="2626242"/>
          </a:xfrm>
          <a:prstGeom prst="rect">
            <a:avLst/>
          </a:prstGeom>
          <a:noFill/>
        </p:spPr>
      </p:pic>
      <p:sp>
        <p:nvSpPr>
          <p:cNvPr id="24" name="Oval 23"/>
          <p:cNvSpPr/>
          <p:nvPr/>
        </p:nvSpPr>
        <p:spPr bwMode="auto">
          <a:xfrm>
            <a:off x="1601273" y="3401279"/>
            <a:ext cx="170916" cy="162370"/>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26" name="Oval 25"/>
          <p:cNvSpPr/>
          <p:nvPr/>
        </p:nvSpPr>
        <p:spPr bwMode="auto">
          <a:xfrm>
            <a:off x="2464847" y="3415663"/>
            <a:ext cx="170916" cy="162370"/>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cxnSp>
        <p:nvCxnSpPr>
          <p:cNvPr id="27" name="Straight Arrow Connector 26"/>
          <p:cNvCxnSpPr>
            <a:stCxn id="26" idx="6"/>
          </p:cNvCxnSpPr>
          <p:nvPr/>
        </p:nvCxnSpPr>
        <p:spPr bwMode="auto">
          <a:xfrm flipV="1">
            <a:off x="2635763" y="2751308"/>
            <a:ext cx="2980447" cy="745540"/>
          </a:xfrm>
          <a:prstGeom prst="straightConnector1">
            <a:avLst/>
          </a:prstGeom>
          <a:ln w="28575">
            <a:headEnd type="none" w="med" len="med"/>
            <a:tailEnd type="arrow"/>
          </a:ln>
        </p:spPr>
        <p:style>
          <a:lnRef idx="1">
            <a:schemeClr val="accent3"/>
          </a:lnRef>
          <a:fillRef idx="0">
            <a:schemeClr val="accent3"/>
          </a:fillRef>
          <a:effectRef idx="0">
            <a:schemeClr val="accent3"/>
          </a:effectRef>
          <a:fontRef idx="minor">
            <a:schemeClr val="tx1"/>
          </a:fontRef>
        </p:style>
      </p:cxnSp>
      <p:sp>
        <p:nvSpPr>
          <p:cNvPr id="28" name="TextBox 27"/>
          <p:cNvSpPr txBox="1"/>
          <p:nvPr/>
        </p:nvSpPr>
        <p:spPr>
          <a:xfrm>
            <a:off x="5662065" y="5862894"/>
            <a:ext cx="1363728" cy="584775"/>
          </a:xfrm>
          <a:prstGeom prst="rect">
            <a:avLst/>
          </a:prstGeom>
          <a:solidFill>
            <a:schemeClr val="bg1"/>
          </a:solidFill>
        </p:spPr>
        <p:txBody>
          <a:bodyPr wrap="square" rtlCol="0">
            <a:spAutoFit/>
          </a:bodyPr>
          <a:lstStyle/>
          <a:p>
            <a:pPr algn="l"/>
            <a:r>
              <a:rPr lang="en-US" dirty="0" smtClean="0"/>
              <a:t>Total PV: 540 kW</a:t>
            </a:r>
            <a:endParaRPr lang="en-US" dirty="0"/>
          </a:p>
        </p:txBody>
      </p:sp>
      <p:sp>
        <p:nvSpPr>
          <p:cNvPr id="29" name="TextBox 28"/>
          <p:cNvSpPr txBox="1"/>
          <p:nvPr/>
        </p:nvSpPr>
        <p:spPr>
          <a:xfrm>
            <a:off x="5650714" y="2458920"/>
            <a:ext cx="1247886" cy="584775"/>
          </a:xfrm>
          <a:prstGeom prst="rect">
            <a:avLst/>
          </a:prstGeom>
          <a:solidFill>
            <a:schemeClr val="bg1"/>
          </a:solidFill>
        </p:spPr>
        <p:txBody>
          <a:bodyPr wrap="square" rtlCol="0">
            <a:spAutoFit/>
          </a:bodyPr>
          <a:lstStyle/>
          <a:p>
            <a:pPr algn="l"/>
            <a:r>
              <a:rPr lang="en-US" dirty="0" smtClean="0"/>
              <a:t>Total PV: 1173 kW</a:t>
            </a:r>
            <a:endParaRPr lang="en-US" dirty="0"/>
          </a:p>
        </p:txBody>
      </p:sp>
      <p:sp>
        <p:nvSpPr>
          <p:cNvPr id="30" name="TextBox 29"/>
          <p:cNvSpPr txBox="1"/>
          <p:nvPr/>
        </p:nvSpPr>
        <p:spPr>
          <a:xfrm>
            <a:off x="7706521" y="2648310"/>
            <a:ext cx="1299908" cy="276999"/>
          </a:xfrm>
          <a:prstGeom prst="rect">
            <a:avLst/>
          </a:prstGeom>
          <a:noFill/>
        </p:spPr>
        <p:txBody>
          <a:bodyPr wrap="none" rtlCol="0">
            <a:spAutoFit/>
          </a:bodyPr>
          <a:lstStyle/>
          <a:p>
            <a:r>
              <a:rPr lang="en-US" sz="1200" dirty="0" smtClean="0">
                <a:solidFill>
                  <a:srgbClr val="FF0000"/>
                </a:solidFill>
              </a:rPr>
              <a:t>Voltage violation</a:t>
            </a:r>
            <a:endParaRPr lang="en-US" sz="1200" dirty="0">
              <a:solidFill>
                <a:srgbClr val="FF0000"/>
              </a:solidFill>
            </a:endParaRPr>
          </a:p>
        </p:txBody>
      </p:sp>
      <p:cxnSp>
        <p:nvCxnSpPr>
          <p:cNvPr id="33" name="Straight Arrow Connector 32"/>
          <p:cNvCxnSpPr/>
          <p:nvPr/>
        </p:nvCxnSpPr>
        <p:spPr bwMode="auto">
          <a:xfrm flipH="1">
            <a:off x="8186469" y="2976113"/>
            <a:ext cx="526210" cy="115594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4" name="Straight Arrow Connector 33"/>
          <p:cNvCxnSpPr/>
          <p:nvPr/>
        </p:nvCxnSpPr>
        <p:spPr bwMode="auto">
          <a:xfrm flipH="1" flipV="1">
            <a:off x="8212347" y="1026544"/>
            <a:ext cx="491706" cy="163039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31" name="Rectangle 30"/>
          <p:cNvSpPr/>
          <p:nvPr/>
        </p:nvSpPr>
        <p:spPr bwMode="auto">
          <a:xfrm>
            <a:off x="995797" y="2023855"/>
            <a:ext cx="694980" cy="2659825"/>
          </a:xfrm>
          <a:prstGeom prst="rect">
            <a:avLst/>
          </a:prstGeom>
          <a:solidFill>
            <a:srgbClr val="00CC00">
              <a:alpha val="29000"/>
            </a:srgbClr>
          </a:solidFill>
          <a:ln w="9525" cap="flat" cmpd="sng" algn="ctr">
            <a:solidFill>
              <a:schemeClr val="accent3">
                <a:lumMod val="50000"/>
              </a:schemeClr>
            </a:solidFill>
            <a:prstDash val="solid"/>
            <a:round/>
            <a:headEnd type="none" w="med" len="med"/>
            <a:tailEnd type="none" w="med" len="med"/>
          </a:ln>
          <a:effectLst/>
        </p:spPr>
        <p:txBody>
          <a:bodyPr vert="vert270" wrap="none" lIns="0" tIns="0" rIns="0" bIns="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2" name="Rectangle 31"/>
          <p:cNvSpPr/>
          <p:nvPr/>
        </p:nvSpPr>
        <p:spPr bwMode="auto">
          <a:xfrm>
            <a:off x="1699405" y="2034363"/>
            <a:ext cx="844198" cy="2641845"/>
          </a:xfrm>
          <a:prstGeom prst="rect">
            <a:avLst/>
          </a:prstGeom>
          <a:solidFill>
            <a:srgbClr val="FFFF00">
              <a:alpha val="41000"/>
            </a:srgbClr>
          </a:solidFill>
          <a:ln w="19050" cap="flat" cmpd="sng" algn="ctr">
            <a:solidFill>
              <a:schemeClr val="accent6"/>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5" name="Rectangle 34"/>
          <p:cNvSpPr/>
          <p:nvPr/>
        </p:nvSpPr>
        <p:spPr bwMode="auto">
          <a:xfrm>
            <a:off x="2543603" y="2023855"/>
            <a:ext cx="1839310" cy="2649314"/>
          </a:xfrm>
          <a:prstGeom prst="rect">
            <a:avLst/>
          </a:prstGeom>
          <a:solidFill>
            <a:srgbClr val="FF0000">
              <a:alpha val="38000"/>
            </a:srgbClr>
          </a:solidFill>
          <a:ln w="19050" cap="flat" cmpd="sng" algn="ctr">
            <a:solidFill>
              <a:srgbClr val="FF0000"/>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graphicFrame>
        <p:nvGraphicFramePr>
          <p:cNvPr id="36" name="Table 35"/>
          <p:cNvGraphicFramePr>
            <a:graphicFrameLocks noGrp="1"/>
          </p:cNvGraphicFramePr>
          <p:nvPr>
            <p:extLst>
              <p:ext uri="{D42A27DB-BD31-4B8C-83A1-F6EECF244321}">
                <p14:modId xmlns:p14="http://schemas.microsoft.com/office/powerpoint/2010/main" val="4134974155"/>
              </p:ext>
            </p:extLst>
          </p:nvPr>
        </p:nvGraphicFramePr>
        <p:xfrm>
          <a:off x="939095" y="5121100"/>
          <a:ext cx="3457874" cy="548640"/>
        </p:xfrm>
        <a:graphic>
          <a:graphicData uri="http://schemas.openxmlformats.org/drawingml/2006/table">
            <a:tbl>
              <a:tblPr firstRow="1" bandRow="1">
                <a:tableStyleId>{5C22544A-7EE6-4342-B048-85BDC9FD1C3A}</a:tableStyleId>
              </a:tblPr>
              <a:tblGrid>
                <a:gridCol w="345787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No observable violations regardless of size/location</a:t>
                      </a:r>
                      <a:endParaRPr lang="en-US" sz="1200" dirty="0">
                        <a:solidFill>
                          <a:schemeClr val="tx1"/>
                        </a:solidFill>
                      </a:endParaRPr>
                    </a:p>
                  </a:txBody>
                  <a:tcPr marR="0" marT="91440" marB="91440" anchor="b">
                    <a:solidFill>
                      <a:schemeClr val="accent3">
                        <a:lumMod val="60000"/>
                        <a:lumOff val="40000"/>
                      </a:schemeClr>
                    </a:solid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518773467"/>
              </p:ext>
            </p:extLst>
          </p:nvPr>
        </p:nvGraphicFramePr>
        <p:xfrm>
          <a:off x="939095" y="5674734"/>
          <a:ext cx="3457874" cy="370840"/>
        </p:xfrm>
        <a:graphic>
          <a:graphicData uri="http://schemas.openxmlformats.org/drawingml/2006/table">
            <a:tbl>
              <a:tblPr firstRow="1" bandRow="1">
                <a:tableStyleId>{5C22544A-7EE6-4342-B048-85BDC9FD1C3A}</a:tableStyleId>
              </a:tblPr>
              <a:tblGrid>
                <a:gridCol w="345787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Possible violations based upon size/location</a:t>
                      </a:r>
                      <a:endParaRPr lang="en-US" sz="1200" b="1" dirty="0">
                        <a:solidFill>
                          <a:schemeClr val="tx1"/>
                        </a:solidFill>
                      </a:endParaRPr>
                    </a:p>
                  </a:txBody>
                  <a:tcPr marR="0" marT="91440" marB="91440" anchor="b">
                    <a:solidFill>
                      <a:srgbClr val="FFFF99"/>
                    </a:solid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227722668"/>
              </p:ext>
            </p:extLst>
          </p:nvPr>
        </p:nvGraphicFramePr>
        <p:xfrm>
          <a:off x="939095" y="6051398"/>
          <a:ext cx="3457874" cy="548640"/>
        </p:xfrm>
        <a:graphic>
          <a:graphicData uri="http://schemas.openxmlformats.org/drawingml/2006/table">
            <a:tbl>
              <a:tblPr firstRow="1" bandRow="1">
                <a:tableStyleId>{5C22544A-7EE6-4342-B048-85BDC9FD1C3A}</a:tableStyleId>
              </a:tblPr>
              <a:tblGrid>
                <a:gridCol w="345787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Observable violations occur regardless of size/location</a:t>
                      </a:r>
                      <a:endParaRPr lang="en-US" sz="1200" b="1" dirty="0">
                        <a:solidFill>
                          <a:schemeClr val="tx1"/>
                        </a:solidFill>
                      </a:endParaRPr>
                    </a:p>
                  </a:txBody>
                  <a:tcPr marR="0" marT="91440" marB="91440" anchor="b">
                    <a:solidFill>
                      <a:srgbClr val="FF9999"/>
                    </a:solidFill>
                  </a:tcPr>
                </a:tc>
              </a:tr>
            </a:tbl>
          </a:graphicData>
        </a:graphic>
      </p:graphicFrame>
      <p:cxnSp>
        <p:nvCxnSpPr>
          <p:cNvPr id="25" name="Straight Arrow Connector 24"/>
          <p:cNvCxnSpPr>
            <a:stCxn id="24" idx="6"/>
            <a:endCxn id="28" idx="1"/>
          </p:cNvCxnSpPr>
          <p:nvPr/>
        </p:nvCxnSpPr>
        <p:spPr bwMode="auto">
          <a:xfrm>
            <a:off x="1772189" y="3482464"/>
            <a:ext cx="3889876" cy="2672818"/>
          </a:xfrm>
          <a:prstGeom prst="straightConnector1">
            <a:avLst/>
          </a:prstGeom>
          <a:ln w="28575">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39" name="Straight Arrow Connector 38"/>
          <p:cNvCxnSpPr/>
          <p:nvPr/>
        </p:nvCxnSpPr>
        <p:spPr bwMode="auto">
          <a:xfrm>
            <a:off x="981787" y="4883494"/>
            <a:ext cx="3393443" cy="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bwMode="auto">
          <a:xfrm>
            <a:off x="1016232" y="2057982"/>
            <a:ext cx="3333518" cy="21838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Tree>
    <p:extLst>
      <p:ext uri="{BB962C8B-B14F-4D97-AF65-F5344CB8AC3E}">
        <p14:creationId xmlns:p14="http://schemas.microsoft.com/office/powerpoint/2010/main" val="4131923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10000"/>
                                        <p:tgtEl>
                                          <p:spTgt spid="40"/>
                                        </p:tgtEl>
                                      </p:cBhvr>
                                    </p:animEffect>
                                    <p:set>
                                      <p:cBhvr>
                                        <p:cTn id="7" dur="1" fill="hold">
                                          <p:stCondLst>
                                            <p:cond delay="9999"/>
                                          </p:stCondLst>
                                        </p:cTn>
                                        <p:tgtEl>
                                          <p:spTgt spid="40"/>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8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par>
                                <p:cTn id="61" presetID="10"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p:bldP spid="18" grpId="0"/>
      <p:bldP spid="24" grpId="0" animBg="1"/>
      <p:bldP spid="26" grpId="0" animBg="1"/>
      <p:bldP spid="28" grpId="0" animBg="1"/>
      <p:bldP spid="29" grpId="0" animBg="1"/>
      <p:bldP spid="30" grpId="0"/>
      <p:bldP spid="31" grpId="0" animBg="1"/>
      <p:bldP spid="32" grpId="0" animBg="1"/>
      <p:bldP spid="35"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Connector 90"/>
          <p:cNvCxnSpPr/>
          <p:nvPr/>
        </p:nvCxnSpPr>
        <p:spPr bwMode="auto">
          <a:xfrm>
            <a:off x="0" y="3935504"/>
            <a:ext cx="9144000" cy="0"/>
          </a:xfrm>
          <a:prstGeom prst="line">
            <a:avLst/>
          </a:prstGeom>
          <a:solidFill>
            <a:schemeClr val="accent1"/>
          </a:solidFill>
          <a:ln w="28575" cap="flat" cmpd="sng" algn="ctr">
            <a:solidFill>
              <a:schemeClr val="accent3">
                <a:lumMod val="50000"/>
              </a:schemeClr>
            </a:solidFill>
            <a:prstDash val="lgDash"/>
            <a:round/>
            <a:headEnd type="none" w="med" len="med"/>
            <a:tailEnd type="none" w="med" len="med"/>
          </a:ln>
          <a:effectLst/>
        </p:spPr>
      </p:cxnSp>
      <p:sp>
        <p:nvSpPr>
          <p:cNvPr id="4" name="Title 3"/>
          <p:cNvSpPr>
            <a:spLocks noGrp="1"/>
          </p:cNvSpPr>
          <p:nvPr>
            <p:ph type="title"/>
          </p:nvPr>
        </p:nvSpPr>
        <p:spPr>
          <a:xfrm>
            <a:off x="365760" y="182563"/>
            <a:ext cx="8412480" cy="914400"/>
          </a:xfrm>
        </p:spPr>
        <p:txBody>
          <a:bodyPr>
            <a:normAutofit fontScale="90000"/>
          </a:bodyPr>
          <a:lstStyle/>
          <a:p>
            <a:r>
              <a:rPr lang="en-US" sz="3600" dirty="0" smtClean="0"/>
              <a:t>Power System Impact</a:t>
            </a:r>
            <a:r>
              <a:rPr lang="en-US" dirty="0" smtClean="0"/>
              <a:t/>
            </a:r>
            <a:br>
              <a:rPr lang="en-US" dirty="0" smtClean="0"/>
            </a:br>
            <a:r>
              <a:rPr lang="en-US" sz="2700" i="1" dirty="0" smtClean="0">
                <a:solidFill>
                  <a:srgbClr val="134D13"/>
                </a:solidFill>
              </a:rPr>
              <a:t>Understanding System Impacts of DER</a:t>
            </a:r>
            <a:endParaRPr lang="en-US" sz="2700" i="1" dirty="0">
              <a:solidFill>
                <a:srgbClr val="134D13"/>
              </a:solidFill>
            </a:endParaRPr>
          </a:p>
        </p:txBody>
      </p:sp>
      <p:cxnSp>
        <p:nvCxnSpPr>
          <p:cNvPr id="22" name="Straight Connector 21"/>
          <p:cNvCxnSpPr/>
          <p:nvPr/>
        </p:nvCxnSpPr>
        <p:spPr bwMode="auto">
          <a:xfrm flipV="1">
            <a:off x="0" y="3872752"/>
            <a:ext cx="9144000" cy="17930"/>
          </a:xfrm>
          <a:prstGeom prst="line">
            <a:avLst/>
          </a:prstGeom>
          <a:solidFill>
            <a:schemeClr val="accent1"/>
          </a:solidFill>
          <a:ln w="28575" cap="flat" cmpd="sng" algn="ctr">
            <a:solidFill>
              <a:srgbClr val="FF0000"/>
            </a:solidFill>
            <a:prstDash val="lgDash"/>
            <a:round/>
            <a:headEnd type="none" w="med" len="med"/>
            <a:tailEnd type="none" w="med" len="med"/>
          </a:ln>
          <a:effectLst/>
        </p:spPr>
      </p:cxnSp>
      <p:sp>
        <p:nvSpPr>
          <p:cNvPr id="114" name="TextBox 113"/>
          <p:cNvSpPr txBox="1"/>
          <p:nvPr/>
        </p:nvSpPr>
        <p:spPr>
          <a:xfrm>
            <a:off x="6047326" y="5650665"/>
            <a:ext cx="2343615" cy="584775"/>
          </a:xfrm>
          <a:prstGeom prst="rect">
            <a:avLst/>
          </a:prstGeom>
          <a:solidFill>
            <a:schemeClr val="accent2">
              <a:lumMod val="20000"/>
              <a:lumOff val="8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400" b="1" dirty="0" smtClean="0">
                <a:solidFill>
                  <a:schemeClr val="tx1"/>
                </a:solidFill>
              </a:rPr>
              <a:t>Localized Voltage &amp; Capacity in Long Circuits</a:t>
            </a:r>
            <a:endParaRPr lang="en-US" sz="1400" b="1" dirty="0">
              <a:solidFill>
                <a:schemeClr val="tx1"/>
              </a:solidFill>
            </a:endParaRPr>
          </a:p>
        </p:txBody>
      </p:sp>
      <p:sp>
        <p:nvSpPr>
          <p:cNvPr id="115" name="TextBox 114"/>
          <p:cNvSpPr txBox="1"/>
          <p:nvPr/>
        </p:nvSpPr>
        <p:spPr>
          <a:xfrm>
            <a:off x="6034845" y="4557125"/>
            <a:ext cx="2334326" cy="830997"/>
          </a:xfrm>
          <a:prstGeom prst="rect">
            <a:avLst/>
          </a:prstGeom>
          <a:solidFill>
            <a:schemeClr val="accent2">
              <a:lumMod val="40000"/>
              <a:lumOff val="6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400" b="1" dirty="0" smtClean="0">
                <a:solidFill>
                  <a:schemeClr val="tx1"/>
                </a:solidFill>
              </a:rPr>
              <a:t>Prevalent voltage, Capacity &amp; Protection Issues</a:t>
            </a:r>
            <a:endParaRPr lang="en-US" sz="1400" b="1" dirty="0">
              <a:solidFill>
                <a:schemeClr val="tx1"/>
              </a:solidFill>
            </a:endParaRPr>
          </a:p>
        </p:txBody>
      </p:sp>
      <p:sp>
        <p:nvSpPr>
          <p:cNvPr id="116" name="TextBox 115"/>
          <p:cNvSpPr txBox="1"/>
          <p:nvPr/>
        </p:nvSpPr>
        <p:spPr>
          <a:xfrm>
            <a:off x="6044132" y="3626869"/>
            <a:ext cx="2325037" cy="585216"/>
          </a:xfrm>
          <a:prstGeom prst="rect">
            <a:avLst/>
          </a:prstGeom>
          <a:solidFill>
            <a:schemeClr val="accent2">
              <a:lumMod val="60000"/>
              <a:lumOff val="4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400" b="1" dirty="0" smtClean="0">
                <a:solidFill>
                  <a:schemeClr val="bg1"/>
                </a:solidFill>
              </a:rPr>
              <a:t>Reverse Power Flow</a:t>
            </a:r>
            <a:br>
              <a:rPr lang="en-US" sz="1400" b="1" dirty="0" smtClean="0">
                <a:solidFill>
                  <a:schemeClr val="bg1"/>
                </a:solidFill>
              </a:rPr>
            </a:br>
            <a:r>
              <a:rPr lang="en-US" sz="1400" b="1" dirty="0" smtClean="0">
                <a:solidFill>
                  <a:schemeClr val="bg1"/>
                </a:solidFill>
              </a:rPr>
              <a:t>Reactive Power Balance</a:t>
            </a:r>
          </a:p>
        </p:txBody>
      </p:sp>
      <p:sp>
        <p:nvSpPr>
          <p:cNvPr id="119" name="TextBox 118"/>
          <p:cNvSpPr txBox="1"/>
          <p:nvPr/>
        </p:nvSpPr>
        <p:spPr>
          <a:xfrm>
            <a:off x="6014669" y="1943115"/>
            <a:ext cx="2343615" cy="584775"/>
          </a:xfrm>
          <a:prstGeom prst="rect">
            <a:avLst/>
          </a:prstGeom>
          <a:solidFill>
            <a:srgbClr val="DE002A"/>
          </a:solid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400" b="1" dirty="0" smtClean="0">
                <a:solidFill>
                  <a:schemeClr val="bg1"/>
                </a:solidFill>
              </a:rPr>
              <a:t>Voltage &amp; Frequency Stability</a:t>
            </a:r>
          </a:p>
        </p:txBody>
      </p:sp>
      <p:sp>
        <p:nvSpPr>
          <p:cNvPr id="124" name="TextBox 123"/>
          <p:cNvSpPr txBox="1"/>
          <p:nvPr/>
        </p:nvSpPr>
        <p:spPr>
          <a:xfrm>
            <a:off x="6033247" y="2746892"/>
            <a:ext cx="2325037" cy="584775"/>
          </a:xfrm>
          <a:prstGeom prst="rect">
            <a:avLst/>
          </a:prstGeom>
          <a:solidFill>
            <a:srgbClr val="FF1542"/>
          </a:solid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400" b="1" dirty="0" smtClean="0">
                <a:solidFill>
                  <a:schemeClr val="bg1"/>
                </a:solidFill>
              </a:rPr>
              <a:t>Increasing Re-dispatch</a:t>
            </a:r>
            <a:br>
              <a:rPr lang="en-US" sz="1400" b="1" dirty="0" smtClean="0">
                <a:solidFill>
                  <a:schemeClr val="bg1"/>
                </a:solidFill>
              </a:rPr>
            </a:br>
            <a:r>
              <a:rPr lang="en-US" sz="1400" b="1" dirty="0" smtClean="0">
                <a:solidFill>
                  <a:schemeClr val="bg1"/>
                </a:solidFill>
              </a:rPr>
              <a:t>Transmission Constraint</a:t>
            </a:r>
          </a:p>
        </p:txBody>
      </p:sp>
      <p:sp>
        <p:nvSpPr>
          <p:cNvPr id="129" name="Right Arrow 128"/>
          <p:cNvSpPr/>
          <p:nvPr/>
        </p:nvSpPr>
        <p:spPr bwMode="auto">
          <a:xfrm rot="16200000">
            <a:off x="6120581" y="3300321"/>
            <a:ext cx="5287114" cy="554182"/>
          </a:xfrm>
          <a:prstGeom prst="rightArrow">
            <a:avLst/>
          </a:prstGeom>
          <a:gradFill flip="none" rotWithShape="1">
            <a:gsLst>
              <a:gs pos="35000">
                <a:schemeClr val="accent2">
                  <a:lumMod val="20000"/>
                  <a:lumOff val="80000"/>
                </a:schemeClr>
              </a:gs>
              <a:gs pos="35000">
                <a:srgbClr val="FF0000"/>
              </a:gs>
              <a:gs pos="87000">
                <a:srgbClr val="C00000"/>
              </a:gs>
            </a:gsLst>
            <a:lin ang="2700000" scaled="1"/>
            <a:tileRect/>
          </a:gra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rgbClr val="541508"/>
                </a:solidFill>
                <a:effectLst/>
                <a:latin typeface="Arial" charset="0"/>
              </a:rPr>
              <a:t>Increasing Penetration Level</a:t>
            </a:r>
          </a:p>
        </p:txBody>
      </p:sp>
      <p:sp>
        <p:nvSpPr>
          <p:cNvPr id="92" name="TextBox 91"/>
          <p:cNvSpPr txBox="1"/>
          <p:nvPr/>
        </p:nvSpPr>
        <p:spPr>
          <a:xfrm>
            <a:off x="3096527" y="5702726"/>
            <a:ext cx="2509736" cy="400110"/>
          </a:xfrm>
          <a:prstGeom prst="rect">
            <a:avLst/>
          </a:prstGeom>
          <a:gradFill>
            <a:gsLst>
              <a:gs pos="0">
                <a:schemeClr val="bg2">
                  <a:lumMod val="75000"/>
                </a:schemeClr>
              </a:gs>
              <a:gs pos="35000">
                <a:schemeClr val="bg2">
                  <a:lumMod val="40000"/>
                  <a:lumOff val="60000"/>
                </a:schemeClr>
              </a:gs>
              <a:gs pos="100000">
                <a:schemeClr val="bg2">
                  <a:lumMod val="20000"/>
                  <a:lumOff val="80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t>Customer</a:t>
            </a:r>
            <a:endParaRPr lang="en-US" sz="2000" b="1" dirty="0"/>
          </a:p>
        </p:txBody>
      </p:sp>
      <p:sp>
        <p:nvSpPr>
          <p:cNvPr id="95" name="TextBox 94"/>
          <p:cNvSpPr txBox="1"/>
          <p:nvPr/>
        </p:nvSpPr>
        <p:spPr>
          <a:xfrm>
            <a:off x="3096527" y="4769055"/>
            <a:ext cx="2509736" cy="400110"/>
          </a:xfrm>
          <a:prstGeom prst="rect">
            <a:avLst/>
          </a:prstGeom>
          <a:gradFill>
            <a:gsLst>
              <a:gs pos="0">
                <a:schemeClr val="bg2">
                  <a:lumMod val="75000"/>
                </a:schemeClr>
              </a:gs>
              <a:gs pos="35000">
                <a:schemeClr val="bg2">
                  <a:lumMod val="40000"/>
                  <a:lumOff val="60000"/>
                </a:schemeClr>
              </a:gs>
              <a:gs pos="100000">
                <a:schemeClr val="bg2">
                  <a:lumMod val="20000"/>
                  <a:lumOff val="80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t>Distribution</a:t>
            </a:r>
          </a:p>
        </p:txBody>
      </p:sp>
      <p:sp>
        <p:nvSpPr>
          <p:cNvPr id="97" name="TextBox 96"/>
          <p:cNvSpPr txBox="1"/>
          <p:nvPr/>
        </p:nvSpPr>
        <p:spPr>
          <a:xfrm>
            <a:off x="3096527" y="3729503"/>
            <a:ext cx="2509736" cy="400110"/>
          </a:xfrm>
          <a:prstGeom prst="rect">
            <a:avLst/>
          </a:prstGeom>
          <a:gradFill>
            <a:gsLst>
              <a:gs pos="0">
                <a:schemeClr val="bg2">
                  <a:lumMod val="75000"/>
                </a:schemeClr>
              </a:gs>
              <a:gs pos="35000">
                <a:schemeClr val="bg2">
                  <a:lumMod val="40000"/>
                  <a:lumOff val="60000"/>
                </a:schemeClr>
              </a:gs>
              <a:gs pos="100000">
                <a:schemeClr val="bg2">
                  <a:lumMod val="20000"/>
                  <a:lumOff val="80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t>Substation</a:t>
            </a:r>
            <a:endParaRPr lang="en-US" sz="2000" b="1" dirty="0"/>
          </a:p>
        </p:txBody>
      </p:sp>
      <p:sp>
        <p:nvSpPr>
          <p:cNvPr id="99" name="TextBox 98"/>
          <p:cNvSpPr txBox="1"/>
          <p:nvPr/>
        </p:nvSpPr>
        <p:spPr>
          <a:xfrm>
            <a:off x="3096527" y="2896779"/>
            <a:ext cx="2509736" cy="400110"/>
          </a:xfrm>
          <a:prstGeom prst="rect">
            <a:avLst/>
          </a:prstGeom>
          <a:gradFill>
            <a:gsLst>
              <a:gs pos="0">
                <a:schemeClr val="bg2">
                  <a:lumMod val="75000"/>
                </a:schemeClr>
              </a:gs>
              <a:gs pos="35000">
                <a:schemeClr val="bg2">
                  <a:lumMod val="40000"/>
                  <a:lumOff val="60000"/>
                </a:schemeClr>
              </a:gs>
              <a:gs pos="100000">
                <a:schemeClr val="bg2">
                  <a:lumMod val="20000"/>
                  <a:lumOff val="80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t>Sub-transmission</a:t>
            </a:r>
            <a:endParaRPr lang="en-US" sz="2000" b="1" dirty="0"/>
          </a:p>
        </p:txBody>
      </p:sp>
      <p:sp>
        <p:nvSpPr>
          <p:cNvPr id="100" name="TextBox 99"/>
          <p:cNvSpPr txBox="1"/>
          <p:nvPr/>
        </p:nvSpPr>
        <p:spPr>
          <a:xfrm>
            <a:off x="3096527" y="2064055"/>
            <a:ext cx="2509736" cy="400110"/>
          </a:xfrm>
          <a:prstGeom prst="rect">
            <a:avLst/>
          </a:prstGeom>
          <a:gradFill>
            <a:gsLst>
              <a:gs pos="0">
                <a:schemeClr val="bg2">
                  <a:lumMod val="75000"/>
                </a:schemeClr>
              </a:gs>
              <a:gs pos="35000">
                <a:schemeClr val="bg2">
                  <a:lumMod val="40000"/>
                  <a:lumOff val="60000"/>
                </a:schemeClr>
              </a:gs>
              <a:gs pos="100000">
                <a:schemeClr val="bg2">
                  <a:lumMod val="20000"/>
                  <a:lumOff val="80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t>Transmission</a:t>
            </a:r>
            <a:endParaRPr lang="en-US" sz="2000" b="1" dirty="0"/>
          </a:p>
        </p:txBody>
      </p:sp>
      <p:sp>
        <p:nvSpPr>
          <p:cNvPr id="103" name="TextBox 102"/>
          <p:cNvSpPr txBox="1"/>
          <p:nvPr/>
        </p:nvSpPr>
        <p:spPr>
          <a:xfrm>
            <a:off x="3096527" y="1231331"/>
            <a:ext cx="2509736" cy="400110"/>
          </a:xfrm>
          <a:prstGeom prst="rect">
            <a:avLst/>
          </a:prstGeom>
          <a:gradFill>
            <a:gsLst>
              <a:gs pos="0">
                <a:schemeClr val="bg2">
                  <a:lumMod val="75000"/>
                </a:schemeClr>
              </a:gs>
              <a:gs pos="35000">
                <a:schemeClr val="bg2">
                  <a:lumMod val="40000"/>
                  <a:lumOff val="60000"/>
                </a:schemeClr>
              </a:gs>
              <a:gs pos="100000">
                <a:schemeClr val="bg2">
                  <a:lumMod val="20000"/>
                  <a:lumOff val="80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t>Central Generation</a:t>
            </a:r>
            <a:endParaRPr lang="en-US" sz="2000" b="1" dirty="0"/>
          </a:p>
        </p:txBody>
      </p:sp>
      <p:sp>
        <p:nvSpPr>
          <p:cNvPr id="106" name="TextBox 105"/>
          <p:cNvSpPr txBox="1"/>
          <p:nvPr/>
        </p:nvSpPr>
        <p:spPr>
          <a:xfrm>
            <a:off x="6005379" y="1139338"/>
            <a:ext cx="2352905" cy="584775"/>
          </a:xfrm>
          <a:prstGeom prst="rect">
            <a:avLst/>
          </a:prstGeom>
          <a:solidFill>
            <a:srgbClr val="C00000"/>
          </a:solid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sz="1400" b="1" dirty="0" smtClean="0">
                <a:solidFill>
                  <a:schemeClr val="bg1"/>
                </a:solidFill>
              </a:rPr>
              <a:t>Generation Capacity &amp; Ancillary Service</a:t>
            </a:r>
          </a:p>
        </p:txBody>
      </p:sp>
      <p:sp>
        <p:nvSpPr>
          <p:cNvPr id="18" name="TextBox 17"/>
          <p:cNvSpPr txBox="1"/>
          <p:nvPr/>
        </p:nvSpPr>
        <p:spPr>
          <a:xfrm>
            <a:off x="655334" y="5556814"/>
            <a:ext cx="2007195" cy="584775"/>
          </a:xfrm>
          <a:prstGeom prst="rect">
            <a:avLst/>
          </a:prstGeom>
          <a:solidFill>
            <a:schemeClr val="accent3">
              <a:lumMod val="20000"/>
              <a:lumOff val="80000"/>
            </a:schemeClr>
          </a:soli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b="1" dirty="0" smtClean="0">
                <a:solidFill>
                  <a:schemeClr val="tx1"/>
                </a:solidFill>
              </a:rPr>
              <a:t>Voltage Support</a:t>
            </a:r>
            <a:endParaRPr lang="en-US" b="1" dirty="0">
              <a:solidFill>
                <a:schemeClr val="tx1"/>
              </a:solidFill>
            </a:endParaRPr>
          </a:p>
        </p:txBody>
      </p:sp>
      <p:sp>
        <p:nvSpPr>
          <p:cNvPr id="19" name="TextBox 18"/>
          <p:cNvSpPr txBox="1"/>
          <p:nvPr/>
        </p:nvSpPr>
        <p:spPr>
          <a:xfrm>
            <a:off x="655334" y="4581799"/>
            <a:ext cx="2007195" cy="584775"/>
          </a:xfrm>
          <a:prstGeom prst="rect">
            <a:avLst/>
          </a:prstGeom>
          <a:solidFill>
            <a:schemeClr val="accent3">
              <a:lumMod val="40000"/>
              <a:lumOff val="60000"/>
            </a:schemeClr>
          </a:soli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b="1" dirty="0" smtClean="0">
                <a:solidFill>
                  <a:schemeClr val="tx1"/>
                </a:solidFill>
              </a:rPr>
              <a:t>Loss Reduction</a:t>
            </a:r>
            <a:endParaRPr lang="en-US" b="1" dirty="0">
              <a:solidFill>
                <a:schemeClr val="tx1"/>
              </a:solidFill>
            </a:endParaRPr>
          </a:p>
        </p:txBody>
      </p:sp>
      <p:sp>
        <p:nvSpPr>
          <p:cNvPr id="20" name="TextBox 19"/>
          <p:cNvSpPr txBox="1"/>
          <p:nvPr/>
        </p:nvSpPr>
        <p:spPr>
          <a:xfrm>
            <a:off x="655334" y="3638075"/>
            <a:ext cx="2007195" cy="584775"/>
          </a:xfrm>
          <a:prstGeom prst="rect">
            <a:avLst/>
          </a:prstGeom>
          <a:solidFill>
            <a:schemeClr val="accent3">
              <a:lumMod val="60000"/>
              <a:lumOff val="40000"/>
            </a:schemeClr>
          </a:soli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b="1" dirty="0" smtClean="0">
                <a:solidFill>
                  <a:srgbClr val="000000"/>
                </a:solidFill>
              </a:rPr>
              <a:t>T&amp;</a:t>
            </a:r>
            <a:r>
              <a:rPr lang="en-US" b="1" dirty="0" smtClean="0">
                <a:solidFill>
                  <a:schemeClr val="tx1"/>
                </a:solidFill>
              </a:rPr>
              <a:t>D Avoided Capacity</a:t>
            </a:r>
            <a:endParaRPr lang="en-US" b="1" dirty="0">
              <a:solidFill>
                <a:schemeClr val="tx1"/>
              </a:solidFill>
            </a:endParaRPr>
          </a:p>
        </p:txBody>
      </p:sp>
      <p:sp>
        <p:nvSpPr>
          <p:cNvPr id="21" name="TextBox 20"/>
          <p:cNvSpPr txBox="1"/>
          <p:nvPr/>
        </p:nvSpPr>
        <p:spPr>
          <a:xfrm>
            <a:off x="655334" y="2802053"/>
            <a:ext cx="2007195" cy="584775"/>
          </a:xfrm>
          <a:prstGeom prst="rect">
            <a:avLst/>
          </a:prstGeom>
          <a:solidFill>
            <a:srgbClr val="30C230"/>
          </a:soli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b="1" dirty="0" smtClean="0">
                <a:solidFill>
                  <a:schemeClr val="bg1"/>
                </a:solidFill>
              </a:rPr>
              <a:t>Loss Reduction</a:t>
            </a:r>
            <a:endParaRPr lang="en-US" b="1" dirty="0">
              <a:solidFill>
                <a:schemeClr val="bg1"/>
              </a:solidFill>
            </a:endParaRPr>
          </a:p>
        </p:txBody>
      </p:sp>
      <p:sp>
        <p:nvSpPr>
          <p:cNvPr id="23" name="TextBox 22"/>
          <p:cNvSpPr txBox="1"/>
          <p:nvPr/>
        </p:nvSpPr>
        <p:spPr>
          <a:xfrm>
            <a:off x="655334" y="1999831"/>
            <a:ext cx="2007195" cy="584775"/>
          </a:xfrm>
          <a:prstGeom prst="rect">
            <a:avLst/>
          </a:prstGeom>
          <a:solidFill>
            <a:schemeClr val="accent3">
              <a:lumMod val="75000"/>
            </a:schemeClr>
          </a:soli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b="1" dirty="0" smtClean="0">
                <a:solidFill>
                  <a:schemeClr val="bg1"/>
                </a:solidFill>
              </a:rPr>
              <a:t>Frequency Support </a:t>
            </a:r>
            <a:endParaRPr lang="en-US" b="1" dirty="0">
              <a:solidFill>
                <a:schemeClr val="bg1"/>
              </a:solidFill>
            </a:endParaRPr>
          </a:p>
        </p:txBody>
      </p:sp>
      <p:sp>
        <p:nvSpPr>
          <p:cNvPr id="24" name="TextBox 23"/>
          <p:cNvSpPr txBox="1"/>
          <p:nvPr/>
        </p:nvSpPr>
        <p:spPr>
          <a:xfrm>
            <a:off x="655334" y="1136304"/>
            <a:ext cx="2007195" cy="584775"/>
          </a:xfrm>
          <a:prstGeom prst="rect">
            <a:avLst/>
          </a:prstGeom>
          <a:solidFill>
            <a:schemeClr val="accent3">
              <a:lumMod val="50000"/>
            </a:schemeClr>
          </a:soli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nchor="ctr">
            <a:noAutofit/>
          </a:bodyPr>
          <a:lstStyle/>
          <a:p>
            <a:r>
              <a:rPr lang="en-US" b="1" dirty="0" smtClean="0">
                <a:solidFill>
                  <a:schemeClr val="bg1"/>
                </a:solidFill>
              </a:rPr>
              <a:t>Energy, Capacity &amp; Ancillary </a:t>
            </a:r>
            <a:endParaRPr lang="en-US" b="1" dirty="0">
              <a:solidFill>
                <a:schemeClr val="bg1"/>
              </a:solidFill>
            </a:endParaRPr>
          </a:p>
        </p:txBody>
      </p:sp>
      <p:sp>
        <p:nvSpPr>
          <p:cNvPr id="25" name="Right Arrow 24"/>
          <p:cNvSpPr/>
          <p:nvPr/>
        </p:nvSpPr>
        <p:spPr bwMode="auto">
          <a:xfrm rot="16200000">
            <a:off x="-2366466" y="3365635"/>
            <a:ext cx="5287114" cy="554182"/>
          </a:xfrm>
          <a:prstGeom prst="rightArrow">
            <a:avLst/>
          </a:prstGeom>
          <a:gradFill flip="none" rotWithShape="1">
            <a:gsLst>
              <a:gs pos="35000">
                <a:schemeClr val="accent3">
                  <a:lumMod val="20000"/>
                  <a:lumOff val="80000"/>
                </a:schemeClr>
              </a:gs>
              <a:gs pos="35000">
                <a:schemeClr val="accent3">
                  <a:lumMod val="60000"/>
                  <a:lumOff val="40000"/>
                </a:schemeClr>
              </a:gs>
              <a:gs pos="87000">
                <a:schemeClr val="accent3">
                  <a:lumMod val="50000"/>
                </a:schemeClr>
              </a:gs>
            </a:gsLst>
            <a:lin ang="2700000" scaled="1"/>
            <a:tileRect/>
          </a:gra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r>
              <a:rPr lang="en-US" sz="1800" b="1" dirty="0" smtClean="0">
                <a:solidFill>
                  <a:srgbClr val="071F07"/>
                </a:solidFill>
                <a:latin typeface="Arial" charset="0"/>
              </a:rPr>
              <a:t>Increasing Penetration Level</a:t>
            </a:r>
          </a:p>
        </p:txBody>
      </p:sp>
    </p:spTree>
    <p:extLst>
      <p:ext uri="{BB962C8B-B14F-4D97-AF65-F5344CB8AC3E}">
        <p14:creationId xmlns:p14="http://schemas.microsoft.com/office/powerpoint/2010/main" val="3334173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9" grpId="0" animBg="1"/>
      <p:bldP spid="124" grpId="0" animBg="1"/>
      <p:bldP spid="106" grpId="0" animBg="1"/>
      <p:bldP spid="18" grpId="0" animBg="1"/>
      <p:bldP spid="19" grpId="0" animBg="1"/>
      <p:bldP spid="20" grpId="0" animBg="1"/>
      <p:bldP spid="21"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_The Integrated Grid_FL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0955" y="1583493"/>
            <a:ext cx="3931920" cy="262315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le 1"/>
          <p:cNvSpPr>
            <a:spLocks noGrp="1"/>
          </p:cNvSpPr>
          <p:nvPr>
            <p:ph type="title"/>
          </p:nvPr>
        </p:nvSpPr>
        <p:spPr/>
        <p:txBody>
          <a:bodyPr/>
          <a:lstStyle/>
          <a:p>
            <a:r>
              <a:rPr lang="en-US" dirty="0" smtClean="0"/>
              <a:t>Foundation of An Integrated Grid</a:t>
            </a:r>
            <a:endParaRPr lang="en-US" dirty="0"/>
          </a:p>
        </p:txBody>
      </p:sp>
      <p:sp>
        <p:nvSpPr>
          <p:cNvPr id="3" name="Content Placeholder 2"/>
          <p:cNvSpPr>
            <a:spLocks noGrp="1"/>
          </p:cNvSpPr>
          <p:nvPr>
            <p:ph idx="1"/>
          </p:nvPr>
        </p:nvSpPr>
        <p:spPr>
          <a:xfrm>
            <a:off x="380526" y="1354003"/>
            <a:ext cx="4714415" cy="5029200"/>
          </a:xfrm>
        </p:spPr>
        <p:txBody>
          <a:bodyPr>
            <a:noAutofit/>
          </a:bodyPr>
          <a:lstStyle/>
          <a:p>
            <a:pPr marL="404813" indent="-404813">
              <a:spcBef>
                <a:spcPts val="0"/>
              </a:spcBef>
              <a:spcAft>
                <a:spcPts val="3600"/>
              </a:spcAft>
              <a:buFont typeface="+mj-lt"/>
              <a:buAutoNum type="arabicPeriod"/>
            </a:pPr>
            <a:r>
              <a:rPr lang="en-US" sz="2800" dirty="0">
                <a:solidFill>
                  <a:schemeClr val="tx2"/>
                </a:solidFill>
              </a:rPr>
              <a:t>Grid Modernization</a:t>
            </a:r>
          </a:p>
          <a:p>
            <a:pPr marL="404813" indent="-404813">
              <a:spcBef>
                <a:spcPts val="0"/>
              </a:spcBef>
              <a:spcAft>
                <a:spcPts val="3600"/>
              </a:spcAft>
              <a:buFont typeface="+mj-lt"/>
              <a:buAutoNum type="arabicPeriod"/>
            </a:pPr>
            <a:r>
              <a:rPr lang="en-US" sz="2800" dirty="0">
                <a:solidFill>
                  <a:schemeClr val="tx2"/>
                </a:solidFill>
              </a:rPr>
              <a:t>Communication Standards and Interconnection Rules</a:t>
            </a:r>
          </a:p>
          <a:p>
            <a:pPr marL="404813" indent="-404813">
              <a:spcBef>
                <a:spcPts val="0"/>
              </a:spcBef>
              <a:spcAft>
                <a:spcPts val="3600"/>
              </a:spcAft>
              <a:buFont typeface="+mj-lt"/>
              <a:buAutoNum type="arabicPeriod"/>
            </a:pPr>
            <a:r>
              <a:rPr lang="en-US" sz="2800" dirty="0">
                <a:solidFill>
                  <a:schemeClr val="tx2"/>
                </a:solidFill>
              </a:rPr>
              <a:t>Integrated Planning and Operations </a:t>
            </a:r>
          </a:p>
          <a:p>
            <a:pPr marL="404813" indent="-404813">
              <a:spcBef>
                <a:spcPts val="0"/>
              </a:spcBef>
              <a:spcAft>
                <a:spcPts val="3600"/>
              </a:spcAft>
              <a:buFont typeface="+mj-lt"/>
              <a:buAutoNum type="arabicPeriod"/>
            </a:pPr>
            <a:r>
              <a:rPr lang="en-US" sz="2800" dirty="0" smtClean="0">
                <a:solidFill>
                  <a:schemeClr val="tx2"/>
                </a:solidFill>
              </a:rPr>
              <a:t>Informed Policy and Regulation</a:t>
            </a:r>
            <a:endParaRPr lang="en-US" sz="2800" dirty="0">
              <a:solidFill>
                <a:schemeClr val="tx2"/>
              </a:solidFill>
            </a:endParaRPr>
          </a:p>
        </p:txBody>
      </p:sp>
    </p:spTree>
    <p:extLst>
      <p:ext uri="{BB962C8B-B14F-4D97-AF65-F5344CB8AC3E}">
        <p14:creationId xmlns:p14="http://schemas.microsoft.com/office/powerpoint/2010/main" val="91589630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pic>
        <p:nvPicPr>
          <p:cNvPr id="59" name="Picture 58" descr="Mission icon_v1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296" y="1121742"/>
            <a:ext cx="2045192" cy="2045192"/>
          </a:xfrm>
          <a:prstGeom prst="rect">
            <a:avLst/>
          </a:prstGeom>
          <a:ln>
            <a:noFill/>
          </a:ln>
          <a:effectLst>
            <a:outerShdw blurRad="292100" dist="139700" dir="2700000" algn="tl" rotWithShape="0">
              <a:srgbClr val="333333">
                <a:alpha val="65000"/>
              </a:srgbClr>
            </a:outerShdw>
          </a:effectLst>
        </p:spPr>
      </p:pic>
      <p:grpSp>
        <p:nvGrpSpPr>
          <p:cNvPr id="3" name="Group 28"/>
          <p:cNvGrpSpPr/>
          <p:nvPr/>
        </p:nvGrpSpPr>
        <p:grpSpPr>
          <a:xfrm>
            <a:off x="2759391" y="1110084"/>
            <a:ext cx="3457614" cy="2275472"/>
            <a:chOff x="2726519" y="1354232"/>
            <a:chExt cx="3457614" cy="2275472"/>
          </a:xfrm>
        </p:grpSpPr>
        <p:sp>
          <p:nvSpPr>
            <p:cNvPr id="30" name="Parallelogram 25"/>
            <p:cNvSpPr/>
            <p:nvPr/>
          </p:nvSpPr>
          <p:spPr bwMode="auto">
            <a:xfrm>
              <a:off x="3020665" y="1354232"/>
              <a:ext cx="3160235" cy="1617332"/>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833" h="1232479">
                  <a:moveTo>
                    <a:pt x="0" y="626235"/>
                  </a:moveTo>
                  <a:lnTo>
                    <a:pt x="1231131" y="0"/>
                  </a:lnTo>
                  <a:lnTo>
                    <a:pt x="2458833" y="627549"/>
                  </a:lnTo>
                  <a:lnTo>
                    <a:pt x="1231180" y="1232479"/>
                  </a:lnTo>
                  <a:lnTo>
                    <a:pt x="0" y="626235"/>
                  </a:lnTo>
                  <a:close/>
                </a:path>
              </a:pathLst>
            </a:cu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1" name="Parallelogram 25"/>
            <p:cNvSpPr/>
            <p:nvPr/>
          </p:nvSpPr>
          <p:spPr bwMode="auto">
            <a:xfrm>
              <a:off x="4594892" y="2171829"/>
              <a:ext cx="1589241" cy="1457875"/>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 name="connsiteX0" fmla="*/ 638 w 2459471"/>
                <a:gd name="connsiteY0" fmla="*/ 626235 h 1110966"/>
                <a:gd name="connsiteX1" fmla="*/ 1231769 w 2459471"/>
                <a:gd name="connsiteY1" fmla="*/ 0 h 1110966"/>
                <a:gd name="connsiteX2" fmla="*/ 2459471 w 2459471"/>
                <a:gd name="connsiteY2" fmla="*/ 627549 h 1110966"/>
                <a:gd name="connsiteX3" fmla="*/ 0 w 2459471"/>
                <a:gd name="connsiteY3" fmla="*/ 1110966 h 1110966"/>
                <a:gd name="connsiteX4" fmla="*/ 638 w 2459471"/>
                <a:gd name="connsiteY4" fmla="*/ 626235 h 1110966"/>
                <a:gd name="connsiteX0" fmla="*/ 638 w 1236515"/>
                <a:gd name="connsiteY0" fmla="*/ 626235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26235 h 1110966"/>
                <a:gd name="connsiteX0" fmla="*/ 638 w 1236515"/>
                <a:gd name="connsiteY0" fmla="*/ 613216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13216 h 111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15" h="1110966">
                  <a:moveTo>
                    <a:pt x="638" y="613216"/>
                  </a:moveTo>
                  <a:lnTo>
                    <a:pt x="1231769" y="0"/>
                  </a:lnTo>
                  <a:lnTo>
                    <a:pt x="1236515" y="488678"/>
                  </a:lnTo>
                  <a:lnTo>
                    <a:pt x="0" y="1110966"/>
                  </a:lnTo>
                  <a:cubicBezTo>
                    <a:pt x="213" y="949389"/>
                    <a:pt x="425" y="774793"/>
                    <a:pt x="638" y="613216"/>
                  </a:cubicBez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8" name="Parallelogram 25"/>
            <p:cNvSpPr/>
            <p:nvPr/>
          </p:nvSpPr>
          <p:spPr bwMode="auto">
            <a:xfrm rot="2285544">
              <a:off x="2726519" y="2460558"/>
              <a:ext cx="2148110" cy="874082"/>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 name="connsiteX0" fmla="*/ 638 w 2459471"/>
                <a:gd name="connsiteY0" fmla="*/ 626235 h 1110966"/>
                <a:gd name="connsiteX1" fmla="*/ 1231769 w 2459471"/>
                <a:gd name="connsiteY1" fmla="*/ 0 h 1110966"/>
                <a:gd name="connsiteX2" fmla="*/ 2459471 w 2459471"/>
                <a:gd name="connsiteY2" fmla="*/ 627549 h 1110966"/>
                <a:gd name="connsiteX3" fmla="*/ 0 w 2459471"/>
                <a:gd name="connsiteY3" fmla="*/ 1110966 h 1110966"/>
                <a:gd name="connsiteX4" fmla="*/ 638 w 2459471"/>
                <a:gd name="connsiteY4" fmla="*/ 626235 h 1110966"/>
                <a:gd name="connsiteX0" fmla="*/ 638 w 1236515"/>
                <a:gd name="connsiteY0" fmla="*/ 626235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26235 h 1110966"/>
                <a:gd name="connsiteX0" fmla="*/ 638 w 1236515"/>
                <a:gd name="connsiteY0" fmla="*/ 613216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13216 h 1110966"/>
                <a:gd name="connsiteX0" fmla="*/ 638 w 1671983"/>
                <a:gd name="connsiteY0" fmla="*/ 613216 h 1110966"/>
                <a:gd name="connsiteX1" fmla="*/ 1231769 w 1671983"/>
                <a:gd name="connsiteY1" fmla="*/ 0 h 1110966"/>
                <a:gd name="connsiteX2" fmla="*/ 1671983 w 1671983"/>
                <a:gd name="connsiteY2" fmla="*/ 744356 h 1110966"/>
                <a:gd name="connsiteX3" fmla="*/ 0 w 1671983"/>
                <a:gd name="connsiteY3" fmla="*/ 1110966 h 1110966"/>
                <a:gd name="connsiteX4" fmla="*/ 638 w 1671983"/>
                <a:gd name="connsiteY4" fmla="*/ 613216 h 1110966"/>
                <a:gd name="connsiteX0" fmla="*/ 638 w 1671983"/>
                <a:gd name="connsiteY0" fmla="*/ 267693 h 765443"/>
                <a:gd name="connsiteX1" fmla="*/ 1356297 w 1671983"/>
                <a:gd name="connsiteY1" fmla="*/ 0 h 765443"/>
                <a:gd name="connsiteX2" fmla="*/ 1671983 w 1671983"/>
                <a:gd name="connsiteY2" fmla="*/ 398833 h 765443"/>
                <a:gd name="connsiteX3" fmla="*/ 0 w 1671983"/>
                <a:gd name="connsiteY3" fmla="*/ 765443 h 765443"/>
                <a:gd name="connsiteX4" fmla="*/ 638 w 1671983"/>
                <a:gd name="connsiteY4" fmla="*/ 267693 h 765443"/>
                <a:gd name="connsiteX0" fmla="*/ 1 w 1671346"/>
                <a:gd name="connsiteY0" fmla="*/ 267693 h 666090"/>
                <a:gd name="connsiteX1" fmla="*/ 1355660 w 1671346"/>
                <a:gd name="connsiteY1" fmla="*/ 0 h 666090"/>
                <a:gd name="connsiteX2" fmla="*/ 1671346 w 1671346"/>
                <a:gd name="connsiteY2" fmla="*/ 398833 h 666090"/>
                <a:gd name="connsiteX3" fmla="*/ 308323 w 1671346"/>
                <a:gd name="connsiteY3" fmla="*/ 666090 h 666090"/>
                <a:gd name="connsiteX4" fmla="*/ 1 w 1671346"/>
                <a:gd name="connsiteY4" fmla="*/ 267693 h 666090"/>
                <a:gd name="connsiteX0" fmla="*/ 3 w 1671348"/>
                <a:gd name="connsiteY0" fmla="*/ 267693 h 666090"/>
                <a:gd name="connsiteX1" fmla="*/ 1355662 w 1671348"/>
                <a:gd name="connsiteY1" fmla="*/ 0 h 666090"/>
                <a:gd name="connsiteX2" fmla="*/ 1671348 w 1671348"/>
                <a:gd name="connsiteY2" fmla="*/ 398833 h 666090"/>
                <a:gd name="connsiteX3" fmla="*/ 308325 w 1671348"/>
                <a:gd name="connsiteY3" fmla="*/ 666090 h 666090"/>
                <a:gd name="connsiteX4" fmla="*/ 3 w 1671348"/>
                <a:gd name="connsiteY4" fmla="*/ 267693 h 666090"/>
                <a:gd name="connsiteX0" fmla="*/ 0 w 1671345"/>
                <a:gd name="connsiteY0" fmla="*/ 267693 h 666090"/>
                <a:gd name="connsiteX1" fmla="*/ 1355659 w 1671345"/>
                <a:gd name="connsiteY1" fmla="*/ 0 h 666090"/>
                <a:gd name="connsiteX2" fmla="*/ 1671345 w 1671345"/>
                <a:gd name="connsiteY2" fmla="*/ 398833 h 666090"/>
                <a:gd name="connsiteX3" fmla="*/ 308322 w 1671345"/>
                <a:gd name="connsiteY3" fmla="*/ 666090 h 666090"/>
                <a:gd name="connsiteX4" fmla="*/ 0 w 1671345"/>
                <a:gd name="connsiteY4" fmla="*/ 267693 h 66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345" h="666090">
                  <a:moveTo>
                    <a:pt x="0" y="267693"/>
                  </a:moveTo>
                  <a:lnTo>
                    <a:pt x="1355659" y="0"/>
                  </a:lnTo>
                  <a:lnTo>
                    <a:pt x="1671345" y="398833"/>
                  </a:lnTo>
                  <a:lnTo>
                    <a:pt x="308322" y="666090"/>
                  </a:lnTo>
                  <a:lnTo>
                    <a:pt x="0" y="267693"/>
                  </a:lnTo>
                  <a:close/>
                </a:path>
              </a:pathLst>
            </a:custGeom>
            <a:gradFill flip="none" rotWithShape="1">
              <a:gsLst>
                <a:gs pos="53000">
                  <a:schemeClr val="tx2">
                    <a:lumMod val="40000"/>
                    <a:lumOff val="60000"/>
                  </a:schemeClr>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dirty="0"/>
            </a:p>
          </p:txBody>
        </p:sp>
        <p:sp>
          <p:nvSpPr>
            <p:cNvPr id="42" name="Rectangle 41"/>
            <p:cNvSpPr/>
            <p:nvPr/>
          </p:nvSpPr>
          <p:spPr>
            <a:xfrm>
              <a:off x="3705412" y="1547111"/>
              <a:ext cx="1822823" cy="1077218"/>
            </a:xfrm>
            <a:prstGeom prst="rect">
              <a:avLst/>
            </a:prstGeom>
            <a:ln>
              <a:noFill/>
            </a:ln>
          </p:spPr>
          <p:txBody>
            <a:bodyPr wrap="square">
              <a:spAutoFit/>
            </a:bodyPr>
            <a:lstStyle/>
            <a:p>
              <a:pPr marL="0" indent="0">
                <a:spcAft>
                  <a:spcPts val="2400"/>
                </a:spcAft>
                <a:buNone/>
              </a:pPr>
              <a:r>
                <a:rPr lang="en-US" dirty="0" smtClean="0">
                  <a:solidFill>
                    <a:schemeClr val="bg1"/>
                  </a:solidFill>
                </a:rPr>
                <a:t>Inform Stakeholders </a:t>
              </a:r>
              <a:r>
                <a:rPr lang="en-US" dirty="0">
                  <a:solidFill>
                    <a:schemeClr val="bg1"/>
                  </a:solidFill>
                </a:rPr>
                <a:t>on </a:t>
              </a:r>
              <a:r>
                <a:rPr lang="en-US" dirty="0" smtClean="0">
                  <a:solidFill>
                    <a:schemeClr val="bg1"/>
                  </a:solidFill>
                </a:rPr>
                <a:t>Key Concept &amp; Challenges</a:t>
              </a:r>
              <a:endParaRPr lang="en-US" dirty="0">
                <a:solidFill>
                  <a:schemeClr val="bg1"/>
                </a:solidFill>
              </a:endParaRPr>
            </a:p>
          </p:txBody>
        </p:sp>
      </p:grpSp>
      <p:grpSp>
        <p:nvGrpSpPr>
          <p:cNvPr id="4" name="Group 45"/>
          <p:cNvGrpSpPr/>
          <p:nvPr/>
        </p:nvGrpSpPr>
        <p:grpSpPr>
          <a:xfrm>
            <a:off x="1182302" y="2566159"/>
            <a:ext cx="3457614" cy="2275472"/>
            <a:chOff x="1149430" y="2810307"/>
            <a:chExt cx="3457614" cy="2275472"/>
          </a:xfrm>
        </p:grpSpPr>
        <p:sp>
          <p:nvSpPr>
            <p:cNvPr id="55" name="Parallelogram 25"/>
            <p:cNvSpPr/>
            <p:nvPr/>
          </p:nvSpPr>
          <p:spPr bwMode="auto">
            <a:xfrm>
              <a:off x="1436784" y="2810307"/>
              <a:ext cx="3160235" cy="1617332"/>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833" h="1232479">
                  <a:moveTo>
                    <a:pt x="0" y="626235"/>
                  </a:moveTo>
                  <a:lnTo>
                    <a:pt x="1231131" y="0"/>
                  </a:lnTo>
                  <a:lnTo>
                    <a:pt x="2458833" y="627549"/>
                  </a:lnTo>
                  <a:lnTo>
                    <a:pt x="1231180" y="1232479"/>
                  </a:lnTo>
                  <a:lnTo>
                    <a:pt x="0" y="626235"/>
                  </a:lnTo>
                  <a:close/>
                </a:path>
              </a:pathLst>
            </a:cu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56" name="Parallelogram 25"/>
            <p:cNvSpPr/>
            <p:nvPr/>
          </p:nvSpPr>
          <p:spPr bwMode="auto">
            <a:xfrm>
              <a:off x="3017803" y="3627904"/>
              <a:ext cx="1589241" cy="1457875"/>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 name="connsiteX0" fmla="*/ 638 w 2459471"/>
                <a:gd name="connsiteY0" fmla="*/ 626235 h 1110966"/>
                <a:gd name="connsiteX1" fmla="*/ 1231769 w 2459471"/>
                <a:gd name="connsiteY1" fmla="*/ 0 h 1110966"/>
                <a:gd name="connsiteX2" fmla="*/ 2459471 w 2459471"/>
                <a:gd name="connsiteY2" fmla="*/ 627549 h 1110966"/>
                <a:gd name="connsiteX3" fmla="*/ 0 w 2459471"/>
                <a:gd name="connsiteY3" fmla="*/ 1110966 h 1110966"/>
                <a:gd name="connsiteX4" fmla="*/ 638 w 2459471"/>
                <a:gd name="connsiteY4" fmla="*/ 626235 h 1110966"/>
                <a:gd name="connsiteX0" fmla="*/ 638 w 1236515"/>
                <a:gd name="connsiteY0" fmla="*/ 626235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26235 h 1110966"/>
                <a:gd name="connsiteX0" fmla="*/ 638 w 1236515"/>
                <a:gd name="connsiteY0" fmla="*/ 613216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13216 h 111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15" h="1110966">
                  <a:moveTo>
                    <a:pt x="638" y="613216"/>
                  </a:moveTo>
                  <a:lnTo>
                    <a:pt x="1231769" y="0"/>
                  </a:lnTo>
                  <a:lnTo>
                    <a:pt x="1236515" y="488678"/>
                  </a:lnTo>
                  <a:lnTo>
                    <a:pt x="0" y="1110966"/>
                  </a:lnTo>
                  <a:cubicBezTo>
                    <a:pt x="213" y="949389"/>
                    <a:pt x="425" y="774793"/>
                    <a:pt x="638" y="613216"/>
                  </a:cubicBez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57" name="Parallelogram 25"/>
            <p:cNvSpPr/>
            <p:nvPr/>
          </p:nvSpPr>
          <p:spPr bwMode="auto">
            <a:xfrm rot="2285544">
              <a:off x="1149430" y="3923425"/>
              <a:ext cx="2148110" cy="874082"/>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 name="connsiteX0" fmla="*/ 638 w 2459471"/>
                <a:gd name="connsiteY0" fmla="*/ 626235 h 1110966"/>
                <a:gd name="connsiteX1" fmla="*/ 1231769 w 2459471"/>
                <a:gd name="connsiteY1" fmla="*/ 0 h 1110966"/>
                <a:gd name="connsiteX2" fmla="*/ 2459471 w 2459471"/>
                <a:gd name="connsiteY2" fmla="*/ 627549 h 1110966"/>
                <a:gd name="connsiteX3" fmla="*/ 0 w 2459471"/>
                <a:gd name="connsiteY3" fmla="*/ 1110966 h 1110966"/>
                <a:gd name="connsiteX4" fmla="*/ 638 w 2459471"/>
                <a:gd name="connsiteY4" fmla="*/ 626235 h 1110966"/>
                <a:gd name="connsiteX0" fmla="*/ 638 w 1236515"/>
                <a:gd name="connsiteY0" fmla="*/ 626235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26235 h 1110966"/>
                <a:gd name="connsiteX0" fmla="*/ 638 w 1236515"/>
                <a:gd name="connsiteY0" fmla="*/ 613216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13216 h 1110966"/>
                <a:gd name="connsiteX0" fmla="*/ 638 w 1671983"/>
                <a:gd name="connsiteY0" fmla="*/ 613216 h 1110966"/>
                <a:gd name="connsiteX1" fmla="*/ 1231769 w 1671983"/>
                <a:gd name="connsiteY1" fmla="*/ 0 h 1110966"/>
                <a:gd name="connsiteX2" fmla="*/ 1671983 w 1671983"/>
                <a:gd name="connsiteY2" fmla="*/ 744356 h 1110966"/>
                <a:gd name="connsiteX3" fmla="*/ 0 w 1671983"/>
                <a:gd name="connsiteY3" fmla="*/ 1110966 h 1110966"/>
                <a:gd name="connsiteX4" fmla="*/ 638 w 1671983"/>
                <a:gd name="connsiteY4" fmla="*/ 613216 h 1110966"/>
                <a:gd name="connsiteX0" fmla="*/ 638 w 1671983"/>
                <a:gd name="connsiteY0" fmla="*/ 267693 h 765443"/>
                <a:gd name="connsiteX1" fmla="*/ 1356297 w 1671983"/>
                <a:gd name="connsiteY1" fmla="*/ 0 h 765443"/>
                <a:gd name="connsiteX2" fmla="*/ 1671983 w 1671983"/>
                <a:gd name="connsiteY2" fmla="*/ 398833 h 765443"/>
                <a:gd name="connsiteX3" fmla="*/ 0 w 1671983"/>
                <a:gd name="connsiteY3" fmla="*/ 765443 h 765443"/>
                <a:gd name="connsiteX4" fmla="*/ 638 w 1671983"/>
                <a:gd name="connsiteY4" fmla="*/ 267693 h 765443"/>
                <a:gd name="connsiteX0" fmla="*/ 1 w 1671346"/>
                <a:gd name="connsiteY0" fmla="*/ 267693 h 666090"/>
                <a:gd name="connsiteX1" fmla="*/ 1355660 w 1671346"/>
                <a:gd name="connsiteY1" fmla="*/ 0 h 666090"/>
                <a:gd name="connsiteX2" fmla="*/ 1671346 w 1671346"/>
                <a:gd name="connsiteY2" fmla="*/ 398833 h 666090"/>
                <a:gd name="connsiteX3" fmla="*/ 308323 w 1671346"/>
                <a:gd name="connsiteY3" fmla="*/ 666090 h 666090"/>
                <a:gd name="connsiteX4" fmla="*/ 1 w 1671346"/>
                <a:gd name="connsiteY4" fmla="*/ 267693 h 666090"/>
                <a:gd name="connsiteX0" fmla="*/ 3 w 1671348"/>
                <a:gd name="connsiteY0" fmla="*/ 267693 h 666090"/>
                <a:gd name="connsiteX1" fmla="*/ 1355662 w 1671348"/>
                <a:gd name="connsiteY1" fmla="*/ 0 h 666090"/>
                <a:gd name="connsiteX2" fmla="*/ 1671348 w 1671348"/>
                <a:gd name="connsiteY2" fmla="*/ 398833 h 666090"/>
                <a:gd name="connsiteX3" fmla="*/ 308325 w 1671348"/>
                <a:gd name="connsiteY3" fmla="*/ 666090 h 666090"/>
                <a:gd name="connsiteX4" fmla="*/ 3 w 1671348"/>
                <a:gd name="connsiteY4" fmla="*/ 267693 h 666090"/>
                <a:gd name="connsiteX0" fmla="*/ 0 w 1671345"/>
                <a:gd name="connsiteY0" fmla="*/ 267693 h 666090"/>
                <a:gd name="connsiteX1" fmla="*/ 1355659 w 1671345"/>
                <a:gd name="connsiteY1" fmla="*/ 0 h 666090"/>
                <a:gd name="connsiteX2" fmla="*/ 1671345 w 1671345"/>
                <a:gd name="connsiteY2" fmla="*/ 398833 h 666090"/>
                <a:gd name="connsiteX3" fmla="*/ 308322 w 1671345"/>
                <a:gd name="connsiteY3" fmla="*/ 666090 h 666090"/>
                <a:gd name="connsiteX4" fmla="*/ 0 w 1671345"/>
                <a:gd name="connsiteY4" fmla="*/ 267693 h 66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345" h="666090">
                  <a:moveTo>
                    <a:pt x="0" y="267693"/>
                  </a:moveTo>
                  <a:lnTo>
                    <a:pt x="1355659" y="0"/>
                  </a:lnTo>
                  <a:lnTo>
                    <a:pt x="1671345" y="398833"/>
                  </a:lnTo>
                  <a:lnTo>
                    <a:pt x="308322" y="666090"/>
                  </a:lnTo>
                  <a:lnTo>
                    <a:pt x="0" y="267693"/>
                  </a:lnTo>
                  <a:close/>
                </a:path>
              </a:pathLst>
            </a:custGeom>
            <a:gradFill flip="none" rotWithShape="1">
              <a:gsLst>
                <a:gs pos="53000">
                  <a:schemeClr val="tx2">
                    <a:lumMod val="40000"/>
                    <a:lumOff val="60000"/>
                  </a:schemeClr>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58" name="Rectangle 57"/>
            <p:cNvSpPr/>
            <p:nvPr/>
          </p:nvSpPr>
          <p:spPr>
            <a:xfrm>
              <a:off x="1974974" y="3160268"/>
              <a:ext cx="2076590" cy="830997"/>
            </a:xfrm>
            <a:prstGeom prst="rect">
              <a:avLst/>
            </a:prstGeom>
          </p:spPr>
          <p:txBody>
            <a:bodyPr wrap="square">
              <a:spAutoFit/>
            </a:bodyPr>
            <a:lstStyle/>
            <a:p>
              <a:pPr marL="0" indent="0">
                <a:spcBef>
                  <a:spcPts val="0"/>
                </a:spcBef>
                <a:spcAft>
                  <a:spcPts val="0"/>
                </a:spcAft>
                <a:buNone/>
              </a:pPr>
              <a:r>
                <a:rPr lang="en-US" dirty="0" smtClean="0">
                  <a:solidFill>
                    <a:schemeClr val="tx2"/>
                  </a:solidFill>
                </a:rPr>
                <a:t>Benefit/Cost Framework for Different Designs</a:t>
              </a:r>
            </a:p>
          </p:txBody>
        </p:sp>
      </p:grpSp>
      <p:grpSp>
        <p:nvGrpSpPr>
          <p:cNvPr id="5" name="Group 59"/>
          <p:cNvGrpSpPr/>
          <p:nvPr/>
        </p:nvGrpSpPr>
        <p:grpSpPr>
          <a:xfrm>
            <a:off x="4344023" y="2566159"/>
            <a:ext cx="3457614" cy="2282264"/>
            <a:chOff x="4311151" y="2810307"/>
            <a:chExt cx="3457614" cy="2282264"/>
          </a:xfrm>
        </p:grpSpPr>
        <p:sp>
          <p:nvSpPr>
            <p:cNvPr id="61" name="Parallelogram 25"/>
            <p:cNvSpPr/>
            <p:nvPr/>
          </p:nvSpPr>
          <p:spPr bwMode="auto">
            <a:xfrm>
              <a:off x="4605297" y="2810307"/>
              <a:ext cx="3160235" cy="1617332"/>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833" h="1232479">
                  <a:moveTo>
                    <a:pt x="0" y="626235"/>
                  </a:moveTo>
                  <a:lnTo>
                    <a:pt x="1231131" y="0"/>
                  </a:lnTo>
                  <a:lnTo>
                    <a:pt x="2458833" y="627549"/>
                  </a:lnTo>
                  <a:lnTo>
                    <a:pt x="1231180" y="1232479"/>
                  </a:lnTo>
                  <a:lnTo>
                    <a:pt x="0" y="626235"/>
                  </a:ln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62" name="Parallelogram 25"/>
            <p:cNvSpPr/>
            <p:nvPr/>
          </p:nvSpPr>
          <p:spPr bwMode="auto">
            <a:xfrm>
              <a:off x="6179524" y="3634696"/>
              <a:ext cx="1589241" cy="1457875"/>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 name="connsiteX0" fmla="*/ 638 w 2459471"/>
                <a:gd name="connsiteY0" fmla="*/ 626235 h 1110966"/>
                <a:gd name="connsiteX1" fmla="*/ 1231769 w 2459471"/>
                <a:gd name="connsiteY1" fmla="*/ 0 h 1110966"/>
                <a:gd name="connsiteX2" fmla="*/ 2459471 w 2459471"/>
                <a:gd name="connsiteY2" fmla="*/ 627549 h 1110966"/>
                <a:gd name="connsiteX3" fmla="*/ 0 w 2459471"/>
                <a:gd name="connsiteY3" fmla="*/ 1110966 h 1110966"/>
                <a:gd name="connsiteX4" fmla="*/ 638 w 2459471"/>
                <a:gd name="connsiteY4" fmla="*/ 626235 h 1110966"/>
                <a:gd name="connsiteX0" fmla="*/ 638 w 1236515"/>
                <a:gd name="connsiteY0" fmla="*/ 626235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26235 h 1110966"/>
                <a:gd name="connsiteX0" fmla="*/ 638 w 1236515"/>
                <a:gd name="connsiteY0" fmla="*/ 613216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13216 h 111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15" h="1110966">
                  <a:moveTo>
                    <a:pt x="638" y="613216"/>
                  </a:moveTo>
                  <a:lnTo>
                    <a:pt x="1231769" y="0"/>
                  </a:lnTo>
                  <a:lnTo>
                    <a:pt x="1236515" y="488678"/>
                  </a:lnTo>
                  <a:lnTo>
                    <a:pt x="0" y="1110966"/>
                  </a:lnTo>
                  <a:cubicBezTo>
                    <a:pt x="213" y="949389"/>
                    <a:pt x="425" y="774793"/>
                    <a:pt x="638" y="613216"/>
                  </a:cubicBez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63" name="Parallelogram 25"/>
            <p:cNvSpPr/>
            <p:nvPr/>
          </p:nvSpPr>
          <p:spPr bwMode="auto">
            <a:xfrm rot="2285544">
              <a:off x="4311151" y="3923425"/>
              <a:ext cx="2148110" cy="874082"/>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 name="connsiteX0" fmla="*/ 638 w 2459471"/>
                <a:gd name="connsiteY0" fmla="*/ 626235 h 1110966"/>
                <a:gd name="connsiteX1" fmla="*/ 1231769 w 2459471"/>
                <a:gd name="connsiteY1" fmla="*/ 0 h 1110966"/>
                <a:gd name="connsiteX2" fmla="*/ 2459471 w 2459471"/>
                <a:gd name="connsiteY2" fmla="*/ 627549 h 1110966"/>
                <a:gd name="connsiteX3" fmla="*/ 0 w 2459471"/>
                <a:gd name="connsiteY3" fmla="*/ 1110966 h 1110966"/>
                <a:gd name="connsiteX4" fmla="*/ 638 w 2459471"/>
                <a:gd name="connsiteY4" fmla="*/ 626235 h 1110966"/>
                <a:gd name="connsiteX0" fmla="*/ 638 w 1236515"/>
                <a:gd name="connsiteY0" fmla="*/ 626235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26235 h 1110966"/>
                <a:gd name="connsiteX0" fmla="*/ 638 w 1236515"/>
                <a:gd name="connsiteY0" fmla="*/ 613216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13216 h 1110966"/>
                <a:gd name="connsiteX0" fmla="*/ 638 w 1671983"/>
                <a:gd name="connsiteY0" fmla="*/ 613216 h 1110966"/>
                <a:gd name="connsiteX1" fmla="*/ 1231769 w 1671983"/>
                <a:gd name="connsiteY1" fmla="*/ 0 h 1110966"/>
                <a:gd name="connsiteX2" fmla="*/ 1671983 w 1671983"/>
                <a:gd name="connsiteY2" fmla="*/ 744356 h 1110966"/>
                <a:gd name="connsiteX3" fmla="*/ 0 w 1671983"/>
                <a:gd name="connsiteY3" fmla="*/ 1110966 h 1110966"/>
                <a:gd name="connsiteX4" fmla="*/ 638 w 1671983"/>
                <a:gd name="connsiteY4" fmla="*/ 613216 h 1110966"/>
                <a:gd name="connsiteX0" fmla="*/ 638 w 1671983"/>
                <a:gd name="connsiteY0" fmla="*/ 267693 h 765443"/>
                <a:gd name="connsiteX1" fmla="*/ 1356297 w 1671983"/>
                <a:gd name="connsiteY1" fmla="*/ 0 h 765443"/>
                <a:gd name="connsiteX2" fmla="*/ 1671983 w 1671983"/>
                <a:gd name="connsiteY2" fmla="*/ 398833 h 765443"/>
                <a:gd name="connsiteX3" fmla="*/ 0 w 1671983"/>
                <a:gd name="connsiteY3" fmla="*/ 765443 h 765443"/>
                <a:gd name="connsiteX4" fmla="*/ 638 w 1671983"/>
                <a:gd name="connsiteY4" fmla="*/ 267693 h 765443"/>
                <a:gd name="connsiteX0" fmla="*/ 1 w 1671346"/>
                <a:gd name="connsiteY0" fmla="*/ 267693 h 666090"/>
                <a:gd name="connsiteX1" fmla="*/ 1355660 w 1671346"/>
                <a:gd name="connsiteY1" fmla="*/ 0 h 666090"/>
                <a:gd name="connsiteX2" fmla="*/ 1671346 w 1671346"/>
                <a:gd name="connsiteY2" fmla="*/ 398833 h 666090"/>
                <a:gd name="connsiteX3" fmla="*/ 308323 w 1671346"/>
                <a:gd name="connsiteY3" fmla="*/ 666090 h 666090"/>
                <a:gd name="connsiteX4" fmla="*/ 1 w 1671346"/>
                <a:gd name="connsiteY4" fmla="*/ 267693 h 666090"/>
                <a:gd name="connsiteX0" fmla="*/ 3 w 1671348"/>
                <a:gd name="connsiteY0" fmla="*/ 267693 h 666090"/>
                <a:gd name="connsiteX1" fmla="*/ 1355662 w 1671348"/>
                <a:gd name="connsiteY1" fmla="*/ 0 h 666090"/>
                <a:gd name="connsiteX2" fmla="*/ 1671348 w 1671348"/>
                <a:gd name="connsiteY2" fmla="*/ 398833 h 666090"/>
                <a:gd name="connsiteX3" fmla="*/ 308325 w 1671348"/>
                <a:gd name="connsiteY3" fmla="*/ 666090 h 666090"/>
                <a:gd name="connsiteX4" fmla="*/ 3 w 1671348"/>
                <a:gd name="connsiteY4" fmla="*/ 267693 h 666090"/>
                <a:gd name="connsiteX0" fmla="*/ 0 w 1671345"/>
                <a:gd name="connsiteY0" fmla="*/ 267693 h 666090"/>
                <a:gd name="connsiteX1" fmla="*/ 1355659 w 1671345"/>
                <a:gd name="connsiteY1" fmla="*/ 0 h 666090"/>
                <a:gd name="connsiteX2" fmla="*/ 1671345 w 1671345"/>
                <a:gd name="connsiteY2" fmla="*/ 398833 h 666090"/>
                <a:gd name="connsiteX3" fmla="*/ 308322 w 1671345"/>
                <a:gd name="connsiteY3" fmla="*/ 666090 h 666090"/>
                <a:gd name="connsiteX4" fmla="*/ 0 w 1671345"/>
                <a:gd name="connsiteY4" fmla="*/ 267693 h 66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345" h="666090">
                  <a:moveTo>
                    <a:pt x="0" y="267693"/>
                  </a:moveTo>
                  <a:lnTo>
                    <a:pt x="1355659" y="0"/>
                  </a:lnTo>
                  <a:lnTo>
                    <a:pt x="1671345" y="398833"/>
                  </a:lnTo>
                  <a:lnTo>
                    <a:pt x="308322" y="666090"/>
                  </a:lnTo>
                  <a:lnTo>
                    <a:pt x="0" y="267693"/>
                  </a:lnTo>
                  <a:close/>
                </a:path>
              </a:pathLst>
            </a:custGeom>
            <a:gradFill flip="none" rotWithShape="1">
              <a:gsLst>
                <a:gs pos="53000">
                  <a:schemeClr val="tx2">
                    <a:lumMod val="40000"/>
                    <a:lumOff val="60000"/>
                  </a:schemeClr>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dirty="0"/>
            </a:p>
          </p:txBody>
        </p:sp>
        <p:sp>
          <p:nvSpPr>
            <p:cNvPr id="64" name="Rectangle 63"/>
            <p:cNvSpPr/>
            <p:nvPr/>
          </p:nvSpPr>
          <p:spPr>
            <a:xfrm>
              <a:off x="4790137" y="3292975"/>
              <a:ext cx="2845876" cy="584776"/>
            </a:xfrm>
            <a:prstGeom prst="rect">
              <a:avLst/>
            </a:prstGeom>
          </p:spPr>
          <p:txBody>
            <a:bodyPr wrap="square">
              <a:spAutoFit/>
            </a:bodyPr>
            <a:lstStyle/>
            <a:p>
              <a:pPr marL="0" indent="0">
                <a:spcBef>
                  <a:spcPts val="0"/>
                </a:spcBef>
                <a:spcAft>
                  <a:spcPts val="0"/>
                </a:spcAft>
                <a:buNone/>
              </a:pPr>
              <a:r>
                <a:rPr lang="en-US" dirty="0" smtClean="0">
                  <a:solidFill>
                    <a:srgbClr val="FFFFFF"/>
                  </a:solidFill>
                </a:rPr>
                <a:t>Global </a:t>
              </a:r>
            </a:p>
            <a:p>
              <a:pPr marL="0" indent="0">
                <a:spcBef>
                  <a:spcPts val="0"/>
                </a:spcBef>
                <a:spcAft>
                  <a:spcPts val="0"/>
                </a:spcAft>
                <a:buNone/>
              </a:pPr>
              <a:r>
                <a:rPr lang="en-US" dirty="0" smtClean="0">
                  <a:solidFill>
                    <a:srgbClr val="FFFFFF"/>
                  </a:solidFill>
                </a:rPr>
                <a:t>Demonstrations</a:t>
              </a:r>
              <a:endParaRPr lang="en-US" dirty="0">
                <a:solidFill>
                  <a:srgbClr val="FFFFFF"/>
                </a:solidFill>
              </a:endParaRPr>
            </a:p>
          </p:txBody>
        </p:sp>
      </p:grpSp>
      <p:grpSp>
        <p:nvGrpSpPr>
          <p:cNvPr id="6" name="Group 64"/>
          <p:cNvGrpSpPr/>
          <p:nvPr/>
        </p:nvGrpSpPr>
        <p:grpSpPr>
          <a:xfrm>
            <a:off x="2749651" y="3998216"/>
            <a:ext cx="3457614" cy="2282264"/>
            <a:chOff x="2716779" y="4242364"/>
            <a:chExt cx="3457614" cy="2282264"/>
          </a:xfrm>
        </p:grpSpPr>
        <p:sp>
          <p:nvSpPr>
            <p:cNvPr id="66" name="Parallelogram 25"/>
            <p:cNvSpPr/>
            <p:nvPr/>
          </p:nvSpPr>
          <p:spPr bwMode="auto">
            <a:xfrm>
              <a:off x="3004133" y="4242364"/>
              <a:ext cx="3160235" cy="1617332"/>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833" h="1232479">
                  <a:moveTo>
                    <a:pt x="0" y="626235"/>
                  </a:moveTo>
                  <a:lnTo>
                    <a:pt x="1231131" y="0"/>
                  </a:lnTo>
                  <a:lnTo>
                    <a:pt x="2458833" y="627549"/>
                  </a:lnTo>
                  <a:lnTo>
                    <a:pt x="1231180" y="1232479"/>
                  </a:lnTo>
                  <a:lnTo>
                    <a:pt x="0" y="626235"/>
                  </a:lnTo>
                  <a:close/>
                </a:path>
              </a:pathLst>
            </a:cu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67" name="Parallelogram 25"/>
            <p:cNvSpPr/>
            <p:nvPr/>
          </p:nvSpPr>
          <p:spPr bwMode="auto">
            <a:xfrm>
              <a:off x="4585152" y="5066753"/>
              <a:ext cx="1589241" cy="1457875"/>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 name="connsiteX0" fmla="*/ 638 w 2459471"/>
                <a:gd name="connsiteY0" fmla="*/ 626235 h 1110966"/>
                <a:gd name="connsiteX1" fmla="*/ 1231769 w 2459471"/>
                <a:gd name="connsiteY1" fmla="*/ 0 h 1110966"/>
                <a:gd name="connsiteX2" fmla="*/ 2459471 w 2459471"/>
                <a:gd name="connsiteY2" fmla="*/ 627549 h 1110966"/>
                <a:gd name="connsiteX3" fmla="*/ 0 w 2459471"/>
                <a:gd name="connsiteY3" fmla="*/ 1110966 h 1110966"/>
                <a:gd name="connsiteX4" fmla="*/ 638 w 2459471"/>
                <a:gd name="connsiteY4" fmla="*/ 626235 h 1110966"/>
                <a:gd name="connsiteX0" fmla="*/ 638 w 1236515"/>
                <a:gd name="connsiteY0" fmla="*/ 626235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26235 h 1110966"/>
                <a:gd name="connsiteX0" fmla="*/ 638 w 1236515"/>
                <a:gd name="connsiteY0" fmla="*/ 613216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13216 h 111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15" h="1110966">
                  <a:moveTo>
                    <a:pt x="638" y="613216"/>
                  </a:moveTo>
                  <a:lnTo>
                    <a:pt x="1231769" y="0"/>
                  </a:lnTo>
                  <a:lnTo>
                    <a:pt x="1236515" y="488678"/>
                  </a:lnTo>
                  <a:lnTo>
                    <a:pt x="0" y="1110966"/>
                  </a:lnTo>
                  <a:cubicBezTo>
                    <a:pt x="213" y="949389"/>
                    <a:pt x="425" y="774793"/>
                    <a:pt x="638" y="613216"/>
                  </a:cubicBezTo>
                  <a:close/>
                </a:path>
              </a:pathLst>
            </a:cu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68" name="Parallelogram 25"/>
            <p:cNvSpPr/>
            <p:nvPr/>
          </p:nvSpPr>
          <p:spPr bwMode="auto">
            <a:xfrm rot="2285544">
              <a:off x="2716779" y="5355482"/>
              <a:ext cx="2148110" cy="874082"/>
            </a:xfrm>
            <a:custGeom>
              <a:avLst/>
              <a:gdLst>
                <a:gd name="connsiteX0" fmla="*/ 0 w 2297088"/>
                <a:gd name="connsiteY0" fmla="*/ 1157784 h 1157784"/>
                <a:gd name="connsiteX1" fmla="*/ 289446 w 2297088"/>
                <a:gd name="connsiteY1" fmla="*/ 0 h 1157784"/>
                <a:gd name="connsiteX2" fmla="*/ 2297088 w 2297088"/>
                <a:gd name="connsiteY2" fmla="*/ 0 h 1157784"/>
                <a:gd name="connsiteX3" fmla="*/ 2007642 w 2297088"/>
                <a:gd name="connsiteY3" fmla="*/ 1157784 h 1157784"/>
                <a:gd name="connsiteX4" fmla="*/ 0 w 2297088"/>
                <a:gd name="connsiteY4" fmla="*/ 1157784 h 1157784"/>
                <a:gd name="connsiteX0" fmla="*/ 0 w 2297088"/>
                <a:gd name="connsiteY0" fmla="*/ 1736676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1736676 h 1736676"/>
                <a:gd name="connsiteX0" fmla="*/ 0 w 2297088"/>
                <a:gd name="connsiteY0" fmla="*/ 634914 h 1736676"/>
                <a:gd name="connsiteX1" fmla="*/ 1204546 w 2297088"/>
                <a:gd name="connsiteY1" fmla="*/ 0 h 1736676"/>
                <a:gd name="connsiteX2" fmla="*/ 2297088 w 2297088"/>
                <a:gd name="connsiteY2" fmla="*/ 578892 h 1736676"/>
                <a:gd name="connsiteX3" fmla="*/ 2007642 w 2297088"/>
                <a:gd name="connsiteY3" fmla="*/ 1736676 h 1736676"/>
                <a:gd name="connsiteX4" fmla="*/ 0 w 2297088"/>
                <a:gd name="connsiteY4" fmla="*/ 634914 h 1736676"/>
                <a:gd name="connsiteX0" fmla="*/ 0 w 2297088"/>
                <a:gd name="connsiteY0" fmla="*/ 634914 h 1213806"/>
                <a:gd name="connsiteX1" fmla="*/ 1204546 w 2297088"/>
                <a:gd name="connsiteY1" fmla="*/ 0 h 1213806"/>
                <a:gd name="connsiteX2" fmla="*/ 2297088 w 2297088"/>
                <a:gd name="connsiteY2" fmla="*/ 578892 h 1213806"/>
                <a:gd name="connsiteX3" fmla="*/ 1297972 w 2297088"/>
                <a:gd name="connsiteY3" fmla="*/ 1213806 h 1213806"/>
                <a:gd name="connsiteX4" fmla="*/ 0 w 2297088"/>
                <a:gd name="connsiteY4" fmla="*/ 634914 h 1213806"/>
                <a:gd name="connsiteX0" fmla="*/ 0 w 2427817"/>
                <a:gd name="connsiteY0" fmla="*/ 634914 h 1213806"/>
                <a:gd name="connsiteX1" fmla="*/ 1204546 w 2427817"/>
                <a:gd name="connsiteY1" fmla="*/ 0 h 1213806"/>
                <a:gd name="connsiteX2" fmla="*/ 2427817 w 2427817"/>
                <a:gd name="connsiteY2" fmla="*/ 653588 h 1213806"/>
                <a:gd name="connsiteX3" fmla="*/ 1297972 w 2427817"/>
                <a:gd name="connsiteY3" fmla="*/ 1213806 h 1213806"/>
                <a:gd name="connsiteX4" fmla="*/ 0 w 2427817"/>
                <a:gd name="connsiteY4" fmla="*/ 634914 h 1213806"/>
                <a:gd name="connsiteX0" fmla="*/ 0 w 2427817"/>
                <a:gd name="connsiteY0" fmla="*/ 634914 h 1232479"/>
                <a:gd name="connsiteX1" fmla="*/ 1204546 w 2427817"/>
                <a:gd name="connsiteY1" fmla="*/ 0 h 1232479"/>
                <a:gd name="connsiteX2" fmla="*/ 2427817 w 2427817"/>
                <a:gd name="connsiteY2" fmla="*/ 653588 h 1232479"/>
                <a:gd name="connsiteX3" fmla="*/ 1204595 w 2427817"/>
                <a:gd name="connsiteY3" fmla="*/ 1232479 h 1232479"/>
                <a:gd name="connsiteX4" fmla="*/ 0 w 2427817"/>
                <a:gd name="connsiteY4" fmla="*/ 634914 h 1232479"/>
                <a:gd name="connsiteX0" fmla="*/ 0 w 2432248"/>
                <a:gd name="connsiteY0" fmla="*/ 634914 h 1232479"/>
                <a:gd name="connsiteX1" fmla="*/ 1204546 w 2432248"/>
                <a:gd name="connsiteY1" fmla="*/ 0 h 1232479"/>
                <a:gd name="connsiteX2" fmla="*/ 2432248 w 2432248"/>
                <a:gd name="connsiteY2" fmla="*/ 636229 h 1232479"/>
                <a:gd name="connsiteX3" fmla="*/ 1204595 w 2432248"/>
                <a:gd name="connsiteY3" fmla="*/ 1232479 h 1232479"/>
                <a:gd name="connsiteX4" fmla="*/ 0 w 2432248"/>
                <a:gd name="connsiteY4" fmla="*/ 634914 h 1232479"/>
                <a:gd name="connsiteX0" fmla="*/ 0 w 2432248"/>
                <a:gd name="connsiteY0" fmla="*/ 634914 h 1232479"/>
                <a:gd name="connsiteX1" fmla="*/ 1204546 w 2432248"/>
                <a:gd name="connsiteY1" fmla="*/ 0 h 1232479"/>
                <a:gd name="connsiteX2" fmla="*/ 2432248 w 2432248"/>
                <a:gd name="connsiteY2" fmla="*/ 627549 h 1232479"/>
                <a:gd name="connsiteX3" fmla="*/ 1204595 w 2432248"/>
                <a:gd name="connsiteY3" fmla="*/ 1232479 h 1232479"/>
                <a:gd name="connsiteX4" fmla="*/ 0 w 2432248"/>
                <a:gd name="connsiteY4" fmla="*/ 634914 h 1232479"/>
                <a:gd name="connsiteX0" fmla="*/ 0 w 2458833"/>
                <a:gd name="connsiteY0" fmla="*/ 626235 h 1232479"/>
                <a:gd name="connsiteX1" fmla="*/ 1231131 w 2458833"/>
                <a:gd name="connsiteY1" fmla="*/ 0 h 1232479"/>
                <a:gd name="connsiteX2" fmla="*/ 2458833 w 2458833"/>
                <a:gd name="connsiteY2" fmla="*/ 627549 h 1232479"/>
                <a:gd name="connsiteX3" fmla="*/ 1231180 w 2458833"/>
                <a:gd name="connsiteY3" fmla="*/ 1232479 h 1232479"/>
                <a:gd name="connsiteX4" fmla="*/ 0 w 2458833"/>
                <a:gd name="connsiteY4" fmla="*/ 626235 h 1232479"/>
                <a:gd name="connsiteX0" fmla="*/ 638 w 2459471"/>
                <a:gd name="connsiteY0" fmla="*/ 626235 h 1110966"/>
                <a:gd name="connsiteX1" fmla="*/ 1231769 w 2459471"/>
                <a:gd name="connsiteY1" fmla="*/ 0 h 1110966"/>
                <a:gd name="connsiteX2" fmla="*/ 2459471 w 2459471"/>
                <a:gd name="connsiteY2" fmla="*/ 627549 h 1110966"/>
                <a:gd name="connsiteX3" fmla="*/ 0 w 2459471"/>
                <a:gd name="connsiteY3" fmla="*/ 1110966 h 1110966"/>
                <a:gd name="connsiteX4" fmla="*/ 638 w 2459471"/>
                <a:gd name="connsiteY4" fmla="*/ 626235 h 1110966"/>
                <a:gd name="connsiteX0" fmla="*/ 638 w 1236515"/>
                <a:gd name="connsiteY0" fmla="*/ 626235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26235 h 1110966"/>
                <a:gd name="connsiteX0" fmla="*/ 638 w 1236515"/>
                <a:gd name="connsiteY0" fmla="*/ 613216 h 1110966"/>
                <a:gd name="connsiteX1" fmla="*/ 1231769 w 1236515"/>
                <a:gd name="connsiteY1" fmla="*/ 0 h 1110966"/>
                <a:gd name="connsiteX2" fmla="*/ 1236515 w 1236515"/>
                <a:gd name="connsiteY2" fmla="*/ 488678 h 1110966"/>
                <a:gd name="connsiteX3" fmla="*/ 0 w 1236515"/>
                <a:gd name="connsiteY3" fmla="*/ 1110966 h 1110966"/>
                <a:gd name="connsiteX4" fmla="*/ 638 w 1236515"/>
                <a:gd name="connsiteY4" fmla="*/ 613216 h 1110966"/>
                <a:gd name="connsiteX0" fmla="*/ 638 w 1671983"/>
                <a:gd name="connsiteY0" fmla="*/ 613216 h 1110966"/>
                <a:gd name="connsiteX1" fmla="*/ 1231769 w 1671983"/>
                <a:gd name="connsiteY1" fmla="*/ 0 h 1110966"/>
                <a:gd name="connsiteX2" fmla="*/ 1671983 w 1671983"/>
                <a:gd name="connsiteY2" fmla="*/ 744356 h 1110966"/>
                <a:gd name="connsiteX3" fmla="*/ 0 w 1671983"/>
                <a:gd name="connsiteY3" fmla="*/ 1110966 h 1110966"/>
                <a:gd name="connsiteX4" fmla="*/ 638 w 1671983"/>
                <a:gd name="connsiteY4" fmla="*/ 613216 h 1110966"/>
                <a:gd name="connsiteX0" fmla="*/ 638 w 1671983"/>
                <a:gd name="connsiteY0" fmla="*/ 267693 h 765443"/>
                <a:gd name="connsiteX1" fmla="*/ 1356297 w 1671983"/>
                <a:gd name="connsiteY1" fmla="*/ 0 h 765443"/>
                <a:gd name="connsiteX2" fmla="*/ 1671983 w 1671983"/>
                <a:gd name="connsiteY2" fmla="*/ 398833 h 765443"/>
                <a:gd name="connsiteX3" fmla="*/ 0 w 1671983"/>
                <a:gd name="connsiteY3" fmla="*/ 765443 h 765443"/>
                <a:gd name="connsiteX4" fmla="*/ 638 w 1671983"/>
                <a:gd name="connsiteY4" fmla="*/ 267693 h 765443"/>
                <a:gd name="connsiteX0" fmla="*/ 1 w 1671346"/>
                <a:gd name="connsiteY0" fmla="*/ 267693 h 666090"/>
                <a:gd name="connsiteX1" fmla="*/ 1355660 w 1671346"/>
                <a:gd name="connsiteY1" fmla="*/ 0 h 666090"/>
                <a:gd name="connsiteX2" fmla="*/ 1671346 w 1671346"/>
                <a:gd name="connsiteY2" fmla="*/ 398833 h 666090"/>
                <a:gd name="connsiteX3" fmla="*/ 308323 w 1671346"/>
                <a:gd name="connsiteY3" fmla="*/ 666090 h 666090"/>
                <a:gd name="connsiteX4" fmla="*/ 1 w 1671346"/>
                <a:gd name="connsiteY4" fmla="*/ 267693 h 666090"/>
                <a:gd name="connsiteX0" fmla="*/ 3 w 1671348"/>
                <a:gd name="connsiteY0" fmla="*/ 267693 h 666090"/>
                <a:gd name="connsiteX1" fmla="*/ 1355662 w 1671348"/>
                <a:gd name="connsiteY1" fmla="*/ 0 h 666090"/>
                <a:gd name="connsiteX2" fmla="*/ 1671348 w 1671348"/>
                <a:gd name="connsiteY2" fmla="*/ 398833 h 666090"/>
                <a:gd name="connsiteX3" fmla="*/ 308325 w 1671348"/>
                <a:gd name="connsiteY3" fmla="*/ 666090 h 666090"/>
                <a:gd name="connsiteX4" fmla="*/ 3 w 1671348"/>
                <a:gd name="connsiteY4" fmla="*/ 267693 h 666090"/>
                <a:gd name="connsiteX0" fmla="*/ 0 w 1671345"/>
                <a:gd name="connsiteY0" fmla="*/ 267693 h 666090"/>
                <a:gd name="connsiteX1" fmla="*/ 1355659 w 1671345"/>
                <a:gd name="connsiteY1" fmla="*/ 0 h 666090"/>
                <a:gd name="connsiteX2" fmla="*/ 1671345 w 1671345"/>
                <a:gd name="connsiteY2" fmla="*/ 398833 h 666090"/>
                <a:gd name="connsiteX3" fmla="*/ 308322 w 1671345"/>
                <a:gd name="connsiteY3" fmla="*/ 666090 h 666090"/>
                <a:gd name="connsiteX4" fmla="*/ 0 w 1671345"/>
                <a:gd name="connsiteY4" fmla="*/ 267693 h 66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345" h="666090">
                  <a:moveTo>
                    <a:pt x="0" y="267693"/>
                  </a:moveTo>
                  <a:lnTo>
                    <a:pt x="1355659" y="0"/>
                  </a:lnTo>
                  <a:lnTo>
                    <a:pt x="1671345" y="398833"/>
                  </a:lnTo>
                  <a:lnTo>
                    <a:pt x="308322" y="666090"/>
                  </a:lnTo>
                  <a:lnTo>
                    <a:pt x="0" y="267693"/>
                  </a:lnTo>
                  <a:close/>
                </a:path>
              </a:pathLst>
            </a:custGeom>
            <a:gradFill flip="none" rotWithShape="1">
              <a:gsLst>
                <a:gs pos="53000">
                  <a:schemeClr val="tx2">
                    <a:lumMod val="40000"/>
                    <a:lumOff val="60000"/>
                  </a:schemeClr>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dirty="0"/>
            </a:p>
          </p:txBody>
        </p:sp>
        <p:sp>
          <p:nvSpPr>
            <p:cNvPr id="69" name="Rectangle 68"/>
            <p:cNvSpPr/>
            <p:nvPr/>
          </p:nvSpPr>
          <p:spPr>
            <a:xfrm>
              <a:off x="3325091" y="4761853"/>
              <a:ext cx="2556477" cy="584776"/>
            </a:xfrm>
            <a:prstGeom prst="rect">
              <a:avLst/>
            </a:prstGeom>
          </p:spPr>
          <p:txBody>
            <a:bodyPr wrap="square">
              <a:spAutoFit/>
            </a:bodyPr>
            <a:lstStyle/>
            <a:p>
              <a:pPr marL="0" indent="0">
                <a:spcBef>
                  <a:spcPts val="0"/>
                </a:spcBef>
                <a:spcAft>
                  <a:spcPts val="0"/>
                </a:spcAft>
                <a:buNone/>
              </a:pPr>
              <a:r>
                <a:rPr lang="en-US" dirty="0" smtClean="0">
                  <a:solidFill>
                    <a:srgbClr val="FFFFFF"/>
                  </a:solidFill>
                </a:rPr>
                <a:t>Data, Information </a:t>
              </a:r>
            </a:p>
            <a:p>
              <a:pPr marL="0" indent="0">
                <a:spcBef>
                  <a:spcPts val="0"/>
                </a:spcBef>
                <a:spcAft>
                  <a:spcPts val="0"/>
                </a:spcAft>
                <a:buNone/>
              </a:pPr>
              <a:r>
                <a:rPr lang="en-US" dirty="0" smtClean="0">
                  <a:solidFill>
                    <a:srgbClr val="FFFFFF"/>
                  </a:solidFill>
                </a:rPr>
                <a:t>and Tools</a:t>
              </a:r>
              <a:endParaRPr lang="en-US" dirty="0">
                <a:solidFill>
                  <a:srgbClr val="FFFFFF"/>
                </a:solidFill>
              </a:endParaRPr>
            </a:p>
          </p:txBody>
        </p:sp>
      </p:grpSp>
      <p:sp>
        <p:nvSpPr>
          <p:cNvPr id="27" name="AutoShape 4"/>
          <p:cNvSpPr>
            <a:spLocks noChangeArrowheads="1"/>
          </p:cNvSpPr>
          <p:nvPr/>
        </p:nvSpPr>
        <p:spPr bwMode="auto">
          <a:xfrm>
            <a:off x="380702" y="5775230"/>
            <a:ext cx="8412480" cy="515004"/>
          </a:xfrm>
          <a:prstGeom prst="roundRect">
            <a:avLst>
              <a:gd name="adj" fmla="val 16667"/>
            </a:avLst>
          </a:prstGeom>
          <a:gradFill rotWithShape="1">
            <a:gsLst>
              <a:gs pos="0">
                <a:schemeClr val="accent6">
                  <a:lumMod val="20000"/>
                  <a:lumOff val="80000"/>
                </a:schemeClr>
              </a:gs>
              <a:gs pos="100000">
                <a:schemeClr val="accent6"/>
              </a:gs>
            </a:gsLst>
            <a:lin ang="5400000" scaled="1"/>
          </a:gradFill>
          <a:ln w="9525" algn="ctr">
            <a:solidFill>
              <a:srgbClr val="D5D000"/>
            </a:solidFill>
            <a:round/>
            <a:headEnd/>
            <a:tailEnd/>
          </a:ln>
          <a:effectLst>
            <a:outerShdw blurRad="50800" dist="38100" dir="2700000" algn="tl" rotWithShape="0">
              <a:prstClr val="black">
                <a:alpha val="40000"/>
              </a:prstClr>
            </a:outerShdw>
          </a:effectLst>
        </p:spPr>
        <p:txBody>
          <a:bodyPr wrap="none" anchor="ctr"/>
          <a:lstStyle/>
          <a:p>
            <a:pPr>
              <a:lnSpc>
                <a:spcPct val="95000"/>
              </a:lnSpc>
              <a:spcBef>
                <a:spcPct val="0"/>
              </a:spcBef>
              <a:spcAft>
                <a:spcPct val="25000"/>
              </a:spcAft>
            </a:pPr>
            <a:r>
              <a:rPr lang="en-US" sz="1800" b="1" dirty="0" smtClean="0"/>
              <a:t>Global Collaboration to Establish the Science, Engineering and Economics</a:t>
            </a:r>
            <a:endParaRPr lang="en-US" sz="1800" b="1" dirty="0"/>
          </a:p>
        </p:txBody>
      </p:sp>
      <p:pic>
        <p:nvPicPr>
          <p:cNvPr id="26" name="Picture 25" descr="12_The Integrated Grid_FLA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6110" y="891288"/>
            <a:ext cx="2468880" cy="164709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6733559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Plan</a:t>
            </a:r>
            <a:br>
              <a:rPr lang="en-US" dirty="0" smtClean="0"/>
            </a:br>
            <a:r>
              <a:rPr lang="en-US" sz="2400" i="1" dirty="0" smtClean="0"/>
              <a:t>3 Key Areas &amp; Research Challenges</a:t>
            </a:r>
            <a:endParaRPr lang="en-US" sz="2400" i="1" dirty="0"/>
          </a:p>
        </p:txBody>
      </p:sp>
      <p:sp>
        <p:nvSpPr>
          <p:cNvPr id="6" name="Freeform 5"/>
          <p:cNvSpPr/>
          <p:nvPr/>
        </p:nvSpPr>
        <p:spPr>
          <a:xfrm>
            <a:off x="787973" y="1285706"/>
            <a:ext cx="2473219" cy="3743498"/>
          </a:xfrm>
          <a:custGeom>
            <a:avLst/>
            <a:gdLst>
              <a:gd name="connsiteX0" fmla="*/ 0 w 2473219"/>
              <a:gd name="connsiteY0" fmla="*/ 247322 h 4974335"/>
              <a:gd name="connsiteX1" fmla="*/ 72439 w 2473219"/>
              <a:gd name="connsiteY1" fmla="*/ 72439 h 4974335"/>
              <a:gd name="connsiteX2" fmla="*/ 247322 w 2473219"/>
              <a:gd name="connsiteY2" fmla="*/ 0 h 4974335"/>
              <a:gd name="connsiteX3" fmla="*/ 2225897 w 2473219"/>
              <a:gd name="connsiteY3" fmla="*/ 0 h 4974335"/>
              <a:gd name="connsiteX4" fmla="*/ 2400780 w 2473219"/>
              <a:gd name="connsiteY4" fmla="*/ 72439 h 4974335"/>
              <a:gd name="connsiteX5" fmla="*/ 2473219 w 2473219"/>
              <a:gd name="connsiteY5" fmla="*/ 247322 h 4974335"/>
              <a:gd name="connsiteX6" fmla="*/ 2473219 w 2473219"/>
              <a:gd name="connsiteY6" fmla="*/ 4727013 h 4974335"/>
              <a:gd name="connsiteX7" fmla="*/ 2400780 w 2473219"/>
              <a:gd name="connsiteY7" fmla="*/ 4901896 h 4974335"/>
              <a:gd name="connsiteX8" fmla="*/ 2225897 w 2473219"/>
              <a:gd name="connsiteY8" fmla="*/ 4974335 h 4974335"/>
              <a:gd name="connsiteX9" fmla="*/ 247322 w 2473219"/>
              <a:gd name="connsiteY9" fmla="*/ 4974335 h 4974335"/>
              <a:gd name="connsiteX10" fmla="*/ 72439 w 2473219"/>
              <a:gd name="connsiteY10" fmla="*/ 4901896 h 4974335"/>
              <a:gd name="connsiteX11" fmla="*/ 0 w 2473219"/>
              <a:gd name="connsiteY11" fmla="*/ 4727013 h 4974335"/>
              <a:gd name="connsiteX12" fmla="*/ 0 w 2473219"/>
              <a:gd name="connsiteY12" fmla="*/ 247322 h 497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3219" h="4974335">
                <a:moveTo>
                  <a:pt x="0" y="247322"/>
                </a:moveTo>
                <a:cubicBezTo>
                  <a:pt x="0" y="181728"/>
                  <a:pt x="26057" y="118821"/>
                  <a:pt x="72439" y="72439"/>
                </a:cubicBezTo>
                <a:cubicBezTo>
                  <a:pt x="118821" y="26057"/>
                  <a:pt x="181728" y="0"/>
                  <a:pt x="247322" y="0"/>
                </a:cubicBezTo>
                <a:lnTo>
                  <a:pt x="2225897" y="0"/>
                </a:lnTo>
                <a:cubicBezTo>
                  <a:pt x="2291491" y="0"/>
                  <a:pt x="2354398" y="26057"/>
                  <a:pt x="2400780" y="72439"/>
                </a:cubicBezTo>
                <a:cubicBezTo>
                  <a:pt x="2447162" y="118821"/>
                  <a:pt x="2473219" y="181728"/>
                  <a:pt x="2473219" y="247322"/>
                </a:cubicBezTo>
                <a:lnTo>
                  <a:pt x="2473219" y="4727013"/>
                </a:lnTo>
                <a:cubicBezTo>
                  <a:pt x="2473219" y="4792607"/>
                  <a:pt x="2447162" y="4855514"/>
                  <a:pt x="2400780" y="4901896"/>
                </a:cubicBezTo>
                <a:cubicBezTo>
                  <a:pt x="2354398" y="4948278"/>
                  <a:pt x="2291491" y="4974335"/>
                  <a:pt x="2225897" y="4974335"/>
                </a:cubicBezTo>
                <a:lnTo>
                  <a:pt x="247322" y="4974335"/>
                </a:lnTo>
                <a:cubicBezTo>
                  <a:pt x="181728" y="4974335"/>
                  <a:pt x="118821" y="4948278"/>
                  <a:pt x="72439" y="4901896"/>
                </a:cubicBezTo>
                <a:cubicBezTo>
                  <a:pt x="26057" y="4855514"/>
                  <a:pt x="0" y="4792607"/>
                  <a:pt x="0" y="4727013"/>
                </a:cubicBezTo>
                <a:lnTo>
                  <a:pt x="0" y="247322"/>
                </a:lnTo>
                <a:close/>
              </a:path>
            </a:pathLst>
          </a:custGeom>
          <a:solidFill>
            <a:schemeClr val="accent1">
              <a:hueOff val="0"/>
              <a:satOff val="0"/>
              <a:lumOff val="0"/>
              <a:alpha val="99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56464" tIns="2146198" rIns="156464" bIns="1151331"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smtClean="0"/>
              <a:t>Benefit - Cost Framework</a:t>
            </a:r>
            <a:endParaRPr lang="en-US" sz="2200" b="1" kern="1200" dirty="0"/>
          </a:p>
        </p:txBody>
      </p:sp>
      <p:sp>
        <p:nvSpPr>
          <p:cNvPr id="7" name="Oval 6"/>
          <p:cNvSpPr/>
          <p:nvPr/>
        </p:nvSpPr>
        <p:spPr>
          <a:xfrm>
            <a:off x="1068221" y="1435953"/>
            <a:ext cx="1912723" cy="1952876"/>
          </a:xfrm>
          <a:prstGeom prst="ellipse">
            <a:avLst/>
          </a:prstGeom>
          <a:blipFill rotWithShape="0">
            <a:blip r:embed="rId2" cstate="prin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3335390" y="1285705"/>
            <a:ext cx="2473219" cy="3739896"/>
          </a:xfrm>
          <a:custGeom>
            <a:avLst/>
            <a:gdLst>
              <a:gd name="connsiteX0" fmla="*/ 0 w 2473219"/>
              <a:gd name="connsiteY0" fmla="*/ 247322 h 4974335"/>
              <a:gd name="connsiteX1" fmla="*/ 72439 w 2473219"/>
              <a:gd name="connsiteY1" fmla="*/ 72439 h 4974335"/>
              <a:gd name="connsiteX2" fmla="*/ 247322 w 2473219"/>
              <a:gd name="connsiteY2" fmla="*/ 0 h 4974335"/>
              <a:gd name="connsiteX3" fmla="*/ 2225897 w 2473219"/>
              <a:gd name="connsiteY3" fmla="*/ 0 h 4974335"/>
              <a:gd name="connsiteX4" fmla="*/ 2400780 w 2473219"/>
              <a:gd name="connsiteY4" fmla="*/ 72439 h 4974335"/>
              <a:gd name="connsiteX5" fmla="*/ 2473219 w 2473219"/>
              <a:gd name="connsiteY5" fmla="*/ 247322 h 4974335"/>
              <a:gd name="connsiteX6" fmla="*/ 2473219 w 2473219"/>
              <a:gd name="connsiteY6" fmla="*/ 4727013 h 4974335"/>
              <a:gd name="connsiteX7" fmla="*/ 2400780 w 2473219"/>
              <a:gd name="connsiteY7" fmla="*/ 4901896 h 4974335"/>
              <a:gd name="connsiteX8" fmla="*/ 2225897 w 2473219"/>
              <a:gd name="connsiteY8" fmla="*/ 4974335 h 4974335"/>
              <a:gd name="connsiteX9" fmla="*/ 247322 w 2473219"/>
              <a:gd name="connsiteY9" fmla="*/ 4974335 h 4974335"/>
              <a:gd name="connsiteX10" fmla="*/ 72439 w 2473219"/>
              <a:gd name="connsiteY10" fmla="*/ 4901896 h 4974335"/>
              <a:gd name="connsiteX11" fmla="*/ 0 w 2473219"/>
              <a:gd name="connsiteY11" fmla="*/ 4727013 h 4974335"/>
              <a:gd name="connsiteX12" fmla="*/ 0 w 2473219"/>
              <a:gd name="connsiteY12" fmla="*/ 247322 h 497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3219" h="4974335">
                <a:moveTo>
                  <a:pt x="0" y="247322"/>
                </a:moveTo>
                <a:cubicBezTo>
                  <a:pt x="0" y="181728"/>
                  <a:pt x="26057" y="118821"/>
                  <a:pt x="72439" y="72439"/>
                </a:cubicBezTo>
                <a:cubicBezTo>
                  <a:pt x="118821" y="26057"/>
                  <a:pt x="181728" y="0"/>
                  <a:pt x="247322" y="0"/>
                </a:cubicBezTo>
                <a:lnTo>
                  <a:pt x="2225897" y="0"/>
                </a:lnTo>
                <a:cubicBezTo>
                  <a:pt x="2291491" y="0"/>
                  <a:pt x="2354398" y="26057"/>
                  <a:pt x="2400780" y="72439"/>
                </a:cubicBezTo>
                <a:cubicBezTo>
                  <a:pt x="2447162" y="118821"/>
                  <a:pt x="2473219" y="181728"/>
                  <a:pt x="2473219" y="247322"/>
                </a:cubicBezTo>
                <a:lnTo>
                  <a:pt x="2473219" y="4727013"/>
                </a:lnTo>
                <a:cubicBezTo>
                  <a:pt x="2473219" y="4792607"/>
                  <a:pt x="2447162" y="4855514"/>
                  <a:pt x="2400780" y="4901896"/>
                </a:cubicBezTo>
                <a:cubicBezTo>
                  <a:pt x="2354398" y="4948278"/>
                  <a:pt x="2291491" y="4974335"/>
                  <a:pt x="2225897" y="4974335"/>
                </a:cubicBezTo>
                <a:lnTo>
                  <a:pt x="247322" y="4974335"/>
                </a:lnTo>
                <a:cubicBezTo>
                  <a:pt x="181728" y="4974335"/>
                  <a:pt x="118821" y="4948278"/>
                  <a:pt x="72439" y="4901896"/>
                </a:cubicBezTo>
                <a:cubicBezTo>
                  <a:pt x="26057" y="4855514"/>
                  <a:pt x="0" y="4792607"/>
                  <a:pt x="0" y="4727013"/>
                </a:cubicBezTo>
                <a:lnTo>
                  <a:pt x="0" y="247322"/>
                </a:lnTo>
                <a:close/>
              </a:path>
            </a:pathLst>
          </a:custGeom>
          <a:solidFill>
            <a:schemeClr val="accent1">
              <a:hueOff val="0"/>
              <a:satOff val="0"/>
              <a:lumOff val="0"/>
              <a:alpha val="99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56464" tIns="2146198" rIns="156464" bIns="1151331"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endParaRPr lang="en-US" sz="2200" b="1" dirty="0" smtClean="0"/>
          </a:p>
          <a:p>
            <a:pPr defTabSz="977900">
              <a:lnSpc>
                <a:spcPct val="90000"/>
              </a:lnSpc>
              <a:spcBef>
                <a:spcPct val="0"/>
              </a:spcBef>
              <a:spcAft>
                <a:spcPct val="35000"/>
              </a:spcAft>
            </a:pPr>
            <a:r>
              <a:rPr lang="en-US" sz="2200" b="1" dirty="0" smtClean="0"/>
              <a:t>Interconnection Technical Guidelines</a:t>
            </a:r>
            <a:endParaRPr lang="en-US" sz="2200" b="1" dirty="0"/>
          </a:p>
        </p:txBody>
      </p:sp>
      <p:sp>
        <p:nvSpPr>
          <p:cNvPr id="9" name="Oval 8"/>
          <p:cNvSpPr/>
          <p:nvPr/>
        </p:nvSpPr>
        <p:spPr>
          <a:xfrm>
            <a:off x="3615638" y="1435953"/>
            <a:ext cx="1912723" cy="1952876"/>
          </a:xfrm>
          <a:prstGeom prst="ellipse">
            <a:avLst/>
          </a:prstGeom>
          <a:blipFill rotWithShape="0">
            <a:blip r:embed="rId3" cstate="prin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5882806" y="1285705"/>
            <a:ext cx="2473219" cy="3739896"/>
          </a:xfrm>
          <a:custGeom>
            <a:avLst/>
            <a:gdLst>
              <a:gd name="connsiteX0" fmla="*/ 0 w 2473219"/>
              <a:gd name="connsiteY0" fmla="*/ 247322 h 4974335"/>
              <a:gd name="connsiteX1" fmla="*/ 72439 w 2473219"/>
              <a:gd name="connsiteY1" fmla="*/ 72439 h 4974335"/>
              <a:gd name="connsiteX2" fmla="*/ 247322 w 2473219"/>
              <a:gd name="connsiteY2" fmla="*/ 0 h 4974335"/>
              <a:gd name="connsiteX3" fmla="*/ 2225897 w 2473219"/>
              <a:gd name="connsiteY3" fmla="*/ 0 h 4974335"/>
              <a:gd name="connsiteX4" fmla="*/ 2400780 w 2473219"/>
              <a:gd name="connsiteY4" fmla="*/ 72439 h 4974335"/>
              <a:gd name="connsiteX5" fmla="*/ 2473219 w 2473219"/>
              <a:gd name="connsiteY5" fmla="*/ 247322 h 4974335"/>
              <a:gd name="connsiteX6" fmla="*/ 2473219 w 2473219"/>
              <a:gd name="connsiteY6" fmla="*/ 4727013 h 4974335"/>
              <a:gd name="connsiteX7" fmla="*/ 2400780 w 2473219"/>
              <a:gd name="connsiteY7" fmla="*/ 4901896 h 4974335"/>
              <a:gd name="connsiteX8" fmla="*/ 2225897 w 2473219"/>
              <a:gd name="connsiteY8" fmla="*/ 4974335 h 4974335"/>
              <a:gd name="connsiteX9" fmla="*/ 247322 w 2473219"/>
              <a:gd name="connsiteY9" fmla="*/ 4974335 h 4974335"/>
              <a:gd name="connsiteX10" fmla="*/ 72439 w 2473219"/>
              <a:gd name="connsiteY10" fmla="*/ 4901896 h 4974335"/>
              <a:gd name="connsiteX11" fmla="*/ 0 w 2473219"/>
              <a:gd name="connsiteY11" fmla="*/ 4727013 h 4974335"/>
              <a:gd name="connsiteX12" fmla="*/ 0 w 2473219"/>
              <a:gd name="connsiteY12" fmla="*/ 247322 h 497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3219" h="4974335">
                <a:moveTo>
                  <a:pt x="0" y="247322"/>
                </a:moveTo>
                <a:cubicBezTo>
                  <a:pt x="0" y="181728"/>
                  <a:pt x="26057" y="118821"/>
                  <a:pt x="72439" y="72439"/>
                </a:cubicBezTo>
                <a:cubicBezTo>
                  <a:pt x="118821" y="26057"/>
                  <a:pt x="181728" y="0"/>
                  <a:pt x="247322" y="0"/>
                </a:cubicBezTo>
                <a:lnTo>
                  <a:pt x="2225897" y="0"/>
                </a:lnTo>
                <a:cubicBezTo>
                  <a:pt x="2291491" y="0"/>
                  <a:pt x="2354398" y="26057"/>
                  <a:pt x="2400780" y="72439"/>
                </a:cubicBezTo>
                <a:cubicBezTo>
                  <a:pt x="2447162" y="118821"/>
                  <a:pt x="2473219" y="181728"/>
                  <a:pt x="2473219" y="247322"/>
                </a:cubicBezTo>
                <a:lnTo>
                  <a:pt x="2473219" y="4727013"/>
                </a:lnTo>
                <a:cubicBezTo>
                  <a:pt x="2473219" y="4792607"/>
                  <a:pt x="2447162" y="4855514"/>
                  <a:pt x="2400780" y="4901896"/>
                </a:cubicBezTo>
                <a:cubicBezTo>
                  <a:pt x="2354398" y="4948278"/>
                  <a:pt x="2291491" y="4974335"/>
                  <a:pt x="2225897" y="4974335"/>
                </a:cubicBezTo>
                <a:lnTo>
                  <a:pt x="247322" y="4974335"/>
                </a:lnTo>
                <a:cubicBezTo>
                  <a:pt x="181728" y="4974335"/>
                  <a:pt x="118821" y="4948278"/>
                  <a:pt x="72439" y="4901896"/>
                </a:cubicBezTo>
                <a:cubicBezTo>
                  <a:pt x="26057" y="4855514"/>
                  <a:pt x="0" y="4792607"/>
                  <a:pt x="0" y="4727013"/>
                </a:cubicBezTo>
                <a:lnTo>
                  <a:pt x="0" y="247322"/>
                </a:lnTo>
                <a:close/>
              </a:path>
            </a:pathLst>
          </a:custGeom>
          <a:solidFill>
            <a:schemeClr val="accent1">
              <a:hueOff val="0"/>
              <a:satOff val="0"/>
              <a:lumOff val="0"/>
              <a:alpha val="99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56464" tIns="2146198" rIns="156464" bIns="1151331"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smtClean="0"/>
              <a:t>Grid Planning &amp; Operations</a:t>
            </a:r>
            <a:endParaRPr lang="en-US" sz="2200" b="1" kern="1200" dirty="0"/>
          </a:p>
        </p:txBody>
      </p:sp>
      <p:sp>
        <p:nvSpPr>
          <p:cNvPr id="11" name="Oval 10"/>
          <p:cNvSpPr/>
          <p:nvPr/>
        </p:nvSpPr>
        <p:spPr>
          <a:xfrm>
            <a:off x="6163054" y="1435953"/>
            <a:ext cx="1912723" cy="1952876"/>
          </a:xfrm>
          <a:prstGeom prst="ellipse">
            <a:avLst/>
          </a:prstGeom>
          <a:blipFill rotWithShape="0">
            <a:blip r:embed="rId4" cstate="prin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3" name="AutoShape 4"/>
          <p:cNvSpPr>
            <a:spLocks noChangeArrowheads="1"/>
          </p:cNvSpPr>
          <p:nvPr/>
        </p:nvSpPr>
        <p:spPr bwMode="auto">
          <a:xfrm>
            <a:off x="484742" y="5356657"/>
            <a:ext cx="8108415" cy="753197"/>
          </a:xfrm>
          <a:prstGeom prst="roundRect">
            <a:avLst>
              <a:gd name="adj" fmla="val 16667"/>
            </a:avLst>
          </a:prstGeom>
          <a:gradFill rotWithShape="1">
            <a:gsLst>
              <a:gs pos="0">
                <a:schemeClr val="accent6">
                  <a:lumMod val="20000"/>
                  <a:lumOff val="80000"/>
                </a:schemeClr>
              </a:gs>
              <a:gs pos="100000">
                <a:schemeClr val="accent6"/>
              </a:gs>
            </a:gsLst>
            <a:lin ang="5400000" scaled="1"/>
          </a:gradFill>
          <a:ln w="9525" algn="ctr">
            <a:solidFill>
              <a:srgbClr val="D5D000"/>
            </a:solidFill>
            <a:round/>
            <a:headEnd/>
            <a:tailEnd/>
          </a:ln>
          <a:effectLst>
            <a:outerShdw blurRad="50800" dist="38100" dir="2700000" algn="tl" rotWithShape="0">
              <a:prstClr val="black">
                <a:alpha val="40000"/>
              </a:prstClr>
            </a:outerShdw>
          </a:effectLst>
        </p:spPr>
        <p:txBody>
          <a:bodyPr wrap="square" anchor="ctr"/>
          <a:lstStyle/>
          <a:p>
            <a:pPr>
              <a:lnSpc>
                <a:spcPct val="95000"/>
              </a:lnSpc>
              <a:spcBef>
                <a:spcPct val="0"/>
              </a:spcBef>
              <a:spcAft>
                <a:spcPct val="25000"/>
              </a:spcAft>
            </a:pPr>
            <a:r>
              <a:rPr lang="en-US" sz="2400" b="1" dirty="0" smtClean="0"/>
              <a:t> </a:t>
            </a:r>
            <a:r>
              <a:rPr lang="en-US" sz="2800" b="1" dirty="0" smtClean="0"/>
              <a:t>Collaboration with All Stakeholders</a:t>
            </a:r>
            <a:endParaRPr lang="en-US" sz="2800" b="1" dirty="0"/>
          </a:p>
        </p:txBody>
      </p:sp>
    </p:spTree>
    <p:extLst>
      <p:ext uri="{BB962C8B-B14F-4D97-AF65-F5344CB8AC3E}">
        <p14:creationId xmlns:p14="http://schemas.microsoft.com/office/powerpoint/2010/main" val="16944133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184381" y="1235525"/>
            <a:ext cx="7090478" cy="4890955"/>
          </a:xfrm>
          <a:prstGeom prst="roundRect">
            <a:avLst>
              <a:gd name="adj" fmla="val 5868"/>
            </a:avLst>
          </a:prstGeom>
          <a:solidFill>
            <a:schemeClr val="tx1">
              <a:lumMod val="95000"/>
              <a:lumOff val="5000"/>
              <a:alpha val="26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eaLnBrk="0" fontAlgn="base" hangingPunct="0">
              <a:spcBef>
                <a:spcPct val="50000"/>
              </a:spcBef>
              <a:spcAft>
                <a:spcPct val="0"/>
              </a:spcAft>
            </a:pPr>
            <a:endParaRPr lang="en-US" sz="1600">
              <a:solidFill>
                <a:srgbClr val="000000"/>
              </a:solidFill>
            </a:endParaRPr>
          </a:p>
        </p:txBody>
      </p:sp>
      <p:grpSp>
        <p:nvGrpSpPr>
          <p:cNvPr id="4" name="Group 13"/>
          <p:cNvGrpSpPr/>
          <p:nvPr/>
        </p:nvGrpSpPr>
        <p:grpSpPr>
          <a:xfrm>
            <a:off x="155787" y="1215369"/>
            <a:ext cx="6976944" cy="4057671"/>
            <a:chOff x="347134" y="1185335"/>
            <a:chExt cx="7078133" cy="4368800"/>
          </a:xfrm>
        </p:grpSpPr>
        <p:sp>
          <p:nvSpPr>
            <p:cNvPr id="11" name="Rounded Rectangle 10"/>
            <p:cNvSpPr/>
            <p:nvPr/>
          </p:nvSpPr>
          <p:spPr bwMode="auto">
            <a:xfrm>
              <a:off x="347134" y="1185335"/>
              <a:ext cx="7078133" cy="4368800"/>
            </a:xfrm>
            <a:prstGeom prst="roundRect">
              <a:avLst>
                <a:gd name="adj" fmla="val 5868"/>
              </a:avLst>
            </a:prstGeom>
            <a:solidFill>
              <a:schemeClr val="accent4">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eaLnBrk="0" fontAlgn="base" hangingPunct="0">
                <a:spcBef>
                  <a:spcPct val="50000"/>
                </a:spcBef>
                <a:spcAft>
                  <a:spcPct val="0"/>
                </a:spcAft>
              </a:pPr>
              <a:endParaRPr lang="en-US" sz="1600">
                <a:solidFill>
                  <a:srgbClr val="000000"/>
                </a:solidFill>
              </a:endParaRPr>
            </a:p>
          </p:txBody>
        </p:sp>
        <p:sp>
          <p:nvSpPr>
            <p:cNvPr id="7" name="TextBox 6"/>
            <p:cNvSpPr txBox="1"/>
            <p:nvPr/>
          </p:nvSpPr>
          <p:spPr>
            <a:xfrm>
              <a:off x="6153299" y="3077348"/>
              <a:ext cx="1255472" cy="584775"/>
            </a:xfrm>
            <a:prstGeom prst="rect">
              <a:avLst/>
            </a:prstGeom>
            <a:noFill/>
          </p:spPr>
          <p:txBody>
            <a:bodyPr wrap="none" rtlCol="0">
              <a:spAutoFit/>
            </a:bodyPr>
            <a:lstStyle/>
            <a:p>
              <a:pPr algn="ctr" eaLnBrk="0" fontAlgn="base" hangingPunct="0">
                <a:spcBef>
                  <a:spcPct val="50000"/>
                </a:spcBef>
                <a:spcAft>
                  <a:spcPct val="0"/>
                </a:spcAft>
              </a:pPr>
              <a:r>
                <a:rPr lang="en-US" sz="1600" dirty="0">
                  <a:solidFill>
                    <a:srgbClr val="0000CC"/>
                  </a:solidFill>
                </a:rPr>
                <a:t>Customer</a:t>
              </a:r>
              <a:br>
                <a:rPr lang="en-US" sz="1600" dirty="0">
                  <a:solidFill>
                    <a:srgbClr val="0000CC"/>
                  </a:solidFill>
                </a:rPr>
              </a:br>
              <a:r>
                <a:rPr lang="en-US" sz="1600" dirty="0">
                  <a:solidFill>
                    <a:srgbClr val="0000CC"/>
                  </a:solidFill>
                </a:rPr>
                <a:t>Perspective</a:t>
              </a:r>
            </a:p>
          </p:txBody>
        </p:sp>
      </p:grpSp>
      <p:grpSp>
        <p:nvGrpSpPr>
          <p:cNvPr id="6" name="Group 12"/>
          <p:cNvGrpSpPr/>
          <p:nvPr/>
        </p:nvGrpSpPr>
        <p:grpSpPr>
          <a:xfrm>
            <a:off x="223520" y="1283102"/>
            <a:ext cx="5621949" cy="2432071"/>
            <a:chOff x="414867" y="1253068"/>
            <a:chExt cx="5655733" cy="2599266"/>
          </a:xfrm>
        </p:grpSpPr>
        <p:sp>
          <p:nvSpPr>
            <p:cNvPr id="10" name="Rounded Rectangle 9"/>
            <p:cNvSpPr/>
            <p:nvPr/>
          </p:nvSpPr>
          <p:spPr bwMode="auto">
            <a:xfrm>
              <a:off x="414867" y="1253068"/>
              <a:ext cx="5655733" cy="2599266"/>
            </a:xfrm>
            <a:prstGeom prst="roundRect">
              <a:avLst>
                <a:gd name="adj" fmla="val 8756"/>
              </a:avLst>
            </a:prstGeom>
            <a:solidFill>
              <a:schemeClr val="accent4">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eaLnBrk="0" fontAlgn="base" hangingPunct="0">
                <a:spcBef>
                  <a:spcPct val="50000"/>
                </a:spcBef>
                <a:spcAft>
                  <a:spcPct val="0"/>
                </a:spcAft>
              </a:pPr>
              <a:endParaRPr lang="en-US" sz="1600">
                <a:solidFill>
                  <a:srgbClr val="000000"/>
                </a:solidFill>
              </a:endParaRPr>
            </a:p>
          </p:txBody>
        </p:sp>
        <p:sp>
          <p:nvSpPr>
            <p:cNvPr id="5" name="TextBox 4"/>
            <p:cNvSpPr txBox="1"/>
            <p:nvPr/>
          </p:nvSpPr>
          <p:spPr>
            <a:xfrm>
              <a:off x="4905324" y="2111192"/>
              <a:ext cx="1054580" cy="919401"/>
            </a:xfrm>
            <a:prstGeom prst="roundRect">
              <a:avLst/>
            </a:prstGeom>
            <a:noFill/>
          </p:spPr>
          <p:txBody>
            <a:bodyPr wrap="none" rtlCol="0">
              <a:spAutoFit/>
            </a:bodyPr>
            <a:lstStyle/>
            <a:p>
              <a:pPr algn="ctr" eaLnBrk="0" fontAlgn="base" hangingPunct="0">
                <a:spcBef>
                  <a:spcPct val="50000"/>
                </a:spcBef>
                <a:spcAft>
                  <a:spcPct val="0"/>
                </a:spcAft>
              </a:pPr>
              <a:r>
                <a:rPr lang="en-US" sz="1600" dirty="0">
                  <a:solidFill>
                    <a:srgbClr val="0000CC"/>
                  </a:solidFill>
                </a:rPr>
                <a:t>Utility-</a:t>
              </a:r>
              <a:br>
                <a:rPr lang="en-US" sz="1600" dirty="0">
                  <a:solidFill>
                    <a:srgbClr val="0000CC"/>
                  </a:solidFill>
                </a:rPr>
              </a:br>
              <a:r>
                <a:rPr lang="en-US" sz="1600" dirty="0">
                  <a:solidFill>
                    <a:srgbClr val="0000CC"/>
                  </a:solidFill>
                </a:rPr>
                <a:t>Cost</a:t>
              </a:r>
              <a:br>
                <a:rPr lang="en-US" sz="1600" dirty="0">
                  <a:solidFill>
                    <a:srgbClr val="0000CC"/>
                  </a:solidFill>
                </a:rPr>
              </a:br>
              <a:r>
                <a:rPr lang="en-US" sz="1600" dirty="0">
                  <a:solidFill>
                    <a:srgbClr val="0000CC"/>
                  </a:solidFill>
                </a:rPr>
                <a:t>Function</a:t>
              </a:r>
            </a:p>
          </p:txBody>
        </p:sp>
      </p:grpSp>
      <p:sp>
        <p:nvSpPr>
          <p:cNvPr id="2" name="Title 1"/>
          <p:cNvSpPr>
            <a:spLocks noGrp="1"/>
          </p:cNvSpPr>
          <p:nvPr>
            <p:ph type="title"/>
          </p:nvPr>
        </p:nvSpPr>
        <p:spPr>
          <a:xfrm>
            <a:off x="362383" y="185025"/>
            <a:ext cx="8192019" cy="914400"/>
          </a:xfrm>
        </p:spPr>
        <p:txBody>
          <a:bodyPr>
            <a:normAutofit fontScale="90000"/>
          </a:bodyPr>
          <a:lstStyle/>
          <a:p>
            <a:r>
              <a:rPr lang="en-US" sz="3600" dirty="0" smtClean="0"/>
              <a:t>Overall Benefit Cost </a:t>
            </a:r>
            <a:br>
              <a:rPr lang="en-US" sz="3600" dirty="0" smtClean="0"/>
            </a:br>
            <a:r>
              <a:rPr lang="en-US" sz="2700" i="1" dirty="0" smtClean="0">
                <a:solidFill>
                  <a:srgbClr val="134D13"/>
                </a:solidFill>
              </a:rPr>
              <a:t>What is Included &amp; What is Not</a:t>
            </a:r>
            <a:endParaRPr lang="en-US" sz="2700" i="1" dirty="0">
              <a:solidFill>
                <a:srgbClr val="134D13"/>
              </a:solidFill>
            </a:endParaRPr>
          </a:p>
        </p:txBody>
      </p:sp>
      <p:sp>
        <p:nvSpPr>
          <p:cNvPr id="3" name="Content Placeholder 2"/>
          <p:cNvSpPr>
            <a:spLocks noGrp="1"/>
          </p:cNvSpPr>
          <p:nvPr>
            <p:ph idx="1"/>
          </p:nvPr>
        </p:nvSpPr>
        <p:spPr>
          <a:xfrm>
            <a:off x="234590" y="1305860"/>
            <a:ext cx="8084649" cy="5013218"/>
          </a:xfrm>
        </p:spPr>
        <p:txBody>
          <a:bodyPr>
            <a:normAutofit lnSpcReduction="10000"/>
          </a:bodyPr>
          <a:lstStyle/>
          <a:p>
            <a:pPr>
              <a:spcBef>
                <a:spcPts val="400"/>
              </a:spcBef>
            </a:pPr>
            <a:r>
              <a:rPr lang="en-US" dirty="0" smtClean="0">
                <a:solidFill>
                  <a:schemeClr val="tx2"/>
                </a:solidFill>
              </a:rPr>
              <a:t>Utility Operations</a:t>
            </a:r>
            <a:r>
              <a:rPr lang="en-US" dirty="0" smtClean="0"/>
              <a:t/>
            </a:r>
            <a:br>
              <a:rPr lang="en-US" dirty="0" smtClean="0"/>
            </a:br>
            <a:r>
              <a:rPr lang="en-US" sz="1600" dirty="0" smtClean="0"/>
              <a:t>   </a:t>
            </a:r>
            <a:r>
              <a:rPr lang="en-US" sz="1400" dirty="0" smtClean="0">
                <a:solidFill>
                  <a:schemeClr val="bg1">
                    <a:lumMod val="50000"/>
                  </a:schemeClr>
                </a:solidFill>
              </a:rPr>
              <a:t>(people and how they do their jobs: </a:t>
            </a:r>
            <a:br>
              <a:rPr lang="en-US" sz="1400" dirty="0" smtClean="0">
                <a:solidFill>
                  <a:schemeClr val="bg1">
                    <a:lumMod val="50000"/>
                  </a:schemeClr>
                </a:solidFill>
              </a:rPr>
            </a:br>
            <a:r>
              <a:rPr lang="en-US" sz="1400" dirty="0" smtClean="0">
                <a:solidFill>
                  <a:schemeClr val="bg1">
                    <a:lumMod val="50000"/>
                  </a:schemeClr>
                </a:solidFill>
              </a:rPr>
              <a:t>    non-fuel O&amp;M, non-production assets, safety)</a:t>
            </a:r>
            <a:endParaRPr lang="en-US" dirty="0" smtClean="0">
              <a:solidFill>
                <a:schemeClr val="bg1">
                  <a:lumMod val="50000"/>
                </a:schemeClr>
              </a:solidFill>
            </a:endParaRPr>
          </a:p>
          <a:p>
            <a:pPr>
              <a:spcBef>
                <a:spcPts val="400"/>
              </a:spcBef>
            </a:pPr>
            <a:r>
              <a:rPr lang="en-US" dirty="0" smtClean="0">
                <a:solidFill>
                  <a:schemeClr val="tx2"/>
                </a:solidFill>
              </a:rPr>
              <a:t>System Operations</a:t>
            </a:r>
            <a:r>
              <a:rPr lang="en-US" dirty="0" smtClean="0"/>
              <a:t/>
            </a:r>
            <a:br>
              <a:rPr lang="en-US" dirty="0" smtClean="0"/>
            </a:br>
            <a:r>
              <a:rPr lang="en-US" sz="1600" dirty="0" smtClean="0"/>
              <a:t>  </a:t>
            </a:r>
            <a:r>
              <a:rPr lang="en-US" sz="1400" dirty="0" smtClean="0">
                <a:solidFill>
                  <a:schemeClr val="bg1">
                    <a:lumMod val="50000"/>
                  </a:schemeClr>
                </a:solidFill>
              </a:rPr>
              <a:t>(the power system and its efficiency: losses, </a:t>
            </a:r>
            <a:br>
              <a:rPr lang="en-US" sz="1400" dirty="0" smtClean="0">
                <a:solidFill>
                  <a:schemeClr val="bg1">
                    <a:lumMod val="50000"/>
                  </a:schemeClr>
                </a:solidFill>
              </a:rPr>
            </a:br>
            <a:r>
              <a:rPr lang="en-US" sz="1400" dirty="0" smtClean="0">
                <a:solidFill>
                  <a:schemeClr val="bg1">
                    <a:lumMod val="50000"/>
                  </a:schemeClr>
                </a:solidFill>
              </a:rPr>
              <a:t>    combustion, dispatch optimization, emissions)</a:t>
            </a:r>
            <a:endParaRPr lang="en-US" sz="1600" dirty="0" smtClean="0">
              <a:solidFill>
                <a:schemeClr val="bg1">
                  <a:lumMod val="50000"/>
                </a:schemeClr>
              </a:solidFill>
            </a:endParaRPr>
          </a:p>
          <a:p>
            <a:pPr>
              <a:spcBef>
                <a:spcPts val="400"/>
              </a:spcBef>
            </a:pPr>
            <a:r>
              <a:rPr lang="en-US" dirty="0" smtClean="0">
                <a:solidFill>
                  <a:schemeClr val="tx2"/>
                </a:solidFill>
              </a:rPr>
              <a:t>Utility Assets</a:t>
            </a:r>
            <a:r>
              <a:rPr lang="en-US" dirty="0" smtClean="0"/>
              <a:t/>
            </a:r>
            <a:br>
              <a:rPr lang="en-US" dirty="0" smtClean="0"/>
            </a:br>
            <a:r>
              <a:rPr lang="en-US" sz="1600" dirty="0" smtClean="0"/>
              <a:t>  </a:t>
            </a:r>
            <a:r>
              <a:rPr lang="en-US" sz="1400" dirty="0" smtClean="0">
                <a:solidFill>
                  <a:schemeClr val="bg1">
                    <a:lumMod val="50000"/>
                  </a:schemeClr>
                </a:solidFill>
              </a:rPr>
              <a:t>(production assets required: GT&amp;D)</a:t>
            </a:r>
            <a:endParaRPr lang="en-US" sz="1600" dirty="0" smtClean="0">
              <a:solidFill>
                <a:schemeClr val="bg1">
                  <a:lumMod val="50000"/>
                </a:schemeClr>
              </a:solidFill>
            </a:endParaRPr>
          </a:p>
          <a:p>
            <a:pPr>
              <a:spcBef>
                <a:spcPts val="400"/>
              </a:spcBef>
            </a:pPr>
            <a:r>
              <a:rPr lang="en-US" dirty="0" smtClean="0">
                <a:solidFill>
                  <a:schemeClr val="tx2"/>
                </a:solidFill>
              </a:rPr>
              <a:t>Reliability &amp; Power Quality</a:t>
            </a:r>
            <a:r>
              <a:rPr lang="en-US" dirty="0" smtClean="0"/>
              <a:t/>
            </a:r>
            <a:br>
              <a:rPr lang="en-US" dirty="0" smtClean="0"/>
            </a:br>
            <a:r>
              <a:rPr lang="en-US" sz="1600" dirty="0" smtClean="0"/>
              <a:t>  </a:t>
            </a:r>
            <a:r>
              <a:rPr lang="en-US" sz="1400" dirty="0" smtClean="0">
                <a:solidFill>
                  <a:schemeClr val="bg1">
                    <a:lumMod val="50000"/>
                  </a:schemeClr>
                </a:solidFill>
              </a:rPr>
              <a:t>(frequency and duration of customer interruptions,</a:t>
            </a:r>
            <a:br>
              <a:rPr lang="en-US" sz="1400" dirty="0" smtClean="0">
                <a:solidFill>
                  <a:schemeClr val="bg1">
                    <a:lumMod val="50000"/>
                  </a:schemeClr>
                </a:solidFill>
              </a:rPr>
            </a:br>
            <a:r>
              <a:rPr lang="en-US" sz="1400" dirty="0" smtClean="0">
                <a:solidFill>
                  <a:schemeClr val="bg1">
                    <a:lumMod val="50000"/>
                  </a:schemeClr>
                </a:solidFill>
              </a:rPr>
              <a:t>     harmonics, sags/swells, voltage violations)</a:t>
            </a:r>
            <a:endParaRPr lang="en-US" sz="1600" dirty="0" smtClean="0">
              <a:solidFill>
                <a:schemeClr val="bg1">
                  <a:lumMod val="50000"/>
                </a:schemeClr>
              </a:solidFill>
            </a:endParaRPr>
          </a:p>
          <a:p>
            <a:pPr>
              <a:spcBef>
                <a:spcPts val="400"/>
              </a:spcBef>
            </a:pPr>
            <a:r>
              <a:rPr lang="en-US" dirty="0" smtClean="0">
                <a:solidFill>
                  <a:schemeClr val="tx2"/>
                </a:solidFill>
              </a:rPr>
              <a:t>Customer</a:t>
            </a:r>
            <a:r>
              <a:rPr lang="en-US" dirty="0" smtClean="0"/>
              <a:t> </a:t>
            </a:r>
            <a:br>
              <a:rPr lang="en-US" dirty="0" smtClean="0"/>
            </a:br>
            <a:r>
              <a:rPr lang="en-US" sz="1600" dirty="0" smtClean="0"/>
              <a:t>  </a:t>
            </a:r>
            <a:r>
              <a:rPr lang="en-US" sz="1400" dirty="0" smtClean="0">
                <a:solidFill>
                  <a:schemeClr val="bg1">
                    <a:lumMod val="50000"/>
                  </a:schemeClr>
                </a:solidFill>
              </a:rPr>
              <a:t>(equipment &amp; other direct customer costs)</a:t>
            </a:r>
            <a:endParaRPr lang="en-US" sz="1600" dirty="0" smtClean="0">
              <a:solidFill>
                <a:schemeClr val="bg1">
                  <a:lumMod val="50000"/>
                </a:schemeClr>
              </a:solidFill>
            </a:endParaRPr>
          </a:p>
          <a:p>
            <a:pPr>
              <a:spcBef>
                <a:spcPts val="400"/>
              </a:spcBef>
            </a:pPr>
            <a:r>
              <a:rPr lang="en-US" dirty="0" smtClean="0">
                <a:solidFill>
                  <a:schemeClr val="tx2"/>
                </a:solidFill>
              </a:rPr>
              <a:t>Society</a:t>
            </a:r>
            <a:br>
              <a:rPr lang="en-US" dirty="0" smtClean="0">
                <a:solidFill>
                  <a:schemeClr val="tx2"/>
                </a:solidFill>
              </a:rPr>
            </a:br>
            <a:r>
              <a:rPr lang="en-US" sz="1600" dirty="0" smtClean="0">
                <a:solidFill>
                  <a:schemeClr val="tx1"/>
                </a:solidFill>
                <a:ea typeface="+mn-ea"/>
                <a:cs typeface="+mn-cs"/>
              </a:rPr>
              <a:t>  </a:t>
            </a:r>
            <a:r>
              <a:rPr lang="en-US" sz="1400" dirty="0" smtClean="0">
                <a:solidFill>
                  <a:schemeClr val="tx1"/>
                </a:solidFill>
                <a:ea typeface="+mn-ea"/>
                <a:cs typeface="+mn-cs"/>
              </a:rPr>
              <a:t>(jobs, security, environmental and other economic costs and benefits</a:t>
            </a:r>
            <a:endParaRPr lang="en-US" sz="2000" dirty="0" smtClean="0">
              <a:solidFill>
                <a:schemeClr val="tx1"/>
              </a:solidFill>
            </a:endParaRPr>
          </a:p>
        </p:txBody>
      </p:sp>
      <p:sp>
        <p:nvSpPr>
          <p:cNvPr id="17" name="TextBox 16"/>
          <p:cNvSpPr txBox="1"/>
          <p:nvPr/>
        </p:nvSpPr>
        <p:spPr>
          <a:xfrm>
            <a:off x="7315200" y="2026920"/>
            <a:ext cx="1450760" cy="2062103"/>
          </a:xfrm>
          <a:prstGeom prst="rect">
            <a:avLst/>
          </a:prstGeom>
          <a:solidFill>
            <a:schemeClr val="accent4">
              <a:lumMod val="60000"/>
              <a:lumOff val="40000"/>
              <a:alpha val="65000"/>
            </a:schemeClr>
          </a:solidFill>
        </p:spPr>
        <p:txBody>
          <a:bodyPr wrap="square" rtlCol="0">
            <a:spAutoFit/>
          </a:bodyPr>
          <a:lstStyle/>
          <a:p>
            <a:r>
              <a:rPr lang="en-US" b="1" dirty="0" smtClean="0">
                <a:solidFill>
                  <a:schemeClr val="tx2">
                    <a:lumMod val="50000"/>
                  </a:schemeClr>
                </a:solidFill>
              </a:rPr>
              <a:t>Included EPRI’s Methodology based on Power System Analysis and Economics</a:t>
            </a:r>
            <a:endParaRPr lang="en-US" b="1" dirty="0">
              <a:solidFill>
                <a:schemeClr val="tx2">
                  <a:lumMod val="50000"/>
                </a:schemeClr>
              </a:solidFill>
            </a:endParaRPr>
          </a:p>
        </p:txBody>
      </p:sp>
      <p:sp>
        <p:nvSpPr>
          <p:cNvPr id="18" name="TextBox 17"/>
          <p:cNvSpPr txBox="1"/>
          <p:nvPr/>
        </p:nvSpPr>
        <p:spPr>
          <a:xfrm>
            <a:off x="7315200" y="5212080"/>
            <a:ext cx="1450760" cy="830997"/>
          </a:xfrm>
          <a:prstGeom prst="rect">
            <a:avLst/>
          </a:prstGeom>
          <a:solidFill>
            <a:schemeClr val="bg2">
              <a:lumMod val="75000"/>
              <a:alpha val="59000"/>
            </a:schemeClr>
          </a:solidFill>
        </p:spPr>
        <p:txBody>
          <a:bodyPr wrap="square" rtlCol="0">
            <a:spAutoFit/>
          </a:bodyPr>
          <a:lstStyle/>
          <a:p>
            <a:r>
              <a:rPr lang="en-US" b="1" dirty="0" smtClean="0"/>
              <a:t>Not in scope of EPRI’s Methodology</a:t>
            </a:r>
            <a:endParaRPr lang="en-US" b="1" dirty="0"/>
          </a:p>
        </p:txBody>
      </p:sp>
    </p:spTree>
    <p:extLst>
      <p:ext uri="{BB962C8B-B14F-4D97-AF65-F5344CB8AC3E}">
        <p14:creationId xmlns:p14="http://schemas.microsoft.com/office/powerpoint/2010/main" val="2473279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40" name="Rectangle 28"/>
          <p:cNvSpPr>
            <a:spLocks noGrp="1" noChangeArrowheads="1"/>
          </p:cNvSpPr>
          <p:nvPr>
            <p:ph type="title"/>
          </p:nvPr>
        </p:nvSpPr>
        <p:spPr>
          <a:xfrm>
            <a:off x="365760" y="182563"/>
            <a:ext cx="8778240" cy="914400"/>
          </a:xfrm>
        </p:spPr>
        <p:txBody>
          <a:bodyPr/>
          <a:lstStyle/>
          <a:p>
            <a:r>
              <a:rPr lang="en-US" dirty="0" smtClean="0"/>
              <a:t>Looking Forward</a:t>
            </a:r>
            <a:endParaRPr lang="en-US" sz="3200" dirty="0"/>
          </a:p>
        </p:txBody>
      </p:sp>
      <p:pic>
        <p:nvPicPr>
          <p:cNvPr id="101" name="Picture 100" descr="GRID-Looking-Forward_ver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719" y="1218744"/>
            <a:ext cx="7200900" cy="5087022"/>
          </a:xfrm>
          <a:prstGeom prst="rect">
            <a:avLst/>
          </a:prstGeom>
        </p:spPr>
      </p:pic>
    </p:spTree>
    <p:extLst>
      <p:ext uri="{BB962C8B-B14F-4D97-AF65-F5344CB8AC3E}">
        <p14:creationId xmlns:p14="http://schemas.microsoft.com/office/powerpoint/2010/main" val="42763741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0" y="1058568"/>
            <a:ext cx="3084019" cy="4008578"/>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l="3350" t="1120" b="1253"/>
          <a:stretch>
            <a:fillRect/>
          </a:stretch>
        </p:blipFill>
        <p:spPr bwMode="auto">
          <a:xfrm>
            <a:off x="1743456" y="1231392"/>
            <a:ext cx="2881096" cy="3962400"/>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p:txBody>
          <a:bodyPr>
            <a:normAutofit/>
          </a:bodyPr>
          <a:lstStyle/>
          <a:p>
            <a:r>
              <a:rPr lang="en-US" dirty="0" smtClean="0"/>
              <a:t>Building Upon Prior Efforts</a:t>
            </a:r>
            <a:endParaRPr lang="en-US" dirty="0"/>
          </a:p>
        </p:txBody>
      </p:sp>
      <p:sp>
        <p:nvSpPr>
          <p:cNvPr id="11" name="TextBox 10"/>
          <p:cNvSpPr txBox="1"/>
          <p:nvPr/>
        </p:nvSpPr>
        <p:spPr>
          <a:xfrm>
            <a:off x="365760" y="5662540"/>
            <a:ext cx="8412480" cy="685800"/>
          </a:xfrm>
          <a:prstGeom prst="roundRect">
            <a:avLst/>
          </a:prstGeom>
          <a:gradFill rotWithShape="1">
            <a:gsLst>
              <a:gs pos="0">
                <a:schemeClr val="accent6">
                  <a:lumMod val="20000"/>
                  <a:lumOff val="80000"/>
                </a:schemeClr>
              </a:gs>
              <a:gs pos="100000">
                <a:schemeClr val="accent6"/>
              </a:gs>
            </a:gsLst>
            <a:lin ang="5400000" scaled="1"/>
          </a:gradFill>
          <a:ln w="9525" algn="ctr">
            <a:solidFill>
              <a:srgbClr val="D5D000"/>
            </a:solidFill>
            <a:round/>
            <a:headEnd/>
            <a:tailEnd/>
          </a:ln>
          <a:effectLst>
            <a:outerShdw blurRad="50800" dist="38100" dir="2700000" algn="tl" rotWithShape="0">
              <a:prstClr val="black">
                <a:alpha val="40000"/>
              </a:prstClr>
            </a:outerShdw>
          </a:effectLst>
        </p:spPr>
        <p:txBody>
          <a:bodyPr wrap="square" anchor="ctr"/>
          <a:lstStyle/>
          <a:p>
            <a:pPr>
              <a:spcBef>
                <a:spcPts val="0"/>
              </a:spcBef>
            </a:pPr>
            <a:r>
              <a:rPr lang="en-US" sz="1900" b="1" dirty="0" smtClean="0">
                <a:solidFill>
                  <a:srgbClr val="000000"/>
                </a:solidFill>
                <a:latin typeface="Arial" charset="0"/>
              </a:rPr>
              <a:t>Many have contributed to specific aspects of the framework</a:t>
            </a:r>
            <a:endParaRPr lang="en-US" sz="1900" b="1" dirty="0" smtClean="0"/>
          </a:p>
          <a:p>
            <a:pPr>
              <a:spcBef>
                <a:spcPts val="0"/>
              </a:spcBef>
            </a:pPr>
            <a:r>
              <a:rPr lang="en-US" sz="1900" b="1" dirty="0" smtClean="0">
                <a:solidFill>
                  <a:srgbClr val="000000"/>
                </a:solidFill>
                <a:latin typeface="Arial" charset="0"/>
              </a:rPr>
              <a:t>Need comprehensive approach: connecting all puzzle pieces</a:t>
            </a:r>
            <a:endParaRPr lang="en-US" sz="1900" b="1" dirty="0">
              <a:solidFill>
                <a:srgbClr val="000000"/>
              </a:solidFill>
              <a:latin typeface="Arial" charset="0"/>
            </a:endParaRPr>
          </a:p>
        </p:txBody>
      </p:sp>
      <p:pic>
        <p:nvPicPr>
          <p:cNvPr id="2" name="Picture 2"/>
          <p:cNvPicPr>
            <a:picLocks noChangeAspect="1" noChangeArrowheads="1"/>
          </p:cNvPicPr>
          <p:nvPr/>
        </p:nvPicPr>
        <p:blipFill>
          <a:blip r:embed="rId5" cstate="print"/>
          <a:srcRect/>
          <a:stretch>
            <a:fillRect/>
          </a:stretch>
        </p:blipFill>
        <p:spPr bwMode="auto">
          <a:xfrm>
            <a:off x="3917857" y="1364242"/>
            <a:ext cx="3108925" cy="4082562"/>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6" cstate="print"/>
          <a:srcRect/>
          <a:stretch>
            <a:fillRect/>
          </a:stretch>
        </p:blipFill>
        <p:spPr bwMode="auto">
          <a:xfrm>
            <a:off x="5867612" y="1471235"/>
            <a:ext cx="3276388" cy="412512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Interconnection Guidelines</a:t>
            </a:r>
            <a:br>
              <a:rPr lang="en-US" dirty="0" smtClean="0"/>
            </a:br>
            <a:r>
              <a:rPr lang="en-US" sz="2400" i="1" dirty="0" smtClean="0"/>
              <a:t>New Technical Considerations</a:t>
            </a:r>
            <a:endParaRPr lang="en-US" dirty="0"/>
          </a:p>
        </p:txBody>
      </p:sp>
      <p:sp>
        <p:nvSpPr>
          <p:cNvPr id="4" name="TextBox 3"/>
          <p:cNvSpPr txBox="1"/>
          <p:nvPr/>
        </p:nvSpPr>
        <p:spPr>
          <a:xfrm>
            <a:off x="4764012" y="1706911"/>
            <a:ext cx="3862316" cy="2554545"/>
          </a:xfrm>
          <a:prstGeom prst="rect">
            <a:avLst/>
          </a:prstGeom>
          <a:noFill/>
        </p:spPr>
        <p:txBody>
          <a:bodyPr wrap="square" rtlCol="0">
            <a:spAutoFit/>
          </a:bodyPr>
          <a:lstStyle/>
          <a:p>
            <a:r>
              <a:rPr lang="en-US" sz="2000" b="1" dirty="0" smtClean="0">
                <a:solidFill>
                  <a:srgbClr val="FF0000"/>
                </a:solidFill>
              </a:rPr>
              <a:t>Future Interconnection Standards Should Consider</a:t>
            </a:r>
          </a:p>
          <a:p>
            <a:pPr marL="401638" lvl="1" indent="-171450" algn="l">
              <a:buFont typeface="Arial" pitchFamily="34" charset="0"/>
              <a:buChar char="•"/>
            </a:pPr>
            <a:r>
              <a:rPr lang="en-US" sz="2000" b="1" dirty="0" smtClean="0"/>
              <a:t>Voltage Support</a:t>
            </a:r>
          </a:p>
          <a:p>
            <a:pPr marL="401638" lvl="1" indent="-171450" algn="l">
              <a:buFont typeface="Arial" pitchFamily="34" charset="0"/>
              <a:buChar char="•"/>
            </a:pPr>
            <a:r>
              <a:rPr lang="en-US" sz="2000" b="1" dirty="0" smtClean="0"/>
              <a:t>Frequency Support</a:t>
            </a:r>
          </a:p>
          <a:p>
            <a:pPr marL="401638" lvl="1" indent="-171450" algn="l">
              <a:buFont typeface="Arial" pitchFamily="34" charset="0"/>
              <a:buChar char="•"/>
            </a:pPr>
            <a:r>
              <a:rPr lang="en-US" sz="2000" b="1" dirty="0" smtClean="0"/>
              <a:t>Fault Ride-Through</a:t>
            </a:r>
          </a:p>
          <a:p>
            <a:pPr marL="401638" lvl="1" indent="-171450" algn="l">
              <a:buFont typeface="Arial" pitchFamily="34" charset="0"/>
              <a:buChar char="•"/>
            </a:pPr>
            <a:r>
              <a:rPr lang="en-US" sz="2000" b="1" dirty="0" smtClean="0"/>
              <a:t>DER/DSO Communication </a:t>
            </a:r>
          </a:p>
        </p:txBody>
      </p:sp>
      <p:sp>
        <p:nvSpPr>
          <p:cNvPr id="10" name="TextBox 9"/>
          <p:cNvSpPr txBox="1"/>
          <p:nvPr/>
        </p:nvSpPr>
        <p:spPr>
          <a:xfrm>
            <a:off x="365760" y="5541817"/>
            <a:ext cx="8412480" cy="685800"/>
          </a:xfrm>
          <a:prstGeom prst="roundRect">
            <a:avLst/>
          </a:prstGeom>
          <a:gradFill rotWithShape="1">
            <a:gsLst>
              <a:gs pos="0">
                <a:schemeClr val="accent6">
                  <a:lumMod val="20000"/>
                  <a:lumOff val="80000"/>
                </a:schemeClr>
              </a:gs>
              <a:gs pos="100000">
                <a:schemeClr val="accent6"/>
              </a:gs>
            </a:gsLst>
            <a:lin ang="5400000" scaled="1"/>
          </a:gradFill>
          <a:ln w="9525" algn="ctr">
            <a:solidFill>
              <a:srgbClr val="D5D000"/>
            </a:solidFill>
            <a:round/>
            <a:headEnd/>
            <a:tailEnd/>
          </a:ln>
          <a:effectLst>
            <a:outerShdw blurRad="50800" dist="38100" dir="2700000" algn="tl" rotWithShape="0">
              <a:prstClr val="black">
                <a:alpha val="40000"/>
              </a:prstClr>
            </a:outerShdw>
          </a:effectLst>
        </p:spPr>
        <p:txBody>
          <a:bodyPr wrap="square" anchor="ctr"/>
          <a:lstStyle/>
          <a:p>
            <a:pPr>
              <a:spcBef>
                <a:spcPts val="0"/>
              </a:spcBef>
            </a:pPr>
            <a:r>
              <a:rPr lang="en-US" sz="1800" b="1" dirty="0" smtClean="0">
                <a:solidFill>
                  <a:srgbClr val="000000"/>
                </a:solidFill>
                <a:latin typeface="Arial" charset="0"/>
              </a:rPr>
              <a:t>EPRI working on recommended technical guidelines for voltage and frequency ride through capability for DG based on new IEEE 1547a</a:t>
            </a:r>
            <a:endParaRPr lang="en-US" sz="1800" b="1" dirty="0">
              <a:solidFill>
                <a:srgbClr val="000000"/>
              </a:solidFill>
              <a:latin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873457" y="1200157"/>
            <a:ext cx="3173353" cy="4141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38046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Grid Planning and Operation</a:t>
            </a:r>
            <a:r>
              <a:rPr lang="en-US" sz="4800" dirty="0" smtClean="0"/>
              <a:t/>
            </a:r>
            <a:br>
              <a:rPr lang="en-US" sz="4800" dirty="0" smtClean="0"/>
            </a:br>
            <a:r>
              <a:rPr lang="en-US" sz="2400" i="1" dirty="0" smtClean="0"/>
              <a:t>Transmission/Distribution Interface Needed</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9929540"/>
              </p:ext>
            </p:extLst>
          </p:nvPr>
        </p:nvGraphicFramePr>
        <p:xfrm>
          <a:off x="-1518267" y="951979"/>
          <a:ext cx="7973658" cy="4875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093678" y="1608650"/>
            <a:ext cx="3862316" cy="3416320"/>
          </a:xfrm>
          <a:prstGeom prst="rect">
            <a:avLst/>
          </a:prstGeom>
          <a:noFill/>
        </p:spPr>
        <p:txBody>
          <a:bodyPr wrap="square" rtlCol="0">
            <a:spAutoFit/>
          </a:bodyPr>
          <a:lstStyle/>
          <a:p>
            <a:pPr algn="l"/>
            <a:r>
              <a:rPr lang="en-US" sz="1800" b="1" dirty="0" smtClean="0"/>
              <a:t>Establish technical requirements for transmission-distribution interface in a DER future</a:t>
            </a:r>
          </a:p>
          <a:p>
            <a:pPr marL="401638" lvl="1" indent="-171450" algn="l">
              <a:buFont typeface="Arial" pitchFamily="34" charset="0"/>
              <a:buChar char="•"/>
            </a:pPr>
            <a:r>
              <a:rPr lang="en-US" sz="1800" dirty="0" smtClean="0"/>
              <a:t>Scheduling</a:t>
            </a:r>
          </a:p>
          <a:p>
            <a:pPr marL="401638" lvl="1" indent="-171450" algn="l">
              <a:buFont typeface="Arial" pitchFamily="34" charset="0"/>
              <a:buChar char="•"/>
            </a:pPr>
            <a:r>
              <a:rPr lang="en-US" sz="1800" dirty="0" smtClean="0"/>
              <a:t>Real-time balancing</a:t>
            </a:r>
          </a:p>
          <a:p>
            <a:pPr marL="401638" lvl="1" indent="-171450" algn="l">
              <a:buFont typeface="Arial" pitchFamily="34" charset="0"/>
              <a:buChar char="•"/>
            </a:pPr>
            <a:r>
              <a:rPr lang="en-US" sz="1800" dirty="0" smtClean="0"/>
              <a:t>Integrated markets</a:t>
            </a:r>
          </a:p>
          <a:p>
            <a:pPr marL="401638" lvl="1" indent="-171450" algn="l">
              <a:buFont typeface="Arial" pitchFamily="34" charset="0"/>
              <a:buChar char="•"/>
            </a:pPr>
            <a:r>
              <a:rPr lang="en-US" sz="1800" dirty="0" smtClean="0"/>
              <a:t>Planning</a:t>
            </a:r>
          </a:p>
          <a:p>
            <a:pPr marL="401638" lvl="1" indent="-171450" algn="l">
              <a:buFont typeface="Arial" pitchFamily="34" charset="0"/>
              <a:buChar char="•"/>
            </a:pPr>
            <a:r>
              <a:rPr lang="en-US" sz="1800" dirty="0" smtClean="0"/>
              <a:t>T&amp;D operation</a:t>
            </a:r>
          </a:p>
          <a:p>
            <a:pPr marL="401638" lvl="1" indent="-171450" algn="l">
              <a:buFont typeface="Arial" pitchFamily="34" charset="0"/>
              <a:buChar char="•"/>
            </a:pPr>
            <a:r>
              <a:rPr lang="en-US" sz="1800" dirty="0" smtClean="0"/>
              <a:t>Integrated System Modeling </a:t>
            </a:r>
          </a:p>
        </p:txBody>
      </p:sp>
      <p:sp>
        <p:nvSpPr>
          <p:cNvPr id="5" name="TextBox 4"/>
          <p:cNvSpPr txBox="1"/>
          <p:nvPr/>
        </p:nvSpPr>
        <p:spPr>
          <a:xfrm>
            <a:off x="365760" y="5854887"/>
            <a:ext cx="8412480" cy="457200"/>
          </a:xfrm>
          <a:prstGeom prst="roundRect">
            <a:avLst/>
          </a:prstGeom>
          <a:gradFill rotWithShape="1">
            <a:gsLst>
              <a:gs pos="0">
                <a:schemeClr val="accent6">
                  <a:lumMod val="20000"/>
                  <a:lumOff val="80000"/>
                </a:schemeClr>
              </a:gs>
              <a:gs pos="100000">
                <a:schemeClr val="accent6"/>
              </a:gs>
            </a:gsLst>
            <a:lin ang="5400000" scaled="1"/>
          </a:gradFill>
          <a:ln w="9525" algn="ctr">
            <a:solidFill>
              <a:srgbClr val="D5D000"/>
            </a:solidFill>
            <a:round/>
            <a:headEnd/>
            <a:tailEnd/>
          </a:ln>
          <a:effectLst>
            <a:outerShdw blurRad="50800" dist="38100" dir="2700000" algn="tl" rotWithShape="0">
              <a:prstClr val="black">
                <a:alpha val="40000"/>
              </a:prstClr>
            </a:outerShdw>
          </a:effectLst>
        </p:spPr>
        <p:txBody>
          <a:bodyPr wrap="square" anchor="ctr"/>
          <a:lstStyle/>
          <a:p>
            <a:pPr>
              <a:spcBef>
                <a:spcPts val="0"/>
              </a:spcBef>
            </a:pPr>
            <a:r>
              <a:rPr lang="en-US" sz="2400" b="1" dirty="0" smtClean="0">
                <a:solidFill>
                  <a:srgbClr val="000000"/>
                </a:solidFill>
                <a:latin typeface="Arial" charset="0"/>
              </a:rPr>
              <a:t>Requires a coordinated effort among all stakeholders</a:t>
            </a:r>
            <a:endParaRPr lang="en-US" sz="2400" b="1" dirty="0">
              <a:solidFill>
                <a:srgbClr val="000000"/>
              </a:solidFill>
              <a:latin typeface="Arial" charset="0"/>
            </a:endParaRPr>
          </a:p>
        </p:txBody>
      </p:sp>
    </p:spTree>
    <p:extLst>
      <p:ext uri="{BB962C8B-B14F-4D97-AF65-F5344CB8AC3E}">
        <p14:creationId xmlns:p14="http://schemas.microsoft.com/office/powerpoint/2010/main" val="44456478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Global Demonstrations &amp; Modeling</a:t>
            </a:r>
            <a:r>
              <a:rPr lang="en-US" dirty="0" smtClean="0"/>
              <a:t/>
            </a:r>
            <a:br>
              <a:rPr lang="en-US" dirty="0" smtClean="0"/>
            </a:br>
            <a:r>
              <a:rPr lang="en-US" sz="2700" i="1" dirty="0" smtClean="0"/>
              <a:t>Preparing for Two Types of Demonstrations</a:t>
            </a:r>
            <a:endParaRPr lang="en-US" sz="2700" dirty="0"/>
          </a:p>
        </p:txBody>
      </p:sp>
      <p:pic>
        <p:nvPicPr>
          <p:cNvPr id="1026" name="Picture 2" descr="http://www.appian.com/blog/wp-content/uploads/2012/07/analysis-with-magnifying-glass.jpg"/>
          <p:cNvPicPr>
            <a:picLocks noChangeAspect="1" noChangeArrowheads="1"/>
          </p:cNvPicPr>
          <p:nvPr/>
        </p:nvPicPr>
        <p:blipFill>
          <a:blip r:embed="rId2" cstate="print"/>
          <a:srcRect r="10830"/>
          <a:stretch>
            <a:fillRect/>
          </a:stretch>
        </p:blipFill>
        <p:spPr bwMode="auto">
          <a:xfrm>
            <a:off x="443345" y="1261015"/>
            <a:ext cx="3282696" cy="2449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tdworld.com/site-files/tdworld.com/files/uploads/2013/06/Fig1converted.jpg"/>
          <p:cNvPicPr>
            <a:picLocks noChangeAspect="1" noChangeArrowheads="1"/>
          </p:cNvPicPr>
          <p:nvPr/>
        </p:nvPicPr>
        <p:blipFill>
          <a:blip r:embed="rId3" cstate="print"/>
          <a:srcRect/>
          <a:stretch>
            <a:fillRect/>
          </a:stretch>
        </p:blipFill>
        <p:spPr bwMode="auto">
          <a:xfrm>
            <a:off x="449846" y="3884467"/>
            <a:ext cx="3285605" cy="2551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087092" y="1579417"/>
            <a:ext cx="4655128" cy="163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000" b="1" i="1" dirty="0" smtClean="0">
                <a:solidFill>
                  <a:srgbClr val="FF0000"/>
                </a:solidFill>
              </a:rPr>
              <a:t>Methodology Demonstration: </a:t>
            </a:r>
            <a:br>
              <a:rPr lang="en-US" sz="2000" b="1" i="1" dirty="0" smtClean="0">
                <a:solidFill>
                  <a:srgbClr val="FF0000"/>
                </a:solidFill>
              </a:rPr>
            </a:br>
            <a:r>
              <a:rPr lang="en-US" sz="2000" dirty="0" smtClean="0"/>
              <a:t>System wide application of the Phase II methodology for a particular power system to assess the feasibility of an integrated benefit/cost methodology</a:t>
            </a:r>
          </a:p>
        </p:txBody>
      </p:sp>
      <p:sp>
        <p:nvSpPr>
          <p:cNvPr id="7" name="TextBox 6"/>
          <p:cNvSpPr txBox="1"/>
          <p:nvPr/>
        </p:nvSpPr>
        <p:spPr>
          <a:xfrm>
            <a:off x="4100942" y="4059457"/>
            <a:ext cx="4655128"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000" b="1" i="1" dirty="0" smtClean="0">
                <a:solidFill>
                  <a:srgbClr val="FF0000"/>
                </a:solidFill>
              </a:rPr>
              <a:t>Technology Demonstration: </a:t>
            </a:r>
            <a:br>
              <a:rPr lang="en-US" sz="2000" b="1" i="1" dirty="0" smtClean="0">
                <a:solidFill>
                  <a:srgbClr val="FF0000"/>
                </a:solidFill>
              </a:rPr>
            </a:br>
            <a:r>
              <a:rPr lang="en-US" sz="2000" dirty="0" smtClean="0"/>
              <a:t>One or more combination of technology demonstration for a specific part of a power system to assess the performance and benefit/cost of the technology</a:t>
            </a:r>
          </a:p>
        </p:txBody>
      </p:sp>
    </p:spTree>
    <p:extLst>
      <p:ext uri="{BB962C8B-B14F-4D97-AF65-F5344CB8AC3E}">
        <p14:creationId xmlns:p14="http://schemas.microsoft.com/office/powerpoint/2010/main" val="34284556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ctrTitle" sz="quarter"/>
          </p:nvPr>
        </p:nvSpPr>
        <p:spPr>
          <a:xfrm>
            <a:off x="365760" y="1944151"/>
            <a:ext cx="8412480" cy="1828800"/>
          </a:xfrm>
          <a:noFill/>
          <a:ln/>
        </p:spPr>
        <p:txBody>
          <a:bodyPr anchor="ctr">
            <a:normAutofit/>
          </a:bodyPr>
          <a:lstStyle/>
          <a:p>
            <a:pPr algn="ctr"/>
            <a:r>
              <a:rPr lang="en-US" sz="3000" i="1" dirty="0"/>
              <a:t>Together…Shaping the Future of Electricity</a:t>
            </a:r>
          </a:p>
        </p:txBody>
      </p:sp>
      <p:sp>
        <p:nvSpPr>
          <p:cNvPr id="3" name="AutoShape 4"/>
          <p:cNvSpPr>
            <a:spLocks noChangeArrowheads="1"/>
          </p:cNvSpPr>
          <p:nvPr/>
        </p:nvSpPr>
        <p:spPr bwMode="auto">
          <a:xfrm>
            <a:off x="354355" y="4113579"/>
            <a:ext cx="8412480" cy="779594"/>
          </a:xfrm>
          <a:prstGeom prst="roundRect">
            <a:avLst>
              <a:gd name="adj" fmla="val 16667"/>
            </a:avLst>
          </a:prstGeom>
          <a:gradFill flip="none" rotWithShape="1">
            <a:gsLst>
              <a:gs pos="14000">
                <a:schemeClr val="bg1"/>
              </a:gs>
              <a:gs pos="96000">
                <a:schemeClr val="bg2">
                  <a:lumMod val="60000"/>
                  <a:lumOff val="40000"/>
                </a:schemeClr>
              </a:gs>
            </a:gsLst>
            <a:lin ang="5400000" scaled="0"/>
            <a:tileRect/>
          </a:gradFill>
          <a:ln w="9525" algn="ctr">
            <a:solidFill>
              <a:schemeClr val="bg2">
                <a:lumMod val="60000"/>
                <a:lumOff val="40000"/>
              </a:schemeClr>
            </a:solidFill>
            <a:round/>
            <a:headEnd/>
            <a:tailEnd/>
          </a:ln>
          <a:effectLst>
            <a:outerShdw blurRad="50800" dist="38100" dir="2700000" algn="tl" rotWithShape="0">
              <a:prstClr val="black">
                <a:alpha val="40000"/>
              </a:prstClr>
            </a:outerShdw>
          </a:effectLst>
        </p:spPr>
        <p:txBody>
          <a:bodyPr wrap="none" anchor="ctr"/>
          <a:lstStyle/>
          <a:p>
            <a:pPr>
              <a:lnSpc>
                <a:spcPct val="95000"/>
              </a:lnSpc>
              <a:spcBef>
                <a:spcPct val="0"/>
              </a:spcBef>
              <a:spcAft>
                <a:spcPct val="25000"/>
              </a:spcAft>
            </a:pPr>
            <a:r>
              <a:rPr lang="en-US" sz="2800" b="1" dirty="0" smtClean="0">
                <a:hlinkClick r:id="rId3"/>
              </a:rPr>
              <a:t>www.EPRI.com/integratedgrid</a:t>
            </a:r>
            <a:r>
              <a:rPr lang="en-US" sz="2800" b="1" dirty="0" smtClean="0"/>
              <a:t> </a:t>
            </a:r>
            <a:endParaRPr lang="en-US" sz="2800" b="1" dirty="0"/>
          </a:p>
        </p:txBody>
      </p:sp>
      <p:sp>
        <p:nvSpPr>
          <p:cNvPr id="2" name="TextBox 1"/>
          <p:cNvSpPr txBox="1"/>
          <p:nvPr/>
        </p:nvSpPr>
        <p:spPr>
          <a:xfrm>
            <a:off x="2099275" y="3562440"/>
            <a:ext cx="4891083" cy="461665"/>
          </a:xfrm>
          <a:prstGeom prst="rect">
            <a:avLst/>
          </a:prstGeom>
          <a:noFill/>
        </p:spPr>
        <p:txBody>
          <a:bodyPr wrap="none" rtlCol="0">
            <a:spAutoFit/>
          </a:bodyPr>
          <a:lstStyle/>
          <a:p>
            <a:r>
              <a:rPr lang="en-US" sz="2400" dirty="0" smtClean="0">
                <a:solidFill>
                  <a:srgbClr val="000099"/>
                </a:solidFill>
              </a:rPr>
              <a:t>Download Your Copy of the Paper </a:t>
            </a:r>
            <a:endParaRPr lang="en-US" sz="2400" dirty="0">
              <a:solidFill>
                <a:srgbClr val="000099"/>
              </a:solidFill>
            </a:endParaRPr>
          </a:p>
        </p:txBody>
      </p:sp>
      <p:sp>
        <p:nvSpPr>
          <p:cNvPr id="5" name="TextBox 4"/>
          <p:cNvSpPr txBox="1"/>
          <p:nvPr/>
        </p:nvSpPr>
        <p:spPr>
          <a:xfrm>
            <a:off x="2029249" y="5191545"/>
            <a:ext cx="5235728" cy="1354217"/>
          </a:xfrm>
          <a:prstGeom prst="rect">
            <a:avLst/>
          </a:prstGeom>
          <a:noFill/>
        </p:spPr>
        <p:txBody>
          <a:bodyPr wrap="none" rtlCol="0">
            <a:spAutoFit/>
          </a:bodyPr>
          <a:lstStyle/>
          <a:p>
            <a:pPr>
              <a:spcBef>
                <a:spcPts val="0"/>
              </a:spcBef>
              <a:spcAft>
                <a:spcPts val="600"/>
              </a:spcAft>
            </a:pPr>
            <a:r>
              <a:rPr lang="en-US" sz="2400" dirty="0" smtClean="0">
                <a:solidFill>
                  <a:srgbClr val="000099"/>
                </a:solidFill>
              </a:rPr>
              <a:t>For Additional </a:t>
            </a:r>
            <a:r>
              <a:rPr lang="en-US" sz="2400" smtClean="0">
                <a:solidFill>
                  <a:srgbClr val="000099"/>
                </a:solidFill>
              </a:rPr>
              <a:t>Information Contact: </a:t>
            </a:r>
            <a:endParaRPr lang="en-US" sz="2400" dirty="0" smtClean="0">
              <a:solidFill>
                <a:srgbClr val="000099"/>
              </a:solidFill>
            </a:endParaRPr>
          </a:p>
          <a:p>
            <a:pPr>
              <a:spcBef>
                <a:spcPts val="0"/>
              </a:spcBef>
              <a:spcAft>
                <a:spcPts val="600"/>
              </a:spcAft>
            </a:pPr>
            <a:r>
              <a:rPr lang="en-US" sz="2400" dirty="0" smtClean="0">
                <a:solidFill>
                  <a:srgbClr val="000099"/>
                </a:solidFill>
              </a:rPr>
              <a:t>Barbara Tyran at </a:t>
            </a:r>
            <a:r>
              <a:rPr lang="en-US" sz="2400" dirty="0" smtClean="0">
                <a:solidFill>
                  <a:srgbClr val="000099"/>
                </a:solidFill>
                <a:hlinkClick r:id="rId4"/>
              </a:rPr>
              <a:t>btyran@epri.com</a:t>
            </a:r>
            <a:endParaRPr lang="en-US" sz="2400" dirty="0" smtClean="0">
              <a:solidFill>
                <a:srgbClr val="000099"/>
              </a:solidFill>
            </a:endParaRPr>
          </a:p>
          <a:p>
            <a:pPr>
              <a:spcBef>
                <a:spcPts val="0"/>
              </a:spcBef>
              <a:spcAft>
                <a:spcPts val="600"/>
              </a:spcAft>
            </a:pPr>
            <a:r>
              <a:rPr lang="en-US" sz="2400" dirty="0" smtClean="0">
                <a:solidFill>
                  <a:srgbClr val="000099"/>
                </a:solidFill>
              </a:rPr>
              <a:t>Karen Forsten at </a:t>
            </a:r>
            <a:r>
              <a:rPr lang="en-US" sz="2400" dirty="0" smtClean="0">
                <a:solidFill>
                  <a:srgbClr val="000099"/>
                </a:solidFill>
                <a:hlinkClick r:id="rId5"/>
              </a:rPr>
              <a:t>kforsten@epri.com</a:t>
            </a:r>
            <a:r>
              <a:rPr lang="en-US" sz="2400" dirty="0" smtClean="0">
                <a:solidFill>
                  <a:srgbClr val="000099"/>
                </a:solidFill>
              </a:rPr>
              <a:t> </a:t>
            </a:r>
            <a:endParaRPr lang="en-US" sz="2400" dirty="0">
              <a:solidFill>
                <a:srgbClr val="000099"/>
              </a:solidFill>
            </a:endParaRPr>
          </a:p>
        </p:txBody>
      </p:sp>
    </p:spTree>
    <p:extLst>
      <p:ext uri="{BB962C8B-B14F-4D97-AF65-F5344CB8AC3E}">
        <p14:creationId xmlns:p14="http://schemas.microsoft.com/office/powerpoint/2010/main" val="17736458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Energy Resources</a:t>
            </a:r>
            <a:endParaRPr lang="en-US" dirty="0"/>
          </a:p>
        </p:txBody>
      </p:sp>
      <p:pic>
        <p:nvPicPr>
          <p:cNvPr id="4" name="Content Placeholder 3" descr="Battery_Bank_edited.JPG"/>
          <p:cNvPicPr>
            <a:picLocks noGrp="1" noChangeAspect="1"/>
          </p:cNvPicPr>
          <p:nvPr>
            <p:ph idx="1"/>
          </p:nvPr>
        </p:nvPicPr>
        <p:blipFill>
          <a:blip r:embed="rId2" cstate="print"/>
          <a:stretch>
            <a:fillRect/>
          </a:stretch>
        </p:blipFill>
        <p:spPr>
          <a:xfrm>
            <a:off x="5962898" y="1346620"/>
            <a:ext cx="2730731" cy="199505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6182843" y="3346510"/>
            <a:ext cx="2396067" cy="261610"/>
          </a:xfrm>
          <a:prstGeom prst="rect">
            <a:avLst/>
          </a:prstGeom>
          <a:noFill/>
        </p:spPr>
        <p:txBody>
          <a:bodyPr wrap="square" rtlCol="0">
            <a:spAutoFit/>
          </a:bodyPr>
          <a:lstStyle/>
          <a:p>
            <a:r>
              <a:rPr lang="en-US" sz="1050" dirty="0" smtClean="0"/>
              <a:t>Photo courtesy of NREL</a:t>
            </a:r>
            <a:endParaRPr lang="en-US" sz="105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458" y="1399649"/>
            <a:ext cx="2109224" cy="1862119"/>
          </a:xfrm>
          <a:prstGeom prst="rect">
            <a:avLst/>
          </a:prstGeom>
          <a:ln>
            <a:noFill/>
          </a:ln>
          <a:effectLst>
            <a:outerShdw blurRad="292100" dist="139700" dir="2700000" algn="tl" rotWithShape="0">
              <a:srgbClr val="333333">
                <a:alpha val="65000"/>
              </a:srgbClr>
            </a:outerShdw>
          </a:effectLst>
        </p:spPr>
      </p:pic>
      <p:pic>
        <p:nvPicPr>
          <p:cNvPr id="7" name="Picture 1026"/>
          <p:cNvPicPr>
            <a:picLocks noChangeArrowheads="1"/>
          </p:cNvPicPr>
          <p:nvPr/>
        </p:nvPicPr>
        <p:blipFill>
          <a:blip r:embed="rId4" cstate="print"/>
          <a:srcRect/>
          <a:stretch>
            <a:fillRect/>
          </a:stretch>
        </p:blipFill>
        <p:spPr bwMode="auto">
          <a:xfrm>
            <a:off x="326571" y="4127863"/>
            <a:ext cx="3140393" cy="2249760"/>
          </a:xfrm>
          <a:prstGeom prst="rect">
            <a:avLst/>
          </a:prstGeom>
          <a:noFill/>
          <a:ln w="12700">
            <a:noFill/>
            <a:miter lim="800000"/>
            <a:headEnd/>
            <a:tailEnd/>
          </a:ln>
          <a:effectLst/>
        </p:spPr>
      </p:pic>
      <p:grpSp>
        <p:nvGrpSpPr>
          <p:cNvPr id="8" name="Group 15"/>
          <p:cNvGrpSpPr>
            <a:grpSpLocks/>
          </p:cNvGrpSpPr>
          <p:nvPr/>
        </p:nvGrpSpPr>
        <p:grpSpPr bwMode="auto">
          <a:xfrm flipV="1">
            <a:off x="3595553" y="3174275"/>
            <a:ext cx="1616528" cy="1166132"/>
            <a:chOff x="840" y="2100"/>
            <a:chExt cx="853" cy="654"/>
          </a:xfrm>
        </p:grpSpPr>
        <p:grpSp>
          <p:nvGrpSpPr>
            <p:cNvPr id="9" name="Group 16"/>
            <p:cNvGrpSpPr>
              <a:grpSpLocks/>
            </p:cNvGrpSpPr>
            <p:nvPr/>
          </p:nvGrpSpPr>
          <p:grpSpPr bwMode="auto">
            <a:xfrm>
              <a:off x="840" y="2100"/>
              <a:ext cx="853" cy="654"/>
              <a:chOff x="414" y="1776"/>
              <a:chExt cx="1801" cy="654"/>
            </a:xfrm>
          </p:grpSpPr>
          <p:grpSp>
            <p:nvGrpSpPr>
              <p:cNvPr id="26" name="Group 17"/>
              <p:cNvGrpSpPr>
                <a:grpSpLocks/>
              </p:cNvGrpSpPr>
              <p:nvPr/>
            </p:nvGrpSpPr>
            <p:grpSpPr bwMode="auto">
              <a:xfrm>
                <a:off x="1716" y="1842"/>
                <a:ext cx="499" cy="498"/>
                <a:chOff x="1236" y="2286"/>
                <a:chExt cx="499" cy="654"/>
              </a:xfrm>
            </p:grpSpPr>
            <p:sp>
              <p:nvSpPr>
                <p:cNvPr id="34" name="Oval 18"/>
                <p:cNvSpPr>
                  <a:spLocks noChangeArrowheads="1"/>
                </p:cNvSpPr>
                <p:nvPr/>
              </p:nvSpPr>
              <p:spPr bwMode="auto">
                <a:xfrm flipH="1">
                  <a:off x="1561" y="2286"/>
                  <a:ext cx="174" cy="654"/>
                </a:xfrm>
                <a:prstGeom prst="ellipse">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solidFill>
                    <a:schemeClr val="tx1"/>
                  </a:solidFill>
                  <a:round/>
                  <a:headEnd type="none" w="sm" len="sm"/>
                  <a:tailEnd type="none" w="sm" len="sm"/>
                </a:ln>
                <a:effectLst/>
              </p:spPr>
              <p:txBody>
                <a:bodyPr wrap="none" anchor="ctr"/>
                <a:lstStyle/>
                <a:p>
                  <a:endParaRPr lang="en-US"/>
                </a:p>
              </p:txBody>
            </p:sp>
            <p:sp>
              <p:nvSpPr>
                <p:cNvPr id="35" name="AutoShape 19"/>
                <p:cNvSpPr>
                  <a:spLocks noChangeArrowheads="1"/>
                </p:cNvSpPr>
                <p:nvPr/>
              </p:nvSpPr>
              <p:spPr bwMode="auto">
                <a:xfrm rot="5400000" flipH="1">
                  <a:off x="1117" y="2418"/>
                  <a:ext cx="642" cy="3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noFill/>
                  <a:miter lim="800000"/>
                  <a:headEnd type="none" w="sm" len="sm"/>
                  <a:tailEnd type="none" w="sm" len="sm"/>
                </a:ln>
                <a:effectLst/>
              </p:spPr>
              <p:txBody>
                <a:bodyPr wrap="none" anchor="ctr"/>
                <a:lstStyle/>
                <a:p>
                  <a:endParaRPr lang="en-US"/>
                </a:p>
              </p:txBody>
            </p:sp>
            <p:sp>
              <p:nvSpPr>
                <p:cNvPr id="36" name="Line 20"/>
                <p:cNvSpPr>
                  <a:spLocks noChangeShapeType="1"/>
                </p:cNvSpPr>
                <p:nvPr/>
              </p:nvSpPr>
              <p:spPr bwMode="auto">
                <a:xfrm flipV="1">
                  <a:off x="1236" y="2292"/>
                  <a:ext cx="402" cy="16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7" name="Line 21"/>
                <p:cNvSpPr>
                  <a:spLocks noChangeShapeType="1"/>
                </p:cNvSpPr>
                <p:nvPr/>
              </p:nvSpPr>
              <p:spPr bwMode="auto">
                <a:xfrm>
                  <a:off x="1248" y="2784"/>
                  <a:ext cx="390" cy="15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27" name="Group 22"/>
              <p:cNvGrpSpPr>
                <a:grpSpLocks/>
              </p:cNvGrpSpPr>
              <p:nvPr/>
            </p:nvGrpSpPr>
            <p:grpSpPr bwMode="auto">
              <a:xfrm rot="-5400000">
                <a:off x="1098" y="1632"/>
                <a:ext cx="432" cy="936"/>
                <a:chOff x="630" y="1650"/>
                <a:chExt cx="432" cy="936"/>
              </a:xfrm>
            </p:grpSpPr>
            <p:sp>
              <p:nvSpPr>
                <p:cNvPr id="32" name="AutoShape 23"/>
                <p:cNvSpPr>
                  <a:spLocks noChangeArrowheads="1"/>
                </p:cNvSpPr>
                <p:nvPr/>
              </p:nvSpPr>
              <p:spPr bwMode="auto">
                <a:xfrm>
                  <a:off x="711" y="2154"/>
                  <a:ext cx="270" cy="432"/>
                </a:xfrm>
                <a:prstGeom prst="can">
                  <a:avLst>
                    <a:gd name="adj" fmla="val 40000"/>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12700">
                  <a:solidFill>
                    <a:schemeClr val="tx1"/>
                  </a:solidFill>
                  <a:round/>
                  <a:headEnd type="none" w="sm" len="sm"/>
                  <a:tailEnd type="none" w="sm" len="sm"/>
                </a:ln>
                <a:effectLst/>
              </p:spPr>
              <p:txBody>
                <a:bodyPr wrap="none" anchor="ctr"/>
                <a:lstStyle/>
                <a:p>
                  <a:endParaRPr lang="en-US"/>
                </a:p>
              </p:txBody>
            </p:sp>
            <p:sp>
              <p:nvSpPr>
                <p:cNvPr id="33" name="AutoShape 24"/>
                <p:cNvSpPr>
                  <a:spLocks noChangeArrowheads="1"/>
                </p:cNvSpPr>
                <p:nvPr/>
              </p:nvSpPr>
              <p:spPr bwMode="auto">
                <a:xfrm>
                  <a:off x="630" y="1650"/>
                  <a:ext cx="432" cy="702"/>
                </a:xfrm>
                <a:prstGeom prst="can">
                  <a:avLst>
                    <a:gd name="adj" fmla="val 40625"/>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12700">
                  <a:solidFill>
                    <a:schemeClr val="tx1"/>
                  </a:solidFill>
                  <a:round/>
                  <a:headEnd type="none" w="sm" len="sm"/>
                  <a:tailEnd type="none" w="sm" len="sm"/>
                </a:ln>
                <a:effectLst/>
              </p:spPr>
              <p:txBody>
                <a:bodyPr wrap="none" anchor="ctr"/>
                <a:lstStyle/>
                <a:p>
                  <a:endParaRPr lang="en-US"/>
                </a:p>
              </p:txBody>
            </p:sp>
          </p:grpSp>
          <p:grpSp>
            <p:nvGrpSpPr>
              <p:cNvPr id="28" name="Group 25"/>
              <p:cNvGrpSpPr>
                <a:grpSpLocks/>
              </p:cNvGrpSpPr>
              <p:nvPr/>
            </p:nvGrpSpPr>
            <p:grpSpPr bwMode="auto">
              <a:xfrm>
                <a:off x="414" y="1776"/>
                <a:ext cx="553" cy="654"/>
                <a:chOff x="756" y="1752"/>
                <a:chExt cx="553" cy="654"/>
              </a:xfrm>
            </p:grpSpPr>
            <p:sp>
              <p:nvSpPr>
                <p:cNvPr id="29" name="AutoShape 26"/>
                <p:cNvSpPr>
                  <a:spLocks noChangeArrowheads="1"/>
                </p:cNvSpPr>
                <p:nvPr/>
              </p:nvSpPr>
              <p:spPr bwMode="auto">
                <a:xfrm rot="-5400000">
                  <a:off x="732" y="1884"/>
                  <a:ext cx="642" cy="3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endParaRPr lang="en-US"/>
                </a:p>
              </p:txBody>
            </p:sp>
            <p:sp>
              <p:nvSpPr>
                <p:cNvPr id="30" name="Oval 27"/>
                <p:cNvSpPr>
                  <a:spLocks noChangeArrowheads="1"/>
                </p:cNvSpPr>
                <p:nvPr/>
              </p:nvSpPr>
              <p:spPr bwMode="auto">
                <a:xfrm>
                  <a:off x="756" y="1752"/>
                  <a:ext cx="174" cy="654"/>
                </a:xfrm>
                <a:prstGeom prst="ellipse">
                  <a:avLst/>
                </a:prstGeom>
                <a:gradFill rotWithShape="0">
                  <a:gsLst>
                    <a:gs pos="0">
                      <a:schemeClr val="tx2">
                        <a:gamma/>
                        <a:shade val="46275"/>
                        <a:invGamma/>
                      </a:schemeClr>
                    </a:gs>
                    <a:gs pos="50000">
                      <a:schemeClr val="tx2"/>
                    </a:gs>
                    <a:gs pos="100000">
                      <a:schemeClr val="tx2">
                        <a:gamma/>
                        <a:shade val="46275"/>
                        <a:invGamma/>
                      </a:schemeClr>
                    </a:gs>
                  </a:gsLst>
                  <a:lin ang="5400000" scaled="1"/>
                </a:gradFill>
                <a:ln w="12700">
                  <a:solidFill>
                    <a:schemeClr val="tx1"/>
                  </a:solidFill>
                  <a:round/>
                  <a:headEnd type="none" w="sm" len="sm"/>
                  <a:tailEnd type="none" w="sm" len="sm"/>
                </a:ln>
                <a:effectLst/>
              </p:spPr>
              <p:txBody>
                <a:bodyPr wrap="none" anchor="ctr"/>
                <a:lstStyle/>
                <a:p>
                  <a:endParaRPr lang="en-US"/>
                </a:p>
              </p:txBody>
            </p:sp>
            <p:sp>
              <p:nvSpPr>
                <p:cNvPr id="31" name="Arc 28"/>
                <p:cNvSpPr>
                  <a:spLocks/>
                </p:cNvSpPr>
                <p:nvPr/>
              </p:nvSpPr>
              <p:spPr bwMode="auto">
                <a:xfrm>
                  <a:off x="1217" y="1915"/>
                  <a:ext cx="92" cy="336"/>
                </a:xfrm>
                <a:custGeom>
                  <a:avLst/>
                  <a:gdLst>
                    <a:gd name="G0" fmla="+- 2971 0 0"/>
                    <a:gd name="G1" fmla="+- 21600 0 0"/>
                    <a:gd name="G2" fmla="+- 21600 0 0"/>
                    <a:gd name="T0" fmla="*/ 2971 w 24571"/>
                    <a:gd name="T1" fmla="*/ 0 h 43200"/>
                    <a:gd name="T2" fmla="*/ 0 w 24571"/>
                    <a:gd name="T3" fmla="*/ 42995 h 43200"/>
                    <a:gd name="T4" fmla="*/ 2971 w 24571"/>
                    <a:gd name="T5" fmla="*/ 21600 h 43200"/>
                  </a:gdLst>
                  <a:ahLst/>
                  <a:cxnLst>
                    <a:cxn ang="0">
                      <a:pos x="T0" y="T1"/>
                    </a:cxn>
                    <a:cxn ang="0">
                      <a:pos x="T2" y="T3"/>
                    </a:cxn>
                    <a:cxn ang="0">
                      <a:pos x="T4" y="T5"/>
                    </a:cxn>
                  </a:cxnLst>
                  <a:rect l="0" t="0" r="r" b="b"/>
                  <a:pathLst>
                    <a:path w="24571" h="43200" fill="none" extrusionOk="0">
                      <a:moveTo>
                        <a:pt x="2970" y="0"/>
                      </a:moveTo>
                      <a:cubicBezTo>
                        <a:pt x="14900" y="0"/>
                        <a:pt x="24571" y="9670"/>
                        <a:pt x="24571" y="21600"/>
                      </a:cubicBezTo>
                      <a:cubicBezTo>
                        <a:pt x="24571" y="33529"/>
                        <a:pt x="14900" y="43200"/>
                        <a:pt x="2971" y="43200"/>
                      </a:cubicBezTo>
                      <a:cubicBezTo>
                        <a:pt x="1977" y="43200"/>
                        <a:pt x="984" y="43131"/>
                        <a:pt x="0" y="42994"/>
                      </a:cubicBezTo>
                    </a:path>
                    <a:path w="24571" h="43200" stroke="0" extrusionOk="0">
                      <a:moveTo>
                        <a:pt x="2970" y="0"/>
                      </a:moveTo>
                      <a:cubicBezTo>
                        <a:pt x="14900" y="0"/>
                        <a:pt x="24571" y="9670"/>
                        <a:pt x="24571" y="21600"/>
                      </a:cubicBezTo>
                      <a:cubicBezTo>
                        <a:pt x="24571" y="33529"/>
                        <a:pt x="14900" y="43200"/>
                        <a:pt x="2971" y="43200"/>
                      </a:cubicBezTo>
                      <a:cubicBezTo>
                        <a:pt x="1977" y="43200"/>
                        <a:pt x="984" y="43131"/>
                        <a:pt x="0" y="42994"/>
                      </a:cubicBezTo>
                      <a:lnTo>
                        <a:pt x="2971" y="21600"/>
                      </a:lnTo>
                      <a:close/>
                    </a:path>
                  </a:pathLst>
                </a:custGeom>
                <a:gradFill rotWithShape="0">
                  <a:gsLst>
                    <a:gs pos="0">
                      <a:schemeClr val="bg2">
                        <a:gamma/>
                        <a:shade val="46275"/>
                        <a:invGamma/>
                      </a:schemeClr>
                    </a:gs>
                    <a:gs pos="50000">
                      <a:schemeClr val="bg2"/>
                    </a:gs>
                    <a:gs pos="100000">
                      <a:schemeClr val="bg2">
                        <a:gamma/>
                        <a:shade val="46275"/>
                        <a:invGamma/>
                      </a:schemeClr>
                    </a:gs>
                  </a:gsLst>
                  <a:lin ang="5400000" scaled="1"/>
                </a:gradFill>
                <a:ln w="12700">
                  <a:solidFill>
                    <a:schemeClr val="tx1"/>
                  </a:solidFill>
                  <a:round/>
                  <a:headEnd type="none" w="sm" len="sm"/>
                  <a:tailEnd type="none" w="sm" len="sm"/>
                </a:ln>
                <a:effectLst/>
              </p:spPr>
              <p:txBody>
                <a:bodyPr wrap="none" anchor="ctr"/>
                <a:lstStyle/>
                <a:p>
                  <a:endParaRPr lang="en-US"/>
                </a:p>
              </p:txBody>
            </p:sp>
          </p:grpSp>
        </p:grpSp>
        <p:sp>
          <p:nvSpPr>
            <p:cNvPr id="10" name="Freeform 29"/>
            <p:cNvSpPr>
              <a:spLocks/>
            </p:cNvSpPr>
            <p:nvPr/>
          </p:nvSpPr>
          <p:spPr bwMode="auto">
            <a:xfrm>
              <a:off x="1188" y="2418"/>
              <a:ext cx="120" cy="54"/>
            </a:xfrm>
            <a:custGeom>
              <a:avLst/>
              <a:gdLst/>
              <a:ahLst/>
              <a:cxnLst>
                <a:cxn ang="0">
                  <a:pos x="0" y="0"/>
                </a:cxn>
                <a:cxn ang="0">
                  <a:pos x="120" y="30"/>
                </a:cxn>
              </a:cxnLst>
              <a:rect l="0" t="0" r="r" b="b"/>
              <a:pathLst>
                <a:path w="120" h="54">
                  <a:moveTo>
                    <a:pt x="0" y="0"/>
                  </a:moveTo>
                  <a:cubicBezTo>
                    <a:pt x="14" y="54"/>
                    <a:pt x="62" y="30"/>
                    <a:pt x="120" y="30"/>
                  </a:cubicBezTo>
                </a:path>
              </a:pathLst>
            </a:custGeom>
            <a:noFill/>
            <a:ln w="12700" cap="flat" cmpd="sng">
              <a:solidFill>
                <a:schemeClr val="tx1"/>
              </a:solidFill>
              <a:prstDash val="solid"/>
              <a:round/>
              <a:headEnd type="none" w="sm" len="sm"/>
              <a:tailEnd type="none" w="sm" len="sm"/>
            </a:ln>
            <a:effectLst/>
          </p:spPr>
          <p:txBody>
            <a:bodyPr wrap="none" anchor="ctr"/>
            <a:lstStyle/>
            <a:p>
              <a:endParaRPr lang="en-US"/>
            </a:p>
          </p:txBody>
        </p:sp>
        <p:sp>
          <p:nvSpPr>
            <p:cNvPr id="11" name="Freeform 30"/>
            <p:cNvSpPr>
              <a:spLocks/>
            </p:cNvSpPr>
            <p:nvPr/>
          </p:nvSpPr>
          <p:spPr bwMode="auto">
            <a:xfrm>
              <a:off x="1190" y="2497"/>
              <a:ext cx="120" cy="54"/>
            </a:xfrm>
            <a:custGeom>
              <a:avLst/>
              <a:gdLst/>
              <a:ahLst/>
              <a:cxnLst>
                <a:cxn ang="0">
                  <a:pos x="0" y="0"/>
                </a:cxn>
                <a:cxn ang="0">
                  <a:pos x="42" y="54"/>
                </a:cxn>
                <a:cxn ang="0">
                  <a:pos x="120" y="48"/>
                </a:cxn>
              </a:cxnLst>
              <a:rect l="0" t="0" r="r" b="b"/>
              <a:pathLst>
                <a:path w="120" h="54">
                  <a:moveTo>
                    <a:pt x="0" y="0"/>
                  </a:moveTo>
                  <a:cubicBezTo>
                    <a:pt x="7" y="35"/>
                    <a:pt x="7" y="45"/>
                    <a:pt x="42" y="54"/>
                  </a:cubicBezTo>
                  <a:cubicBezTo>
                    <a:pt x="88" y="45"/>
                    <a:pt x="62" y="48"/>
                    <a:pt x="120" y="48"/>
                  </a:cubicBezTo>
                </a:path>
              </a:pathLst>
            </a:custGeom>
            <a:noFill/>
            <a:ln w="12700" cap="flat" cmpd="sng">
              <a:solidFill>
                <a:schemeClr val="tx1"/>
              </a:solidFill>
              <a:prstDash val="solid"/>
              <a:round/>
              <a:headEnd type="none" w="sm" len="sm"/>
              <a:tailEnd type="none" w="sm" len="sm"/>
            </a:ln>
            <a:effectLst/>
          </p:spPr>
          <p:txBody>
            <a:bodyPr wrap="none" anchor="ctr"/>
            <a:lstStyle/>
            <a:p>
              <a:endParaRPr lang="en-US"/>
            </a:p>
          </p:txBody>
        </p:sp>
        <p:sp>
          <p:nvSpPr>
            <p:cNvPr id="12" name="Freeform 31"/>
            <p:cNvSpPr>
              <a:spLocks/>
            </p:cNvSpPr>
            <p:nvPr/>
          </p:nvSpPr>
          <p:spPr bwMode="auto">
            <a:xfrm>
              <a:off x="1182" y="2316"/>
              <a:ext cx="120" cy="65"/>
            </a:xfrm>
            <a:custGeom>
              <a:avLst/>
              <a:gdLst/>
              <a:ahLst/>
              <a:cxnLst>
                <a:cxn ang="0">
                  <a:pos x="0" y="0"/>
                </a:cxn>
                <a:cxn ang="0">
                  <a:pos x="120" y="54"/>
                </a:cxn>
              </a:cxnLst>
              <a:rect l="0" t="0" r="r" b="b"/>
              <a:pathLst>
                <a:path w="120" h="65">
                  <a:moveTo>
                    <a:pt x="0" y="0"/>
                  </a:moveTo>
                  <a:cubicBezTo>
                    <a:pt x="22" y="65"/>
                    <a:pt x="48" y="54"/>
                    <a:pt x="120" y="54"/>
                  </a:cubicBezTo>
                </a:path>
              </a:pathLst>
            </a:custGeom>
            <a:noFill/>
            <a:ln w="12700" cap="flat" cmpd="sng">
              <a:solidFill>
                <a:schemeClr val="tx1"/>
              </a:solidFill>
              <a:prstDash val="solid"/>
              <a:round/>
              <a:headEnd type="none" w="sm" len="sm"/>
              <a:tailEnd type="none" w="sm" len="sm"/>
            </a:ln>
            <a:effectLst/>
          </p:spPr>
          <p:txBody>
            <a:bodyPr wrap="none" anchor="ctr"/>
            <a:lstStyle/>
            <a:p>
              <a:endParaRPr lang="en-US"/>
            </a:p>
          </p:txBody>
        </p:sp>
        <p:sp>
          <p:nvSpPr>
            <p:cNvPr id="13" name="Oval 32"/>
            <p:cNvSpPr>
              <a:spLocks noChangeArrowheads="1"/>
            </p:cNvSpPr>
            <p:nvPr/>
          </p:nvSpPr>
          <p:spPr bwMode="auto">
            <a:xfrm>
              <a:off x="1284" y="2400"/>
              <a:ext cx="47" cy="6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14" name="Oval 33"/>
            <p:cNvSpPr>
              <a:spLocks noChangeArrowheads="1"/>
            </p:cNvSpPr>
            <p:nvPr/>
          </p:nvSpPr>
          <p:spPr bwMode="auto">
            <a:xfrm>
              <a:off x="1284" y="2325"/>
              <a:ext cx="47" cy="6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15" name="Oval 34"/>
            <p:cNvSpPr>
              <a:spLocks noChangeArrowheads="1"/>
            </p:cNvSpPr>
            <p:nvPr/>
          </p:nvSpPr>
          <p:spPr bwMode="auto">
            <a:xfrm>
              <a:off x="1277" y="2506"/>
              <a:ext cx="47" cy="6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16" name="Freeform 35"/>
            <p:cNvSpPr>
              <a:spLocks/>
            </p:cNvSpPr>
            <p:nvPr/>
          </p:nvSpPr>
          <p:spPr bwMode="auto">
            <a:xfrm>
              <a:off x="1368" y="2292"/>
              <a:ext cx="277" cy="254"/>
            </a:xfrm>
            <a:custGeom>
              <a:avLst/>
              <a:gdLst/>
              <a:ahLst/>
              <a:cxnLst>
                <a:cxn ang="0">
                  <a:pos x="0" y="254"/>
                </a:cxn>
                <a:cxn ang="0">
                  <a:pos x="53" y="212"/>
                </a:cxn>
                <a:cxn ang="0">
                  <a:pos x="60" y="120"/>
                </a:cxn>
                <a:cxn ang="0">
                  <a:pos x="120" y="87"/>
                </a:cxn>
                <a:cxn ang="0">
                  <a:pos x="270" y="0"/>
                </a:cxn>
                <a:cxn ang="0">
                  <a:pos x="276" y="36"/>
                </a:cxn>
              </a:cxnLst>
              <a:rect l="0" t="0" r="r" b="b"/>
              <a:pathLst>
                <a:path w="277" h="254">
                  <a:moveTo>
                    <a:pt x="0" y="254"/>
                  </a:moveTo>
                  <a:cubicBezTo>
                    <a:pt x="76" y="246"/>
                    <a:pt x="44" y="245"/>
                    <a:pt x="53" y="212"/>
                  </a:cubicBezTo>
                  <a:cubicBezTo>
                    <a:pt x="55" y="182"/>
                    <a:pt x="55" y="150"/>
                    <a:pt x="60" y="120"/>
                  </a:cubicBezTo>
                  <a:cubicBezTo>
                    <a:pt x="65" y="91"/>
                    <a:pt x="93" y="105"/>
                    <a:pt x="120" y="87"/>
                  </a:cubicBezTo>
                  <a:cubicBezTo>
                    <a:pt x="142" y="54"/>
                    <a:pt x="232" y="13"/>
                    <a:pt x="270" y="0"/>
                  </a:cubicBezTo>
                  <a:cubicBezTo>
                    <a:pt x="277" y="28"/>
                    <a:pt x="276" y="16"/>
                    <a:pt x="276" y="36"/>
                  </a:cubicBezTo>
                </a:path>
              </a:pathLst>
            </a:custGeom>
            <a:noFill/>
            <a:ln w="12700" cap="flat" cmpd="sng">
              <a:solidFill>
                <a:schemeClr val="tx1"/>
              </a:solidFill>
              <a:prstDash val="solid"/>
              <a:round/>
              <a:headEnd type="none" w="sm" len="sm"/>
              <a:tailEnd type="none" w="sm" len="sm"/>
            </a:ln>
            <a:effectLst/>
          </p:spPr>
          <p:txBody>
            <a:bodyPr wrap="none" anchor="ctr"/>
            <a:lstStyle/>
            <a:p>
              <a:endParaRPr lang="en-US"/>
            </a:p>
          </p:txBody>
        </p:sp>
        <p:sp>
          <p:nvSpPr>
            <p:cNvPr id="17" name="Rectangle 36"/>
            <p:cNvSpPr>
              <a:spLocks noChangeArrowheads="1"/>
            </p:cNvSpPr>
            <p:nvPr/>
          </p:nvSpPr>
          <p:spPr bwMode="auto">
            <a:xfrm>
              <a:off x="1625" y="2328"/>
              <a:ext cx="47" cy="47"/>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sp>
          <p:nvSpPr>
            <p:cNvPr id="18" name="Arc 37"/>
            <p:cNvSpPr>
              <a:spLocks/>
            </p:cNvSpPr>
            <p:nvPr/>
          </p:nvSpPr>
          <p:spPr bwMode="auto">
            <a:xfrm>
              <a:off x="1139" y="2209"/>
              <a:ext cx="50" cy="431"/>
            </a:xfrm>
            <a:custGeom>
              <a:avLst/>
              <a:gdLst>
                <a:gd name="G0" fmla="+- 0 0 0"/>
                <a:gd name="G1" fmla="+- 21600 0 0"/>
                <a:gd name="G2" fmla="+- 21600 0 0"/>
                <a:gd name="T0" fmla="*/ 0 w 21600"/>
                <a:gd name="T1" fmla="*/ 0 h 40803"/>
                <a:gd name="T2" fmla="*/ 9889 w 21600"/>
                <a:gd name="T3" fmla="*/ 40803 h 40803"/>
                <a:gd name="T4" fmla="*/ 0 w 21600"/>
                <a:gd name="T5" fmla="*/ 21600 h 40803"/>
              </a:gdLst>
              <a:ahLst/>
              <a:cxnLst>
                <a:cxn ang="0">
                  <a:pos x="T0" y="T1"/>
                </a:cxn>
                <a:cxn ang="0">
                  <a:pos x="T2" y="T3"/>
                </a:cxn>
                <a:cxn ang="0">
                  <a:pos x="T4" y="T5"/>
                </a:cxn>
              </a:cxnLst>
              <a:rect l="0" t="0" r="r" b="b"/>
              <a:pathLst>
                <a:path w="21600" h="40803" fill="none" extrusionOk="0">
                  <a:moveTo>
                    <a:pt x="-1" y="0"/>
                  </a:moveTo>
                  <a:cubicBezTo>
                    <a:pt x="11929" y="0"/>
                    <a:pt x="21600" y="9670"/>
                    <a:pt x="21600" y="21600"/>
                  </a:cubicBezTo>
                  <a:cubicBezTo>
                    <a:pt x="21600" y="29688"/>
                    <a:pt x="17080" y="37099"/>
                    <a:pt x="9889" y="40803"/>
                  </a:cubicBezTo>
                </a:path>
                <a:path w="21600" h="40803" stroke="0" extrusionOk="0">
                  <a:moveTo>
                    <a:pt x="-1" y="0"/>
                  </a:moveTo>
                  <a:cubicBezTo>
                    <a:pt x="11929" y="0"/>
                    <a:pt x="21600" y="9670"/>
                    <a:pt x="21600" y="21600"/>
                  </a:cubicBezTo>
                  <a:cubicBezTo>
                    <a:pt x="21600" y="29688"/>
                    <a:pt x="17080" y="37099"/>
                    <a:pt x="9889" y="40803"/>
                  </a:cubicBezTo>
                  <a:lnTo>
                    <a:pt x="0" y="21600"/>
                  </a:lnTo>
                  <a:close/>
                </a:path>
              </a:pathLst>
            </a:custGeom>
            <a:noFill/>
            <a:ln w="38100">
              <a:solidFill>
                <a:schemeClr val="tx1"/>
              </a:solidFill>
              <a:round/>
              <a:headEnd type="none" w="sm" len="sm"/>
              <a:tailEnd type="none" w="sm" len="sm"/>
            </a:ln>
            <a:effectLst/>
          </p:spPr>
          <p:txBody>
            <a:bodyPr wrap="none" anchor="ctr"/>
            <a:lstStyle/>
            <a:p>
              <a:endParaRPr lang="en-US"/>
            </a:p>
          </p:txBody>
        </p:sp>
        <p:sp>
          <p:nvSpPr>
            <p:cNvPr id="19" name="Line 38"/>
            <p:cNvSpPr>
              <a:spLocks noChangeShapeType="1"/>
            </p:cNvSpPr>
            <p:nvPr/>
          </p:nvSpPr>
          <p:spPr bwMode="auto">
            <a:xfrm flipH="1">
              <a:off x="923" y="2520"/>
              <a:ext cx="175" cy="93"/>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 name="Line 39"/>
            <p:cNvSpPr>
              <a:spLocks noChangeShapeType="1"/>
            </p:cNvSpPr>
            <p:nvPr/>
          </p:nvSpPr>
          <p:spPr bwMode="auto">
            <a:xfrm flipH="1">
              <a:off x="930" y="2448"/>
              <a:ext cx="171" cy="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 name="Line 40"/>
            <p:cNvSpPr>
              <a:spLocks noChangeShapeType="1"/>
            </p:cNvSpPr>
            <p:nvPr/>
          </p:nvSpPr>
          <p:spPr bwMode="auto">
            <a:xfrm flipH="1" flipV="1">
              <a:off x="930" y="2294"/>
              <a:ext cx="164" cy="69"/>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 name="Line 41"/>
            <p:cNvSpPr>
              <a:spLocks noChangeShapeType="1"/>
            </p:cNvSpPr>
            <p:nvPr/>
          </p:nvSpPr>
          <p:spPr bwMode="auto">
            <a:xfrm flipH="1" flipV="1">
              <a:off x="926" y="2190"/>
              <a:ext cx="156" cy="11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3" name="Oval 42"/>
            <p:cNvSpPr>
              <a:spLocks noChangeArrowheads="1"/>
            </p:cNvSpPr>
            <p:nvPr/>
          </p:nvSpPr>
          <p:spPr bwMode="auto">
            <a:xfrm>
              <a:off x="1047" y="2561"/>
              <a:ext cx="60" cy="70"/>
            </a:xfrm>
            <a:prstGeom prst="ellipse">
              <a:avLst/>
            </a:prstGeom>
            <a:gradFill rotWithShape="0">
              <a:gsLst>
                <a:gs pos="0">
                  <a:schemeClr val="bg2">
                    <a:gamma/>
                    <a:shade val="46275"/>
                    <a:invGamma/>
                  </a:schemeClr>
                </a:gs>
                <a:gs pos="100000">
                  <a:schemeClr val="bg2"/>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sp>
          <p:nvSpPr>
            <p:cNvPr id="24" name="Oval 43"/>
            <p:cNvSpPr>
              <a:spLocks noChangeArrowheads="1"/>
            </p:cNvSpPr>
            <p:nvPr/>
          </p:nvSpPr>
          <p:spPr bwMode="auto">
            <a:xfrm>
              <a:off x="1061" y="2486"/>
              <a:ext cx="60" cy="70"/>
            </a:xfrm>
            <a:prstGeom prst="ellipse">
              <a:avLst/>
            </a:prstGeom>
            <a:gradFill rotWithShape="0">
              <a:gsLst>
                <a:gs pos="0">
                  <a:schemeClr val="bg2">
                    <a:gamma/>
                    <a:shade val="46275"/>
                    <a:invGamma/>
                  </a:schemeClr>
                </a:gs>
                <a:gs pos="100000">
                  <a:schemeClr val="bg2"/>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sp>
          <p:nvSpPr>
            <p:cNvPr id="25" name="Freeform 44"/>
            <p:cNvSpPr>
              <a:spLocks/>
            </p:cNvSpPr>
            <p:nvPr/>
          </p:nvSpPr>
          <p:spPr bwMode="auto">
            <a:xfrm>
              <a:off x="1058" y="2233"/>
              <a:ext cx="47" cy="255"/>
            </a:xfrm>
            <a:custGeom>
              <a:avLst/>
              <a:gdLst/>
              <a:ahLst/>
              <a:cxnLst>
                <a:cxn ang="0">
                  <a:pos x="21" y="255"/>
                </a:cxn>
                <a:cxn ang="0">
                  <a:pos x="32" y="120"/>
                </a:cxn>
                <a:cxn ang="0">
                  <a:pos x="47" y="91"/>
                </a:cxn>
                <a:cxn ang="0">
                  <a:pos x="42" y="46"/>
                </a:cxn>
                <a:cxn ang="0">
                  <a:pos x="24" y="0"/>
                </a:cxn>
                <a:cxn ang="0">
                  <a:pos x="9" y="6"/>
                </a:cxn>
                <a:cxn ang="0">
                  <a:pos x="3" y="19"/>
                </a:cxn>
                <a:cxn ang="0">
                  <a:pos x="0" y="34"/>
                </a:cxn>
              </a:cxnLst>
              <a:rect l="0" t="0" r="r" b="b"/>
              <a:pathLst>
                <a:path w="47" h="255">
                  <a:moveTo>
                    <a:pt x="21" y="255"/>
                  </a:moveTo>
                  <a:cubicBezTo>
                    <a:pt x="22" y="239"/>
                    <a:pt x="24" y="121"/>
                    <a:pt x="32" y="120"/>
                  </a:cubicBezTo>
                  <a:cubicBezTo>
                    <a:pt x="43" y="114"/>
                    <a:pt x="43" y="102"/>
                    <a:pt x="47" y="91"/>
                  </a:cubicBezTo>
                  <a:cubicBezTo>
                    <a:pt x="46" y="74"/>
                    <a:pt x="47" y="61"/>
                    <a:pt x="42" y="46"/>
                  </a:cubicBezTo>
                  <a:cubicBezTo>
                    <a:pt x="40" y="34"/>
                    <a:pt x="38" y="2"/>
                    <a:pt x="24" y="0"/>
                  </a:cubicBezTo>
                  <a:cubicBezTo>
                    <a:pt x="18" y="1"/>
                    <a:pt x="15" y="3"/>
                    <a:pt x="9" y="6"/>
                  </a:cubicBezTo>
                  <a:cubicBezTo>
                    <a:pt x="6" y="10"/>
                    <a:pt x="5" y="14"/>
                    <a:pt x="3" y="19"/>
                  </a:cubicBezTo>
                  <a:cubicBezTo>
                    <a:pt x="2" y="24"/>
                    <a:pt x="0" y="29"/>
                    <a:pt x="0" y="34"/>
                  </a:cubicBezTo>
                </a:path>
              </a:pathLst>
            </a:custGeom>
            <a:noFill/>
            <a:ln w="12700" cap="flat" cmpd="sng">
              <a:solidFill>
                <a:schemeClr val="tx1"/>
              </a:solidFill>
              <a:prstDash val="solid"/>
              <a:round/>
              <a:headEnd type="none" w="sm" len="sm"/>
              <a:tailEnd type="none" w="sm" len="sm"/>
            </a:ln>
            <a:effectLst/>
          </p:spPr>
          <p:txBody>
            <a:bodyPr wrap="none" anchor="ctr"/>
            <a:lstStyle/>
            <a:p>
              <a:endParaRPr lang="en-US"/>
            </a:p>
          </p:txBody>
        </p:sp>
      </p:grpSp>
      <p:pic>
        <p:nvPicPr>
          <p:cNvPr id="38" name="Picture 2" descr="image"/>
          <p:cNvPicPr>
            <a:picLocks noChangeAspect="1" noChangeArrowheads="1"/>
          </p:cNvPicPr>
          <p:nvPr/>
        </p:nvPicPr>
        <p:blipFill>
          <a:blip r:embed="rId5" cstate="email"/>
          <a:srcRect/>
          <a:stretch>
            <a:fillRect/>
          </a:stretch>
        </p:blipFill>
        <p:spPr bwMode="auto">
          <a:xfrm>
            <a:off x="6021977" y="4398348"/>
            <a:ext cx="2750457" cy="1847709"/>
          </a:xfrm>
          <a:prstGeom prst="rect">
            <a:avLst/>
          </a:prstGeom>
          <a:noFill/>
        </p:spPr>
      </p:pic>
      <p:sp>
        <p:nvSpPr>
          <p:cNvPr id="39" name="TextBox 38"/>
          <p:cNvSpPr txBox="1"/>
          <p:nvPr/>
        </p:nvSpPr>
        <p:spPr>
          <a:xfrm>
            <a:off x="1062940" y="1058091"/>
            <a:ext cx="1402948" cy="338554"/>
          </a:xfrm>
          <a:prstGeom prst="rect">
            <a:avLst/>
          </a:prstGeom>
          <a:noFill/>
        </p:spPr>
        <p:txBody>
          <a:bodyPr wrap="none" rtlCol="0">
            <a:spAutoFit/>
          </a:bodyPr>
          <a:lstStyle/>
          <a:p>
            <a:r>
              <a:rPr lang="en-US" dirty="0" smtClean="0"/>
              <a:t>Photovoltaics</a:t>
            </a:r>
            <a:endParaRPr lang="en-US" dirty="0"/>
          </a:p>
        </p:txBody>
      </p:sp>
      <p:sp>
        <p:nvSpPr>
          <p:cNvPr id="40" name="TextBox 39"/>
          <p:cNvSpPr txBox="1"/>
          <p:nvPr/>
        </p:nvSpPr>
        <p:spPr>
          <a:xfrm>
            <a:off x="6916974" y="966651"/>
            <a:ext cx="902812" cy="338554"/>
          </a:xfrm>
          <a:prstGeom prst="rect">
            <a:avLst/>
          </a:prstGeom>
          <a:noFill/>
        </p:spPr>
        <p:txBody>
          <a:bodyPr wrap="none" rtlCol="0">
            <a:spAutoFit/>
          </a:bodyPr>
          <a:lstStyle/>
          <a:p>
            <a:r>
              <a:rPr lang="en-US" dirty="0" smtClean="0"/>
              <a:t>Storage</a:t>
            </a:r>
            <a:endParaRPr lang="en-US" dirty="0"/>
          </a:p>
        </p:txBody>
      </p:sp>
      <p:sp>
        <p:nvSpPr>
          <p:cNvPr id="41" name="TextBox 40"/>
          <p:cNvSpPr txBox="1"/>
          <p:nvPr/>
        </p:nvSpPr>
        <p:spPr>
          <a:xfrm>
            <a:off x="3541338" y="2677887"/>
            <a:ext cx="1723550" cy="338554"/>
          </a:xfrm>
          <a:prstGeom prst="rect">
            <a:avLst/>
          </a:prstGeom>
          <a:noFill/>
        </p:spPr>
        <p:txBody>
          <a:bodyPr wrap="none" rtlCol="0">
            <a:spAutoFit/>
          </a:bodyPr>
          <a:lstStyle/>
          <a:p>
            <a:r>
              <a:rPr lang="en-US" dirty="0" smtClean="0"/>
              <a:t>Micro-generation</a:t>
            </a:r>
            <a:endParaRPr lang="en-US" dirty="0"/>
          </a:p>
        </p:txBody>
      </p:sp>
      <p:sp>
        <p:nvSpPr>
          <p:cNvPr id="42" name="TextBox 41"/>
          <p:cNvSpPr txBox="1"/>
          <p:nvPr/>
        </p:nvSpPr>
        <p:spPr>
          <a:xfrm>
            <a:off x="1400508" y="3735977"/>
            <a:ext cx="1093569" cy="338554"/>
          </a:xfrm>
          <a:prstGeom prst="rect">
            <a:avLst/>
          </a:prstGeom>
          <a:noFill/>
        </p:spPr>
        <p:txBody>
          <a:bodyPr wrap="none" rtlCol="0">
            <a:spAutoFit/>
          </a:bodyPr>
          <a:lstStyle/>
          <a:p>
            <a:r>
              <a:rPr lang="en-US" dirty="0" smtClean="0"/>
              <a:t>Fuel Cells</a:t>
            </a:r>
            <a:endParaRPr lang="en-US" dirty="0"/>
          </a:p>
        </p:txBody>
      </p:sp>
      <p:sp>
        <p:nvSpPr>
          <p:cNvPr id="43" name="TextBox 42"/>
          <p:cNvSpPr txBox="1"/>
          <p:nvPr/>
        </p:nvSpPr>
        <p:spPr>
          <a:xfrm>
            <a:off x="6281755" y="3984172"/>
            <a:ext cx="2382255" cy="338554"/>
          </a:xfrm>
          <a:prstGeom prst="rect">
            <a:avLst/>
          </a:prstGeom>
          <a:noFill/>
        </p:spPr>
        <p:txBody>
          <a:bodyPr wrap="none" rtlCol="0">
            <a:spAutoFit/>
          </a:bodyPr>
          <a:lstStyle/>
          <a:p>
            <a:r>
              <a:rPr lang="en-US" dirty="0" smtClean="0"/>
              <a:t>Plug-In Electric Vehicles</a:t>
            </a:r>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the Grid Evolve?</a:t>
            </a:r>
            <a:endParaRPr lang="en-US" dirty="0"/>
          </a:p>
        </p:txBody>
      </p:sp>
      <p:pic>
        <p:nvPicPr>
          <p:cNvPr id="4" name="Picture 3" descr="5STAGES.jpg"/>
          <p:cNvPicPr>
            <a:picLocks noChangeAspect="1"/>
          </p:cNvPicPr>
          <p:nvPr/>
        </p:nvPicPr>
        <p:blipFill rotWithShape="1">
          <a:blip r:embed="rId3" cstate="print"/>
          <a:srcRect r="39584"/>
          <a:stretch/>
        </p:blipFill>
        <p:spPr>
          <a:xfrm>
            <a:off x="864612" y="985207"/>
            <a:ext cx="5496725" cy="2177935"/>
          </a:xfrm>
          <a:prstGeom prst="rect">
            <a:avLst/>
          </a:prstGeom>
        </p:spPr>
      </p:pic>
      <p:grpSp>
        <p:nvGrpSpPr>
          <p:cNvPr id="16" name="Group 15"/>
          <p:cNvGrpSpPr/>
          <p:nvPr/>
        </p:nvGrpSpPr>
        <p:grpSpPr>
          <a:xfrm>
            <a:off x="992230" y="3081926"/>
            <a:ext cx="1654968" cy="1430115"/>
            <a:chOff x="562297" y="3047508"/>
            <a:chExt cx="1654968" cy="1929870"/>
          </a:xfrm>
        </p:grpSpPr>
        <p:pic>
          <p:nvPicPr>
            <p:cNvPr id="6" name="Picture 5" descr="GRADS.jpg"/>
            <p:cNvPicPr>
              <a:picLocks noChangeAspect="1"/>
            </p:cNvPicPr>
            <p:nvPr/>
          </p:nvPicPr>
          <p:blipFill>
            <a:blip r:embed="rId4" cstate="print"/>
            <a:stretch>
              <a:fillRect/>
            </a:stretch>
          </p:blipFill>
          <p:spPr>
            <a:xfrm>
              <a:off x="562297" y="3047508"/>
              <a:ext cx="1654968" cy="1929870"/>
            </a:xfrm>
            <a:prstGeom prst="rect">
              <a:avLst/>
            </a:prstGeom>
          </p:spPr>
        </p:pic>
        <p:sp>
          <p:nvSpPr>
            <p:cNvPr id="11" name="TextBox 10"/>
            <p:cNvSpPr txBox="1"/>
            <p:nvPr/>
          </p:nvSpPr>
          <p:spPr>
            <a:xfrm>
              <a:off x="562297" y="3184258"/>
              <a:ext cx="1600200" cy="338554"/>
            </a:xfrm>
            <a:prstGeom prst="rect">
              <a:avLst/>
            </a:prstGeom>
            <a:noFill/>
          </p:spPr>
          <p:txBody>
            <a:bodyPr wrap="square" rtlCol="0">
              <a:spAutoFit/>
            </a:bodyPr>
            <a:lstStyle/>
            <a:p>
              <a:r>
                <a:rPr lang="en-US" b="1" dirty="0" smtClean="0"/>
                <a:t>Grid Defection</a:t>
              </a:r>
            </a:p>
          </p:txBody>
        </p:sp>
      </p:grpSp>
      <p:grpSp>
        <p:nvGrpSpPr>
          <p:cNvPr id="13" name="Group 12"/>
          <p:cNvGrpSpPr/>
          <p:nvPr/>
        </p:nvGrpSpPr>
        <p:grpSpPr>
          <a:xfrm>
            <a:off x="2868017" y="3081926"/>
            <a:ext cx="1600200" cy="1440873"/>
            <a:chOff x="2350838" y="2945918"/>
            <a:chExt cx="1600200" cy="1929870"/>
          </a:xfrm>
        </p:grpSpPr>
        <p:pic>
          <p:nvPicPr>
            <p:cNvPr id="7" name="Picture 6" descr="GRADS.jpg"/>
            <p:cNvPicPr>
              <a:picLocks noChangeAspect="1"/>
            </p:cNvPicPr>
            <p:nvPr/>
          </p:nvPicPr>
          <p:blipFill>
            <a:blip r:embed="rId4" cstate="print">
              <a:duotone>
                <a:schemeClr val="accent2">
                  <a:shade val="45000"/>
                  <a:satMod val="135000"/>
                </a:schemeClr>
                <a:prstClr val="white"/>
              </a:duotone>
            </a:blip>
            <a:stretch>
              <a:fillRect/>
            </a:stretch>
          </p:blipFill>
          <p:spPr>
            <a:xfrm>
              <a:off x="2350838" y="2945918"/>
              <a:ext cx="1589618" cy="1929870"/>
            </a:xfrm>
            <a:prstGeom prst="rect">
              <a:avLst/>
            </a:prstGeom>
          </p:spPr>
        </p:pic>
        <p:sp>
          <p:nvSpPr>
            <p:cNvPr id="14" name="TextBox 13"/>
            <p:cNvSpPr txBox="1"/>
            <p:nvPr/>
          </p:nvSpPr>
          <p:spPr>
            <a:xfrm>
              <a:off x="2350838" y="3051485"/>
              <a:ext cx="1600200" cy="830997"/>
            </a:xfrm>
            <a:prstGeom prst="rect">
              <a:avLst/>
            </a:prstGeom>
            <a:noFill/>
          </p:spPr>
          <p:txBody>
            <a:bodyPr wrap="square" rtlCol="0">
              <a:spAutoFit/>
            </a:bodyPr>
            <a:lstStyle/>
            <a:p>
              <a:r>
                <a:rPr lang="en-US" b="1" dirty="0" smtClean="0"/>
                <a:t>Connected, but not Integrated</a:t>
              </a:r>
              <a:endParaRPr lang="en-US" b="1" dirty="0"/>
            </a:p>
          </p:txBody>
        </p:sp>
      </p:grpSp>
      <p:grpSp>
        <p:nvGrpSpPr>
          <p:cNvPr id="9" name="Group 8"/>
          <p:cNvGrpSpPr/>
          <p:nvPr/>
        </p:nvGrpSpPr>
        <p:grpSpPr>
          <a:xfrm>
            <a:off x="4617419" y="3102614"/>
            <a:ext cx="1654968" cy="1420185"/>
            <a:chOff x="4262148" y="3051485"/>
            <a:chExt cx="1654968" cy="1929870"/>
          </a:xfrm>
        </p:grpSpPr>
        <p:pic>
          <p:nvPicPr>
            <p:cNvPr id="8" name="Picture 7" descr="GRADS.jpg"/>
            <p:cNvPicPr>
              <a:picLocks noChangeAspect="1"/>
            </p:cNvPicPr>
            <p:nvPr/>
          </p:nvPicPr>
          <p:blipFill>
            <a:blip r:embed="rId4" cstate="print"/>
            <a:stretch>
              <a:fillRect/>
            </a:stretch>
          </p:blipFill>
          <p:spPr>
            <a:xfrm>
              <a:off x="4262148" y="3051485"/>
              <a:ext cx="1654968" cy="1929870"/>
            </a:xfrm>
            <a:prstGeom prst="rect">
              <a:avLst/>
            </a:prstGeom>
          </p:spPr>
        </p:pic>
        <p:sp>
          <p:nvSpPr>
            <p:cNvPr id="15" name="TextBox 14"/>
            <p:cNvSpPr txBox="1"/>
            <p:nvPr/>
          </p:nvSpPr>
          <p:spPr>
            <a:xfrm>
              <a:off x="4287252" y="3071543"/>
              <a:ext cx="1600200" cy="584775"/>
            </a:xfrm>
            <a:prstGeom prst="rect">
              <a:avLst/>
            </a:prstGeom>
            <a:noFill/>
          </p:spPr>
          <p:txBody>
            <a:bodyPr wrap="square" rtlCol="0">
              <a:spAutoFit/>
            </a:bodyPr>
            <a:lstStyle/>
            <a:p>
              <a:r>
                <a:rPr lang="en-US" b="1" dirty="0" smtClean="0"/>
                <a:t>Partially Integrated</a:t>
              </a:r>
              <a:endParaRPr lang="en-US" b="1" dirty="0"/>
            </a:p>
          </p:txBody>
        </p:sp>
      </p:grpSp>
      <p:grpSp>
        <p:nvGrpSpPr>
          <p:cNvPr id="5" name="Group 4"/>
          <p:cNvGrpSpPr/>
          <p:nvPr/>
        </p:nvGrpSpPr>
        <p:grpSpPr>
          <a:xfrm>
            <a:off x="6361337" y="3103817"/>
            <a:ext cx="1654968" cy="1408224"/>
            <a:chOff x="6386441" y="3082817"/>
            <a:chExt cx="1654968" cy="1408224"/>
          </a:xfrm>
        </p:grpSpPr>
        <p:pic>
          <p:nvPicPr>
            <p:cNvPr id="10" name="Picture 9" descr="GRADS.jpg"/>
            <p:cNvPicPr>
              <a:picLocks noChangeAspect="1"/>
            </p:cNvPicPr>
            <p:nvPr/>
          </p:nvPicPr>
          <p:blipFill>
            <a:blip r:embed="rId4" cstate="print"/>
            <a:stretch>
              <a:fillRect/>
            </a:stretch>
          </p:blipFill>
          <p:spPr>
            <a:xfrm>
              <a:off x="6386441" y="3082817"/>
              <a:ext cx="1654968" cy="1408224"/>
            </a:xfrm>
            <a:prstGeom prst="rect">
              <a:avLst/>
            </a:prstGeom>
          </p:spPr>
        </p:pic>
        <p:sp>
          <p:nvSpPr>
            <p:cNvPr id="21" name="TextBox 20"/>
            <p:cNvSpPr txBox="1"/>
            <p:nvPr/>
          </p:nvSpPr>
          <p:spPr>
            <a:xfrm>
              <a:off x="6394328" y="3121216"/>
              <a:ext cx="1600200" cy="830997"/>
            </a:xfrm>
            <a:prstGeom prst="rect">
              <a:avLst/>
            </a:prstGeom>
            <a:noFill/>
          </p:spPr>
          <p:txBody>
            <a:bodyPr wrap="square" rtlCol="0">
              <a:spAutoFit/>
            </a:bodyPr>
            <a:lstStyle/>
            <a:p>
              <a:r>
                <a:rPr lang="en-US" b="1" dirty="0" smtClean="0"/>
                <a:t>A Fully Integrated Grid</a:t>
              </a:r>
              <a:endParaRPr lang="en-US" b="1" dirty="0"/>
            </a:p>
          </p:txBody>
        </p:sp>
      </p:grpSp>
      <p:sp>
        <p:nvSpPr>
          <p:cNvPr id="3" name="TextBox 2"/>
          <p:cNvSpPr txBox="1"/>
          <p:nvPr/>
        </p:nvSpPr>
        <p:spPr>
          <a:xfrm>
            <a:off x="3019359" y="4151458"/>
            <a:ext cx="1286934" cy="584775"/>
          </a:xfrm>
          <a:prstGeom prst="rect">
            <a:avLst/>
          </a:prstGeom>
          <a:noFill/>
        </p:spPr>
        <p:txBody>
          <a:bodyPr wrap="square" rtlCol="0">
            <a:spAutoFit/>
          </a:bodyPr>
          <a:lstStyle/>
          <a:p>
            <a:r>
              <a:rPr lang="en-US" b="1" dirty="0" smtClean="0">
                <a:solidFill>
                  <a:srgbClr val="33CC33">
                    <a:lumMod val="75000"/>
                  </a:srgbClr>
                </a:solidFill>
              </a:rPr>
              <a:t>Where we are today</a:t>
            </a:r>
            <a:endParaRPr lang="en-US" b="1" dirty="0">
              <a:solidFill>
                <a:srgbClr val="33CC33">
                  <a:lumMod val="75000"/>
                </a:srgbClr>
              </a:solidFill>
            </a:endParaRPr>
          </a:p>
        </p:txBody>
      </p:sp>
      <p:sp>
        <p:nvSpPr>
          <p:cNvPr id="17" name="AutoShape 4"/>
          <p:cNvSpPr>
            <a:spLocks noChangeArrowheads="1"/>
          </p:cNvSpPr>
          <p:nvPr/>
        </p:nvSpPr>
        <p:spPr bwMode="auto">
          <a:xfrm>
            <a:off x="114025" y="5226923"/>
            <a:ext cx="8915950" cy="935038"/>
          </a:xfrm>
          <a:prstGeom prst="roundRect">
            <a:avLst>
              <a:gd name="adj" fmla="val 16667"/>
            </a:avLst>
          </a:prstGeom>
          <a:gradFill rotWithShape="1">
            <a:gsLst>
              <a:gs pos="0">
                <a:schemeClr val="accent6">
                  <a:lumMod val="20000"/>
                  <a:lumOff val="80000"/>
                </a:schemeClr>
              </a:gs>
              <a:gs pos="100000">
                <a:schemeClr val="accent6"/>
              </a:gs>
            </a:gsLst>
            <a:lin ang="5400000" scaled="1"/>
          </a:gradFill>
          <a:ln w="9525" algn="ctr">
            <a:solidFill>
              <a:srgbClr val="D5D000"/>
            </a:solidFill>
            <a:round/>
            <a:headEnd/>
            <a:tailEnd/>
          </a:ln>
          <a:effectLst>
            <a:outerShdw blurRad="50800" dist="38100" dir="2700000" algn="tl" rotWithShape="0">
              <a:prstClr val="black">
                <a:alpha val="40000"/>
              </a:prstClr>
            </a:outerShdw>
          </a:effectLst>
        </p:spPr>
        <p:txBody>
          <a:bodyPr wrap="none" anchor="ctr"/>
          <a:lstStyle/>
          <a:p>
            <a:pPr>
              <a:spcBef>
                <a:spcPts val="0"/>
              </a:spcBef>
            </a:pPr>
            <a:r>
              <a:rPr lang="en-US" sz="2000" b="1" i="1" dirty="0" smtClean="0"/>
              <a:t>Policy, Regulation, Markets, Interconnection </a:t>
            </a:r>
            <a:r>
              <a:rPr lang="en-US" sz="2000" b="1" i="1" dirty="0"/>
              <a:t>Rules and </a:t>
            </a:r>
            <a:endParaRPr lang="en-US" sz="2000" b="1" i="1" dirty="0" smtClean="0"/>
          </a:p>
          <a:p>
            <a:pPr>
              <a:spcBef>
                <a:spcPts val="0"/>
              </a:spcBef>
            </a:pPr>
            <a:r>
              <a:rPr lang="en-US" sz="2000" b="1" i="1" dirty="0" smtClean="0"/>
              <a:t>Technology </a:t>
            </a:r>
            <a:r>
              <a:rPr lang="en-US" sz="2000" b="1" i="1" dirty="0"/>
              <a:t>will Drive the Transformation of the Grid</a:t>
            </a:r>
          </a:p>
        </p:txBody>
      </p:sp>
      <p:pic>
        <p:nvPicPr>
          <p:cNvPr id="12" name="Picture 11"/>
          <p:cNvPicPr>
            <a:picLocks noChangeAspect="1"/>
          </p:cNvPicPr>
          <p:nvPr/>
        </p:nvPicPr>
        <p:blipFill rotWithShape="1">
          <a:blip r:embed="rId5"/>
          <a:srcRect l="81247"/>
          <a:stretch/>
        </p:blipFill>
        <p:spPr>
          <a:xfrm>
            <a:off x="6379422" y="928671"/>
            <a:ext cx="1714896" cy="2176461"/>
          </a:xfrm>
          <a:prstGeom prst="rect">
            <a:avLst/>
          </a:prstGeom>
        </p:spPr>
      </p:pic>
    </p:spTree>
    <p:extLst>
      <p:ext uri="{BB962C8B-B14F-4D97-AF65-F5344CB8AC3E}">
        <p14:creationId xmlns:p14="http://schemas.microsoft.com/office/powerpoint/2010/main" val="35936393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Residential Load_FLA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236" y="1893768"/>
            <a:ext cx="8920672" cy="3421715"/>
          </a:xfrm>
          <a:prstGeom prst="rect">
            <a:avLst/>
          </a:prstGeom>
        </p:spPr>
      </p:pic>
      <p:sp>
        <p:nvSpPr>
          <p:cNvPr id="2" name="Title 1"/>
          <p:cNvSpPr>
            <a:spLocks noGrp="1"/>
          </p:cNvSpPr>
          <p:nvPr>
            <p:ph type="title"/>
          </p:nvPr>
        </p:nvSpPr>
        <p:spPr/>
        <p:txBody>
          <a:bodyPr>
            <a:noAutofit/>
          </a:bodyPr>
          <a:lstStyle/>
          <a:p>
            <a:r>
              <a:rPr lang="en-US" dirty="0" smtClean="0"/>
              <a:t>The Grid Provides Transactional Value</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Delivers Balancing Resource </a:t>
            </a:r>
            <a:br>
              <a:rPr lang="en-US" dirty="0" smtClean="0"/>
            </a:br>
            <a:r>
              <a:rPr lang="en-US" sz="2000" b="0" dirty="0" smtClean="0"/>
              <a:t>Solar resource calendar for August 2012 shows irradiance profiles in NJ</a:t>
            </a:r>
            <a:endParaRPr lang="en-US" b="0" dirty="0"/>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6935"/>
          <a:stretch>
            <a:fillRect/>
          </a:stretch>
        </p:blipFill>
        <p:spPr bwMode="auto">
          <a:xfrm>
            <a:off x="228600" y="1226371"/>
            <a:ext cx="8686800" cy="4600649"/>
          </a:xfrm>
          <a:prstGeom prst="rect">
            <a:avLst/>
          </a:prstGeom>
          <a:noFill/>
          <a:ln w="9525">
            <a:noFill/>
            <a:miter lim="800000"/>
            <a:headEnd/>
            <a:tailEnd/>
          </a:ln>
          <a:effectLst/>
        </p:spPr>
      </p:pic>
      <p:sp>
        <p:nvSpPr>
          <p:cNvPr id="7" name="TextBox 6"/>
          <p:cNvSpPr txBox="1"/>
          <p:nvPr/>
        </p:nvSpPr>
        <p:spPr>
          <a:xfrm>
            <a:off x="344379" y="5927459"/>
            <a:ext cx="3046026"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Blue area: measured irradiance</a:t>
            </a:r>
            <a:endParaRPr lang="en-US" dirty="0"/>
          </a:p>
        </p:txBody>
      </p:sp>
      <p:sp>
        <p:nvSpPr>
          <p:cNvPr id="8" name="TextBox 7"/>
          <p:cNvSpPr txBox="1"/>
          <p:nvPr/>
        </p:nvSpPr>
        <p:spPr>
          <a:xfrm>
            <a:off x="4655533" y="5927459"/>
            <a:ext cx="4105611"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Orange line: calculated clear sky irradiance</a:t>
            </a:r>
            <a:endParaRPr lang="en-US" dirty="0"/>
          </a:p>
        </p:txBody>
      </p:sp>
    </p:spTree>
    <p:extLst>
      <p:ext uri="{BB962C8B-B14F-4D97-AF65-F5344CB8AC3E}">
        <p14:creationId xmlns:p14="http://schemas.microsoft.com/office/powerpoint/2010/main" val="3609608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Provides Reliability Service</a:t>
            </a:r>
            <a:endParaRPr lang="en-US" dirty="0"/>
          </a:p>
        </p:txBody>
      </p:sp>
      <p:graphicFrame>
        <p:nvGraphicFramePr>
          <p:cNvPr id="4" name="Content Placeholder 3"/>
          <p:cNvGraphicFramePr>
            <a:graphicFrameLocks noGrp="1"/>
          </p:cNvGraphicFramePr>
          <p:nvPr>
            <p:ph idx="1"/>
          </p:nvPr>
        </p:nvGraphicFramePr>
        <p:xfrm>
          <a:off x="365125" y="1699260"/>
          <a:ext cx="8413750" cy="46094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54150" y="1171235"/>
            <a:ext cx="5835700" cy="646331"/>
          </a:xfrm>
          <a:prstGeom prst="rect">
            <a:avLst/>
          </a:prstGeom>
          <a:noFill/>
        </p:spPr>
        <p:txBody>
          <a:bodyPr wrap="none" rtlCol="0">
            <a:spAutoFit/>
          </a:bodyPr>
          <a:lstStyle/>
          <a:p>
            <a:pPr algn="ctr"/>
            <a:r>
              <a:rPr lang="en-US" b="1" dirty="0" smtClean="0"/>
              <a:t>System Average Interruption Duration Index (SAIDI)</a:t>
            </a:r>
            <a:br>
              <a:rPr lang="en-US" b="1" dirty="0" smtClean="0"/>
            </a:br>
            <a:r>
              <a:rPr lang="en-US" b="1" dirty="0" smtClean="0"/>
              <a:t>Without Major Events</a:t>
            </a:r>
            <a:endParaRPr lang="en-US" b="1" dirty="0"/>
          </a:p>
        </p:txBody>
      </p:sp>
      <p:sp>
        <p:nvSpPr>
          <p:cNvPr id="5" name="TextBox 4"/>
          <p:cNvSpPr txBox="1"/>
          <p:nvPr/>
        </p:nvSpPr>
        <p:spPr>
          <a:xfrm>
            <a:off x="358140" y="1463040"/>
            <a:ext cx="902811" cy="338554"/>
          </a:xfrm>
          <a:prstGeom prst="rect">
            <a:avLst/>
          </a:prstGeom>
          <a:noFill/>
        </p:spPr>
        <p:txBody>
          <a:bodyPr wrap="none" rtlCol="0">
            <a:spAutoFit/>
          </a:bodyPr>
          <a:lstStyle/>
          <a:p>
            <a:r>
              <a:rPr lang="en-US" sz="1600" dirty="0" smtClean="0"/>
              <a:t>Minutes</a:t>
            </a:r>
            <a:endParaRPr lang="en-US" sz="1600" dirty="0"/>
          </a:p>
        </p:txBody>
      </p:sp>
      <p:sp>
        <p:nvSpPr>
          <p:cNvPr id="7" name="TextBox 6"/>
          <p:cNvSpPr txBox="1"/>
          <p:nvPr/>
        </p:nvSpPr>
        <p:spPr>
          <a:xfrm>
            <a:off x="4508908" y="6141720"/>
            <a:ext cx="598626" cy="338554"/>
          </a:xfrm>
          <a:prstGeom prst="rect">
            <a:avLst/>
          </a:prstGeom>
          <a:noFill/>
        </p:spPr>
        <p:txBody>
          <a:bodyPr wrap="none" rtlCol="0">
            <a:spAutoFit/>
          </a:bodyPr>
          <a:lstStyle/>
          <a:p>
            <a:pPr algn="ctr"/>
            <a:r>
              <a:rPr lang="en-US" sz="1600" dirty="0" smtClean="0"/>
              <a:t>Year</a:t>
            </a:r>
            <a:endParaRPr lang="en-US" sz="1600" dirty="0"/>
          </a:p>
        </p:txBody>
      </p:sp>
      <p:sp>
        <p:nvSpPr>
          <p:cNvPr id="9" name="Rounded Rectangle 8"/>
          <p:cNvSpPr/>
          <p:nvPr/>
        </p:nvSpPr>
        <p:spPr bwMode="auto">
          <a:xfrm>
            <a:off x="4150885" y="3315827"/>
            <a:ext cx="4156897" cy="2074583"/>
          </a:xfrm>
          <a:prstGeom prst="roundRect">
            <a:avLst>
              <a:gd name="adj" fmla="val 7158"/>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Average Grid Reliability</a:t>
            </a:r>
          </a:p>
          <a:p>
            <a:pPr marL="219075" marR="0" indent="-219075" algn="l" defTabSz="914400" rtl="0" eaLnBrk="0" fontAlgn="base" latinLnBrk="0" hangingPunct="0">
              <a:lnSpc>
                <a:spcPct val="100000"/>
              </a:lnSpc>
              <a:spcBef>
                <a:spcPct val="50000"/>
              </a:spcBef>
              <a:spcAft>
                <a:spcPct val="0"/>
              </a:spcAft>
              <a:buClrTx/>
              <a:buSzTx/>
              <a:buFont typeface="Arial" pitchFamily="34" charset="0"/>
              <a:buChar char="•"/>
              <a:tabLst/>
            </a:pPr>
            <a:r>
              <a:rPr lang="en-US" sz="1800" dirty="0" smtClean="0">
                <a:solidFill>
                  <a:schemeClr val="bg1"/>
                </a:solidFill>
                <a:effectLst>
                  <a:outerShdw blurRad="38100" dist="38100" dir="2700000" algn="tl">
                    <a:srgbClr val="000000">
                      <a:alpha val="43137"/>
                    </a:srgbClr>
                  </a:outerShdw>
                </a:effectLst>
                <a:latin typeface="Arial" charset="0"/>
              </a:rPr>
              <a:t>99.97% excluding major events</a:t>
            </a:r>
          </a:p>
          <a:p>
            <a:pPr marL="219075" marR="0" indent="-219075" algn="l" defTabSz="914400" rtl="0" eaLnBrk="0" fontAlgn="base" latinLnBrk="0" hangingPunct="0">
              <a:lnSpc>
                <a:spcPct val="100000"/>
              </a:lnSpc>
              <a:spcBef>
                <a:spcPct val="50000"/>
              </a:spcBef>
              <a:spcAft>
                <a:spcPct val="0"/>
              </a:spcAft>
              <a:buClrTx/>
              <a:buSzTx/>
              <a:buFont typeface="Arial" pitchFamily="34" charset="0"/>
              <a:buChar char="•"/>
              <a:tabLst/>
            </a:pPr>
            <a:r>
              <a:rPr kumimoji="0" lang="en-US" sz="1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Equivalent reliability services from local generation will require onsite</a:t>
            </a:r>
            <a:r>
              <a:rPr kumimoji="0" lang="en-US" sz="1800" b="0" i="0" u="none" strike="noStrike" cap="none" normalizeH="0" dirty="0" smtClean="0">
                <a:ln>
                  <a:noFill/>
                </a:ln>
                <a:solidFill>
                  <a:schemeClr val="bg1"/>
                </a:solidFill>
                <a:effectLst>
                  <a:outerShdw blurRad="38100" dist="38100" dir="2700000" algn="tl">
                    <a:srgbClr val="000000">
                      <a:alpha val="43137"/>
                    </a:srgbClr>
                  </a:outerShdw>
                </a:effectLst>
                <a:latin typeface="Arial" charset="0"/>
              </a:rPr>
              <a:t> redundancy</a:t>
            </a:r>
            <a:endParaRPr kumimoji="0" lang="en-US" sz="1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5978603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Grid Provides Startup Power</a:t>
            </a:r>
            <a:endParaRPr lang="en-US" dirty="0"/>
          </a:p>
        </p:txBody>
      </p:sp>
      <p:pic>
        <p:nvPicPr>
          <p:cNvPr id="4" name="Picture 3" descr="06_HVAC Startup Pow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227604"/>
            <a:ext cx="6400800" cy="512064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Amprion_PPT_Template 2">
    <a:dk1>
      <a:srgbClr val="000000"/>
    </a:dk1>
    <a:lt1>
      <a:srgbClr val="FFFFFF"/>
    </a:lt1>
    <a:dk2>
      <a:srgbClr val="4B1E6F"/>
    </a:dk2>
    <a:lt2>
      <a:srgbClr val="DADADA"/>
    </a:lt2>
    <a:accent1>
      <a:srgbClr val="B4007D"/>
    </a:accent1>
    <a:accent2>
      <a:srgbClr val="436AAA"/>
    </a:accent2>
    <a:accent3>
      <a:srgbClr val="FFFFFF"/>
    </a:accent3>
    <a:accent4>
      <a:srgbClr val="000000"/>
    </a:accent4>
    <a:accent5>
      <a:srgbClr val="D6AABF"/>
    </a:accent5>
    <a:accent6>
      <a:srgbClr val="3C5F9A"/>
    </a:accent6>
    <a:hlink>
      <a:srgbClr val="53AEDD"/>
    </a:hlink>
    <a:folHlink>
      <a:srgbClr val="DF0764"/>
    </a:folHlink>
  </a:clrScheme>
  <a:fontScheme name="1_Amprion_PPT_Templa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IsConfidential xmlns="dc463f71-b30c-4ab2-9473-d307f9d35888">false</IsConfidential>
    <AgendaOrder xmlns="dc463f71-b30c-4ab2-9473-d307f9d35888">false</AgendaOrder>
    <CaseType xmlns="dc463f71-b30c-4ab2-9473-d307f9d35888">Staff Investigation</CaseType>
    <IndustryCode xmlns="dc463f71-b30c-4ab2-9473-d307f9d35888">140</IndustryCode>
    <CaseStatus xmlns="dc463f71-b30c-4ab2-9473-d307f9d35888">Closed</CaseStatus>
    <OpenedDate xmlns="dc463f71-b30c-4ab2-9473-d307f9d35888">2013-10-02T07:00:00+00:00</OpenedDate>
    <Date1 xmlns="dc463f71-b30c-4ab2-9473-d307f9d35888">2014-09-15T07:00:00+00:00</Date1>
    <IsDocumentOrder xmlns="dc463f71-b30c-4ab2-9473-d307f9d35888" xsi:nil="true"/>
    <IsHighlyConfidential xmlns="dc463f71-b30c-4ab2-9473-d307f9d35888">false</IsHighlyConfidential>
    <CaseCompanyNames xmlns="dc463f71-b30c-4ab2-9473-d307f9d35888" xsi:nil="true"/>
    <DocketNumber xmlns="dc463f71-b30c-4ab2-9473-d307f9d35888">131883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A2259CE7B3065B469C07EAF4D87CAA77" ma:contentTypeVersion="135" ma:contentTypeDescription="" ma:contentTypeScope="" ma:versionID="523b28fd6f45d40f736895252ce8b923">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ccd4140794adb7bccf17b21b5812a9d"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C2C2FD2A-D74F-48AF-8561-13DF104C8B34}"/>
</file>

<file path=customXml/itemProps2.xml><?xml version="1.0" encoding="utf-8"?>
<ds:datastoreItem xmlns:ds="http://schemas.openxmlformats.org/officeDocument/2006/customXml" ds:itemID="{25D87ACC-362B-48C1-A0EF-6DE75E91E8B2}"/>
</file>

<file path=customXml/itemProps3.xml><?xml version="1.0" encoding="utf-8"?>
<ds:datastoreItem xmlns:ds="http://schemas.openxmlformats.org/officeDocument/2006/customXml" ds:itemID="{CA9A2B36-2305-43E9-AD91-CE8AE91E4E79}"/>
</file>

<file path=customXml/itemProps4.xml><?xml version="1.0" encoding="utf-8"?>
<ds:datastoreItem xmlns:ds="http://schemas.openxmlformats.org/officeDocument/2006/customXml" ds:itemID="{BA8B0F83-71E8-45AD-8810-1A3BC5428A0F}"/>
</file>

<file path=docProps/app.xml><?xml version="1.0" encoding="utf-8"?>
<Properties xmlns="http://schemas.openxmlformats.org/officeDocument/2006/extended-properties" xmlns:vt="http://schemas.openxmlformats.org/officeDocument/2006/docPropsVTypes">
  <Template>blank</Template>
  <TotalTime>4803</TotalTime>
  <Words>4480</Words>
  <Application>Microsoft Office PowerPoint</Application>
  <PresentationFormat>On-screen Show (4:3)</PresentationFormat>
  <Paragraphs>459</Paragraphs>
  <Slides>34</Slides>
  <Notes>23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0" baseType="lpstr">
      <vt:lpstr>Arial</vt:lpstr>
      <vt:lpstr>Wingdings</vt:lpstr>
      <vt:lpstr>ヒラギノ角ゴ Pro W6</vt:lpstr>
      <vt:lpstr>blank</vt:lpstr>
      <vt:lpstr>1_blank</vt:lpstr>
      <vt:lpstr>Visio</vt:lpstr>
      <vt:lpstr>PowerPoint Presentation</vt:lpstr>
      <vt:lpstr>Electric Power Research Institute</vt:lpstr>
      <vt:lpstr>Looking Forward</vt:lpstr>
      <vt:lpstr>Distributed Energy Resources</vt:lpstr>
      <vt:lpstr>How Might the Grid Evolve?</vt:lpstr>
      <vt:lpstr>The Grid Provides Transactional Value</vt:lpstr>
      <vt:lpstr>Grid Delivers Balancing Resource  Solar resource calendar for August 2012 shows irradiance profiles in NJ</vt:lpstr>
      <vt:lpstr>Grid Provides Reliability Service</vt:lpstr>
      <vt:lpstr>The Grid Provides Startup Power</vt:lpstr>
      <vt:lpstr>Grid Connectivity Reduces Harmonic Impact</vt:lpstr>
      <vt:lpstr>U.S. Average Cost to Consumers</vt:lpstr>
      <vt:lpstr>Cost Projection for Off-Grid Local Energy Resource</vt:lpstr>
      <vt:lpstr>CAISO Net Load – 2012 Through 2020</vt:lpstr>
      <vt:lpstr>The “Duck” Curve is for Real</vt:lpstr>
      <vt:lpstr>PowerPoint Presentation</vt:lpstr>
      <vt:lpstr>PowerPoint Presentation</vt:lpstr>
      <vt:lpstr>PowerPoint Presentation</vt:lpstr>
      <vt:lpstr>PowerPoint Presentation</vt:lpstr>
      <vt:lpstr>Why Interconnection Guidelines Needed Risk of Wide-Spread PV Disconnection</vt:lpstr>
      <vt:lpstr>Germany: Higher Penetration of Local Generation Necessitates an Integrated Approach</vt:lpstr>
      <vt:lpstr>The Integrated Approach</vt:lpstr>
      <vt:lpstr>Interconnected but Not Integrated</vt:lpstr>
      <vt:lpstr>DER Penetration Feeder Hosting Capacity: A Brief Primer</vt:lpstr>
      <vt:lpstr>DER Penetration  Hosting Capacity: Sample Results</vt:lpstr>
      <vt:lpstr>Power System Impact Understanding System Impacts of DER</vt:lpstr>
      <vt:lpstr>Foundation of An Integrated Grid</vt:lpstr>
      <vt:lpstr>Action Plan</vt:lpstr>
      <vt:lpstr>Action Plan 3 Key Areas &amp; Research Challenges</vt:lpstr>
      <vt:lpstr>Overall Benefit Cost  What is Included &amp; What is Not</vt:lpstr>
      <vt:lpstr>Building Upon Prior Efforts</vt:lpstr>
      <vt:lpstr>Interconnection Guidelines New Technical Considerations</vt:lpstr>
      <vt:lpstr>Grid Planning and Operation Transmission/Distribution Interface Needed</vt:lpstr>
      <vt:lpstr>Global Demonstrations &amp; Modeling Preparing for Two Types of Demonstrations</vt:lpstr>
      <vt:lpstr>Together…Shaping the Future of Electricity</vt:lpstr>
    </vt:vector>
  </TitlesOfParts>
  <Company>Electric Power Research Institute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Integrated Grid</dc:title>
  <dc:subject>Version 1</dc:subject>
  <dc:creator>EPRI</dc:creator>
  <dc:description>Copyright 2014</dc:description>
  <cp:lastModifiedBy>Gellings, Clark</cp:lastModifiedBy>
  <cp:revision>480</cp:revision>
  <cp:lastPrinted>2014-02-08T18:23:04Z</cp:lastPrinted>
  <dcterms:created xsi:type="dcterms:W3CDTF">2014-01-07T18:51:51Z</dcterms:created>
  <dcterms:modified xsi:type="dcterms:W3CDTF">2014-09-13T22:21:24Z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0x0101006E56B4D1795A2E4DB2F0B01679ED314A00A2259CE7B3065B469C07EAF4D87CAA77</vt:lpwstr>
  </property>
  <property fmtid="{D5CDD505-2E9C-101B-9397-08002B2CF9AE}" pid="3" name="_docset_NoMedatataSyncRequired">
    <vt:lpwstr>False</vt:lpwstr>
  </property>
</Properties>
</file>