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1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8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0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6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7053-C324-4068-9931-378E67BED8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A560-8FB4-497D-B7A1-E9180E38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6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11" y="469228"/>
            <a:ext cx="9542325" cy="4018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123" y="4974956"/>
            <a:ext cx="7556622" cy="4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1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7" y="1503368"/>
            <a:ext cx="10813429" cy="1751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53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6" y="1503367"/>
            <a:ext cx="10802185" cy="1876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6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6" y="1503368"/>
            <a:ext cx="10802185" cy="329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58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7" y="1503368"/>
            <a:ext cx="10802185" cy="2202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6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6" y="1503368"/>
            <a:ext cx="10802185" cy="292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55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57" y="836909"/>
            <a:ext cx="10802185" cy="666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7" y="1503368"/>
            <a:ext cx="10802185" cy="1374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48732" y="4169044"/>
            <a:ext cx="635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Others?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213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Written Comments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9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889" y="469518"/>
            <a:ext cx="6648773" cy="6097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003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CR-101 with draft 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78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Comments to </a:t>
            </a:r>
            <a:r>
              <a:rPr lang="en-US" sz="4000" dirty="0"/>
              <a:t>D</a:t>
            </a:r>
            <a:r>
              <a:rPr lang="en-US" sz="4000" dirty="0" smtClean="0"/>
              <a:t>raft 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05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11" y="469228"/>
            <a:ext cx="9542325" cy="40185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3674" y="522170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Welcome and Introductions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837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Workshop with Commission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654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CR 102 with Proposed Rules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123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Final Comments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715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Next Steps in Process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0483" y="4336942"/>
            <a:ext cx="6352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Adoption of Rules by Commission Order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648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General Comments or </a:t>
            </a:r>
          </a:p>
          <a:p>
            <a:pPr algn="ctr"/>
            <a:r>
              <a:rPr lang="en-US" sz="4000" dirty="0" smtClean="0"/>
              <a:t>Final Words for the Record.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59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4" b="39557"/>
          <a:stretch/>
        </p:blipFill>
        <p:spPr>
          <a:xfrm>
            <a:off x="1288812" y="469228"/>
            <a:ext cx="9436016" cy="24289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483" y="3518115"/>
            <a:ext cx="6352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 for all your time and feedback!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486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25" y="251565"/>
            <a:ext cx="7952875" cy="641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4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1695" y="721894"/>
            <a:ext cx="44412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Purpose of Workshop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Discuss technical issues related to staff recommendation,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Highlight areas of agreement and disagreement,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Allow discussion of alternative approaches or concepts.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13812">
            <a:off x="1646254" y="533738"/>
            <a:ext cx="4544059" cy="5934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440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968" y="589207"/>
            <a:ext cx="4163192" cy="5391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889356" y="721894"/>
            <a:ext cx="59136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Review of Staff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Computes return on investment before income taxes and interest,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7 year data set,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Recognizes leverage risk,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Updated financial data from comparable companies,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Recommends updating data at least every three years but no more than five years.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73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11" y="469228"/>
            <a:ext cx="9542325" cy="40185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636" y="4694763"/>
            <a:ext cx="6352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Presentation by WRRA</a:t>
            </a:r>
          </a:p>
          <a:p>
            <a:pPr algn="ctr"/>
            <a:r>
              <a:rPr lang="en-US" sz="3200" dirty="0" smtClean="0"/>
              <a:t>Cleve Tyler &amp; Paul Diver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049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4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11" y="469228"/>
            <a:ext cx="9542325" cy="40185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636" y="4694763"/>
            <a:ext cx="6352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Discussion of Model Attributes Matrix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903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722" y="759417"/>
            <a:ext cx="8381930" cy="5060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49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6D4AC0B1573A2E4B8A236F0CCC36D0AC" ma:contentTypeVersion="127" ma:contentTypeDescription="" ma:contentTypeScope="" ma:versionID="24e28b3e0c9c9789467e20068c3ca80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TG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227</IndustryCode>
    <CaseStatus xmlns="dc463f71-b30c-4ab2-9473-d307f9d35888">Closed</CaseStatus>
    <OpenedDate xmlns="dc463f71-b30c-4ab2-9473-d307f9d35888">2013-07-02T07:00:00+00:00</OpenedDate>
    <SignificantOrder xmlns="dc463f71-b30c-4ab2-9473-d307f9d35888">false</SignificantOrder>
    <Date1 xmlns="dc463f71-b30c-4ab2-9473-d307f9d35888">2019-10-08T07:00:00+00:00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131255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89EF7EEA-B8DE-4077-9AB3-25E305A257D5}"/>
</file>

<file path=customXml/itemProps2.xml><?xml version="1.0" encoding="utf-8"?>
<ds:datastoreItem xmlns:ds="http://schemas.openxmlformats.org/officeDocument/2006/customXml" ds:itemID="{C9321EF1-EE95-4953-AD68-4388DB86F181}"/>
</file>

<file path=customXml/itemProps3.xml><?xml version="1.0" encoding="utf-8"?>
<ds:datastoreItem xmlns:ds="http://schemas.openxmlformats.org/officeDocument/2006/customXml" ds:itemID="{3F180C27-725D-48F7-9AB2-0918DD96FECE}"/>
</file>

<file path=customXml/itemProps4.xml><?xml version="1.0" encoding="utf-8"?>
<ds:datastoreItem xmlns:ds="http://schemas.openxmlformats.org/officeDocument/2006/customXml" ds:itemID="{E3680CC2-DFAB-40C7-AE21-154F2EB06AA2}"/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167</Words>
  <Application>Microsoft Office PowerPoint</Application>
  <PresentationFormat>Widescreen</PresentationFormat>
  <Paragraphs>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kermode</dc:creator>
  <cp:lastModifiedBy>danny kermode</cp:lastModifiedBy>
  <cp:revision>17</cp:revision>
  <dcterms:created xsi:type="dcterms:W3CDTF">2019-10-08T01:07:02Z</dcterms:created>
  <dcterms:modified xsi:type="dcterms:W3CDTF">2019-10-08T02:52:47Z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0x0101006E56B4D1795A2E4DB2F0B01679ED314A006D4AC0B1573A2E4B8A236F0CCC36D0AC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