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56" r:id="rId5"/>
  </p:sldMasterIdLst>
  <p:notesMasterIdLst>
    <p:notesMasterId r:id="rId44"/>
  </p:notesMasterIdLst>
  <p:sldIdLst>
    <p:sldId id="2128752574" r:id="rId6"/>
    <p:sldId id="2147482229" r:id="rId7"/>
    <p:sldId id="2147482231" r:id="rId8"/>
    <p:sldId id="2147482233" r:id="rId9"/>
    <p:sldId id="2147482234" r:id="rId10"/>
    <p:sldId id="2147482235" r:id="rId11"/>
    <p:sldId id="2147482236" r:id="rId12"/>
    <p:sldId id="2147482237" r:id="rId13"/>
    <p:sldId id="2147482268" r:id="rId14"/>
    <p:sldId id="2147482240" r:id="rId15"/>
    <p:sldId id="2147482264" r:id="rId16"/>
    <p:sldId id="2147482242" r:id="rId17"/>
    <p:sldId id="2147482265" r:id="rId18"/>
    <p:sldId id="2147482243" r:id="rId19"/>
    <p:sldId id="2147482245" r:id="rId20"/>
    <p:sldId id="2147482244" r:id="rId21"/>
    <p:sldId id="2147482263" r:id="rId22"/>
    <p:sldId id="2147482267" r:id="rId23"/>
    <p:sldId id="489" r:id="rId24"/>
    <p:sldId id="2147482257" r:id="rId25"/>
    <p:sldId id="2147482250" r:id="rId26"/>
    <p:sldId id="2147482255" r:id="rId27"/>
    <p:sldId id="2147482251" r:id="rId28"/>
    <p:sldId id="2147482254" r:id="rId29"/>
    <p:sldId id="2147482252" r:id="rId30"/>
    <p:sldId id="2147482262" r:id="rId31"/>
    <p:sldId id="2147482260" r:id="rId32"/>
    <p:sldId id="2147482256" r:id="rId33"/>
    <p:sldId id="2147470045" r:id="rId34"/>
    <p:sldId id="2147482261" r:id="rId35"/>
    <p:sldId id="2147482266" r:id="rId36"/>
    <p:sldId id="2147482246" r:id="rId37"/>
    <p:sldId id="2147482247" r:id="rId38"/>
    <p:sldId id="2147482248" r:id="rId39"/>
    <p:sldId id="2147482269" r:id="rId40"/>
    <p:sldId id="2147482249" r:id="rId41"/>
    <p:sldId id="2147482258" r:id="rId42"/>
    <p:sldId id="2147482259" r:id="rId43"/>
  </p:sldIdLst>
  <p:sldSz cx="9144000" cy="5143500" type="screen16x9"/>
  <p:notesSz cx="6858000" cy="9144000"/>
  <p:embeddedFontLst>
    <p:embeddedFont>
      <p:font typeface="Avenir Next LT Pro" panose="020B0504020202020204" pitchFamily="34" charset="0"/>
      <p:regular r:id="rId45"/>
      <p:bold r:id="rId46"/>
      <p:italic r:id="rId47"/>
      <p:boldItalic r:id="rId48"/>
    </p:embeddedFont>
    <p:embeddedFont>
      <p:font typeface="Karla" pitchFamily="2" charset="0"/>
      <p:regular r:id="rId49"/>
      <p:bold r:id="rId50"/>
    </p:embeddedFont>
    <p:embeddedFont>
      <p:font typeface="Montserrat" panose="00000500000000000000" pitchFamily="2" charset="0"/>
      <p:regular r:id="rId51"/>
      <p:bold r:id="rId52"/>
      <p:italic r:id="rId53"/>
      <p:boldItalic r:id="rId54"/>
    </p:embeddedFont>
    <p:embeddedFont>
      <p:font typeface="Montserrat Light" panose="00000400000000000000" pitchFamily="2" charset="0"/>
      <p:regular r:id="rId55"/>
      <p: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6F109-17AD-DC89-C120-A0C8D8B7A180}" name="Rickard, Justin" initials="RJ" userId="S::jrickard@nrel.gov::0f1bd741-d552-4e77-b887-c03d4ed087ab" providerId="AD"/>
  <p188:author id="{053AD21B-51D4-724B-396F-FC75E0251BBA}" name="Shah, Monisha" initials="SM" userId="S::mshah@nrel.gov::daf11a8d-1bbc-48be-99a5-657ca99559b5" providerId="AD"/>
  <p188:author id="{6A8BCF73-B4E3-4400-D25A-9B73BFF249B6}" name="Gilmore, Bridget (FELLOW)" initials="GB(" userId="S::bridget.gilmore@ee.doe.gov::8fdebbf5-2147-449f-9007-12fcec9275b0" providerId="AD"/>
  <p188:author id="{347651C5-87B5-B161-B5AB-8850901B9916}" name="Ezike, Richard" initials="ER" userId="S::richard.ezike@ee.doe.gov::6a9aa55b-f9a5-4224-9303-caf507e27174" providerId="AD"/>
  <p188:author id="{F95531CB-08EC-728C-A224-D6507C4E7B83}" name="Allerhand, Joanna" initials="AJ" userId="S::jallerha@nrel.gov::5f71c675-f37e-4f89-8355-3330e53cc3fd" providerId="AD"/>
  <p188:author id="{887CFBEA-D609-3935-304D-A61BD1902BB7}" name="Brown, Abby" initials="BA" userId="S::abrown2@nrel.gov::69641efb-9f82-4904-8408-6e3a551271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C"/>
    <a:srgbClr val="019CD9"/>
    <a:srgbClr val="00B5EF"/>
    <a:srgbClr val="5E9732"/>
    <a:srgbClr val="FFFFFF"/>
    <a:srgbClr val="CE6B28"/>
    <a:srgbClr val="F57F29"/>
    <a:srgbClr val="F2F2F2"/>
    <a:srgbClr val="E6E6E6"/>
    <a:srgbClr val="0276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383B1-5A3B-46FD-9E2B-734D7192AC85}" v="59" dt="2024-06-28T02:19:22.521"/>
    <p1510:client id="{743B784F-C597-48F3-8BB4-748168FC8843}" v="3" dt="2024-06-28T03:11:42.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15" autoAdjust="0"/>
  </p:normalViewPr>
  <p:slideViewPr>
    <p:cSldViewPr snapToGrid="0">
      <p:cViewPr varScale="1">
        <p:scale>
          <a:sx n="170" d="100"/>
          <a:sy n="170" d="100"/>
        </p:scale>
        <p:origin x="1076" y="96"/>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65"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ut, Elizabeth" userId="7e07f7ad-3e58-41de-a186-c37e5f6959b7" providerId="ADAL" clId="{0CD383B1-5A3B-46FD-9E2B-734D7192AC85}"/>
    <pc:docChg chg="undo redo custSel addSld delSld modSld sldOrd addSection modSection">
      <pc:chgData name="Traut, Elizabeth" userId="7e07f7ad-3e58-41de-a186-c37e5f6959b7" providerId="ADAL" clId="{0CD383B1-5A3B-46FD-9E2B-734D7192AC85}" dt="2024-06-28T03:04:47.833" v="4293" actId="20577"/>
      <pc:docMkLst>
        <pc:docMk/>
      </pc:docMkLst>
      <pc:sldChg chg="add">
        <pc:chgData name="Traut, Elizabeth" userId="7e07f7ad-3e58-41de-a186-c37e5f6959b7" providerId="ADAL" clId="{0CD383B1-5A3B-46FD-9E2B-734D7192AC85}" dt="2024-06-28T02:19:22.520" v="2627"/>
        <pc:sldMkLst>
          <pc:docMk/>
          <pc:sldMk cId="3587434858" sldId="489"/>
        </pc:sldMkLst>
      </pc:sldChg>
      <pc:sldChg chg="modSp mod ord">
        <pc:chgData name="Traut, Elizabeth" userId="7e07f7ad-3e58-41de-a186-c37e5f6959b7" providerId="ADAL" clId="{0CD383B1-5A3B-46FD-9E2B-734D7192AC85}" dt="2024-06-28T02:54:47.976" v="3185" actId="20577"/>
        <pc:sldMkLst>
          <pc:docMk/>
          <pc:sldMk cId="2765636527" sldId="2128752574"/>
        </pc:sldMkLst>
        <pc:spChg chg="mod">
          <ac:chgData name="Traut, Elizabeth" userId="7e07f7ad-3e58-41de-a186-c37e5f6959b7" providerId="ADAL" clId="{0CD383B1-5A3B-46FD-9E2B-734D7192AC85}" dt="2024-06-28T02:54:47.976" v="3185" actId="20577"/>
          <ac:spMkLst>
            <pc:docMk/>
            <pc:sldMk cId="2765636527" sldId="2128752574"/>
            <ac:spMk id="4" creationId="{632B82D7-A68B-465A-BD75-A739CC43863D}"/>
          </ac:spMkLst>
        </pc:spChg>
      </pc:sldChg>
      <pc:sldChg chg="modSp add del mod">
        <pc:chgData name="Traut, Elizabeth" userId="7e07f7ad-3e58-41de-a186-c37e5f6959b7" providerId="ADAL" clId="{0CD383B1-5A3B-46FD-9E2B-734D7192AC85}" dt="2024-06-25T19:08:16.351" v="513" actId="47"/>
        <pc:sldMkLst>
          <pc:docMk/>
          <pc:sldMk cId="1026392405" sldId="2147470042"/>
        </pc:sldMkLst>
        <pc:spChg chg="mod">
          <ac:chgData name="Traut, Elizabeth" userId="7e07f7ad-3e58-41de-a186-c37e5f6959b7" providerId="ADAL" clId="{0CD383B1-5A3B-46FD-9E2B-734D7192AC85}" dt="2024-06-25T19:06:49.990" v="508" actId="20577"/>
          <ac:spMkLst>
            <pc:docMk/>
            <pc:sldMk cId="1026392405" sldId="2147470042"/>
            <ac:spMk id="19" creationId="{09B5D968-89C3-E5FA-7FFB-3B4F443B395E}"/>
          </ac:spMkLst>
        </pc:spChg>
        <pc:picChg chg="mod">
          <ac:chgData name="Traut, Elizabeth" userId="7e07f7ad-3e58-41de-a186-c37e5f6959b7" providerId="ADAL" clId="{0CD383B1-5A3B-46FD-9E2B-734D7192AC85}" dt="2024-06-25T18:53:56.532" v="107" actId="14100"/>
          <ac:picMkLst>
            <pc:docMk/>
            <pc:sldMk cId="1026392405" sldId="2147470042"/>
            <ac:picMk id="61" creationId="{0E8142D9-86FC-8177-BC74-8E5964E7464B}"/>
          </ac:picMkLst>
        </pc:picChg>
      </pc:sldChg>
      <pc:sldChg chg="modSp add mod">
        <pc:chgData name="Traut, Elizabeth" userId="7e07f7ad-3e58-41de-a186-c37e5f6959b7" providerId="ADAL" clId="{0CD383B1-5A3B-46FD-9E2B-734D7192AC85}" dt="2024-06-25T20:44:05.295" v="1435" actId="115"/>
        <pc:sldMkLst>
          <pc:docMk/>
          <pc:sldMk cId="2067761291" sldId="2147470045"/>
        </pc:sldMkLst>
        <pc:spChg chg="mod">
          <ac:chgData name="Traut, Elizabeth" userId="7e07f7ad-3e58-41de-a186-c37e5f6959b7" providerId="ADAL" clId="{0CD383B1-5A3B-46FD-9E2B-734D7192AC85}" dt="2024-06-25T20:44:05.295" v="1435" actId="115"/>
          <ac:spMkLst>
            <pc:docMk/>
            <pc:sldMk cId="2067761291" sldId="2147470045"/>
            <ac:spMk id="2" creationId="{03302A14-303A-0190-C3CC-A5706E2B829D}"/>
          </ac:spMkLst>
        </pc:spChg>
      </pc:sldChg>
      <pc:sldChg chg="modSp add del mod">
        <pc:chgData name="Traut, Elizabeth" userId="7e07f7ad-3e58-41de-a186-c37e5f6959b7" providerId="ADAL" clId="{0CD383B1-5A3B-46FD-9E2B-734D7192AC85}" dt="2024-06-25T20:37:12.260" v="1218" actId="47"/>
        <pc:sldMkLst>
          <pc:docMk/>
          <pc:sldMk cId="3686257797" sldId="2147470046"/>
        </pc:sldMkLst>
        <pc:spChg chg="mod">
          <ac:chgData name="Traut, Elizabeth" userId="7e07f7ad-3e58-41de-a186-c37e5f6959b7" providerId="ADAL" clId="{0CD383B1-5A3B-46FD-9E2B-734D7192AC85}" dt="2024-06-25T18:52:37.766" v="103" actId="27636"/>
          <ac:spMkLst>
            <pc:docMk/>
            <pc:sldMk cId="3686257797" sldId="2147470046"/>
            <ac:spMk id="2" creationId="{CD3A61A0-F603-D9D6-45CD-D09E007569C4}"/>
          </ac:spMkLst>
        </pc:spChg>
        <pc:spChg chg="mod">
          <ac:chgData name="Traut, Elizabeth" userId="7e07f7ad-3e58-41de-a186-c37e5f6959b7" providerId="ADAL" clId="{0CD383B1-5A3B-46FD-9E2B-734D7192AC85}" dt="2024-06-25T20:35:16.986" v="1128" actId="1076"/>
          <ac:spMkLst>
            <pc:docMk/>
            <pc:sldMk cId="3686257797" sldId="2147470046"/>
            <ac:spMk id="4" creationId="{DDC5A842-6687-64EA-D47D-8584FF855670}"/>
          </ac:spMkLst>
        </pc:spChg>
      </pc:sldChg>
      <pc:sldChg chg="modSp add mod ord">
        <pc:chgData name="Traut, Elizabeth" userId="7e07f7ad-3e58-41de-a186-c37e5f6959b7" providerId="ADAL" clId="{0CD383B1-5A3B-46FD-9E2B-734D7192AC85}" dt="2024-06-28T02:52:27.476" v="3119" actId="113"/>
        <pc:sldMkLst>
          <pc:docMk/>
          <pc:sldMk cId="2455400357" sldId="2147482229"/>
        </pc:sldMkLst>
        <pc:spChg chg="mod">
          <ac:chgData name="Traut, Elizabeth" userId="7e07f7ad-3e58-41de-a186-c37e5f6959b7" providerId="ADAL" clId="{0CD383B1-5A3B-46FD-9E2B-734D7192AC85}" dt="2024-06-28T02:52:27.476" v="3119" actId="113"/>
          <ac:spMkLst>
            <pc:docMk/>
            <pc:sldMk cId="2455400357" sldId="2147482229"/>
            <ac:spMk id="3" creationId="{9EC28BA4-AEB6-40F1-92DE-47C5292FA547}"/>
          </ac:spMkLst>
        </pc:spChg>
      </pc:sldChg>
      <pc:sldChg chg="add ord">
        <pc:chgData name="Traut, Elizabeth" userId="7e07f7ad-3e58-41de-a186-c37e5f6959b7" providerId="ADAL" clId="{0CD383B1-5A3B-46FD-9E2B-734D7192AC85}" dt="2024-06-14T20:52:03.896" v="12"/>
        <pc:sldMkLst>
          <pc:docMk/>
          <pc:sldMk cId="2587272018" sldId="2147482230"/>
        </pc:sldMkLst>
      </pc:sldChg>
      <pc:sldChg chg="add ord">
        <pc:chgData name="Traut, Elizabeth" userId="7e07f7ad-3e58-41de-a186-c37e5f6959b7" providerId="ADAL" clId="{0CD383B1-5A3B-46FD-9E2B-734D7192AC85}" dt="2024-06-14T20:52:08.253" v="15"/>
        <pc:sldMkLst>
          <pc:docMk/>
          <pc:sldMk cId="3569756384" sldId="2147482231"/>
        </pc:sldMkLst>
      </pc:sldChg>
      <pc:sldChg chg="add del ord">
        <pc:chgData name="Traut, Elizabeth" userId="7e07f7ad-3e58-41de-a186-c37e5f6959b7" providerId="ADAL" clId="{0CD383B1-5A3B-46FD-9E2B-734D7192AC85}" dt="2024-06-27T21:13:19.521" v="2076" actId="47"/>
        <pc:sldMkLst>
          <pc:docMk/>
          <pc:sldMk cId="1134177900" sldId="2147482232"/>
        </pc:sldMkLst>
      </pc:sldChg>
      <pc:sldChg chg="add ord">
        <pc:chgData name="Traut, Elizabeth" userId="7e07f7ad-3e58-41de-a186-c37e5f6959b7" providerId="ADAL" clId="{0CD383B1-5A3B-46FD-9E2B-734D7192AC85}" dt="2024-06-14T20:52:16.021" v="21"/>
        <pc:sldMkLst>
          <pc:docMk/>
          <pc:sldMk cId="3848233332" sldId="2147482233"/>
        </pc:sldMkLst>
      </pc:sldChg>
      <pc:sldChg chg="add ord">
        <pc:chgData name="Traut, Elizabeth" userId="7e07f7ad-3e58-41de-a186-c37e5f6959b7" providerId="ADAL" clId="{0CD383B1-5A3B-46FD-9E2B-734D7192AC85}" dt="2024-06-14T20:52:19.162" v="24"/>
        <pc:sldMkLst>
          <pc:docMk/>
          <pc:sldMk cId="930623907" sldId="2147482234"/>
        </pc:sldMkLst>
      </pc:sldChg>
      <pc:sldChg chg="add ord">
        <pc:chgData name="Traut, Elizabeth" userId="7e07f7ad-3e58-41de-a186-c37e5f6959b7" providerId="ADAL" clId="{0CD383B1-5A3B-46FD-9E2B-734D7192AC85}" dt="2024-06-14T20:52:23.203" v="27"/>
        <pc:sldMkLst>
          <pc:docMk/>
          <pc:sldMk cId="1373805762" sldId="2147482235"/>
        </pc:sldMkLst>
      </pc:sldChg>
      <pc:sldChg chg="modSp add mod ord modNotesTx">
        <pc:chgData name="Traut, Elizabeth" userId="7e07f7ad-3e58-41de-a186-c37e5f6959b7" providerId="ADAL" clId="{0CD383B1-5A3B-46FD-9E2B-734D7192AC85}" dt="2024-06-28T02:51:13.139" v="3097" actId="20577"/>
        <pc:sldMkLst>
          <pc:docMk/>
          <pc:sldMk cId="1286415348" sldId="2147482236"/>
        </pc:sldMkLst>
        <pc:spChg chg="mod">
          <ac:chgData name="Traut, Elizabeth" userId="7e07f7ad-3e58-41de-a186-c37e5f6959b7" providerId="ADAL" clId="{0CD383B1-5A3B-46FD-9E2B-734D7192AC85}" dt="2024-06-25T20:10:04.629" v="954" actId="20577"/>
          <ac:spMkLst>
            <pc:docMk/>
            <pc:sldMk cId="1286415348" sldId="2147482236"/>
            <ac:spMk id="3" creationId="{2107A994-7BF2-7D4B-9488-E4EC94162952}"/>
          </ac:spMkLst>
        </pc:spChg>
      </pc:sldChg>
      <pc:sldChg chg="add ord">
        <pc:chgData name="Traut, Elizabeth" userId="7e07f7ad-3e58-41de-a186-c37e5f6959b7" providerId="ADAL" clId="{0CD383B1-5A3B-46FD-9E2B-734D7192AC85}" dt="2024-06-14T20:52:33.739" v="33"/>
        <pc:sldMkLst>
          <pc:docMk/>
          <pc:sldMk cId="1577430625" sldId="2147482237"/>
        </pc:sldMkLst>
      </pc:sldChg>
      <pc:sldChg chg="add del ord">
        <pc:chgData name="Traut, Elizabeth" userId="7e07f7ad-3e58-41de-a186-c37e5f6959b7" providerId="ADAL" clId="{0CD383B1-5A3B-46FD-9E2B-734D7192AC85}" dt="2024-06-14T21:00:20.990" v="71" actId="47"/>
        <pc:sldMkLst>
          <pc:docMk/>
          <pc:sldMk cId="327776070" sldId="2147482238"/>
        </pc:sldMkLst>
      </pc:sldChg>
      <pc:sldChg chg="modSp add del mod ord">
        <pc:chgData name="Traut, Elizabeth" userId="7e07f7ad-3e58-41de-a186-c37e5f6959b7" providerId="ADAL" clId="{0CD383B1-5A3B-46FD-9E2B-734D7192AC85}" dt="2024-06-28T02:12:31.617" v="2610" actId="47"/>
        <pc:sldMkLst>
          <pc:docMk/>
          <pc:sldMk cId="2328452120" sldId="2147482239"/>
        </pc:sldMkLst>
        <pc:spChg chg="mod">
          <ac:chgData name="Traut, Elizabeth" userId="7e07f7ad-3e58-41de-a186-c37e5f6959b7" providerId="ADAL" clId="{0CD383B1-5A3B-46FD-9E2B-734D7192AC85}" dt="2024-06-14T21:00:15.018" v="70" actId="20577"/>
          <ac:spMkLst>
            <pc:docMk/>
            <pc:sldMk cId="2328452120" sldId="2147482239"/>
            <ac:spMk id="2" creationId="{AE255AEA-A710-D751-B0B5-2F13F14181BC}"/>
          </ac:spMkLst>
        </pc:spChg>
        <pc:spChg chg="mod">
          <ac:chgData name="Traut, Elizabeth" userId="7e07f7ad-3e58-41de-a186-c37e5f6959b7" providerId="ADAL" clId="{0CD383B1-5A3B-46FD-9E2B-734D7192AC85}" dt="2024-06-27T21:24:24.062" v="2077" actId="113"/>
          <ac:spMkLst>
            <pc:docMk/>
            <pc:sldMk cId="2328452120" sldId="2147482239"/>
            <ac:spMk id="9" creationId="{4E210515-52D6-EAC2-C183-15836D26F0B4}"/>
          </ac:spMkLst>
        </pc:spChg>
      </pc:sldChg>
      <pc:sldChg chg="modSp add mod ord">
        <pc:chgData name="Traut, Elizabeth" userId="7e07f7ad-3e58-41de-a186-c37e5f6959b7" providerId="ADAL" clId="{0CD383B1-5A3B-46FD-9E2B-734D7192AC85}" dt="2024-06-26T19:57:22.749" v="2073" actId="113"/>
        <pc:sldMkLst>
          <pc:docMk/>
          <pc:sldMk cId="3121099851" sldId="2147482240"/>
        </pc:sldMkLst>
        <pc:spChg chg="mod">
          <ac:chgData name="Traut, Elizabeth" userId="7e07f7ad-3e58-41de-a186-c37e5f6959b7" providerId="ADAL" clId="{0CD383B1-5A3B-46FD-9E2B-734D7192AC85}" dt="2024-06-26T19:57:22.749" v="2073" actId="113"/>
          <ac:spMkLst>
            <pc:docMk/>
            <pc:sldMk cId="3121099851" sldId="2147482240"/>
            <ac:spMk id="11" creationId="{6B568FC7-C189-4428-D931-7E2363780F23}"/>
          </ac:spMkLst>
        </pc:spChg>
      </pc:sldChg>
      <pc:sldChg chg="add del ord">
        <pc:chgData name="Traut, Elizabeth" userId="7e07f7ad-3e58-41de-a186-c37e5f6959b7" providerId="ADAL" clId="{0CD383B1-5A3B-46FD-9E2B-734D7192AC85}" dt="2024-06-14T21:00:45.375" v="73" actId="47"/>
        <pc:sldMkLst>
          <pc:docMk/>
          <pc:sldMk cId="528115999" sldId="2147482241"/>
        </pc:sldMkLst>
      </pc:sldChg>
      <pc:sldChg chg="add ord modNotesTx">
        <pc:chgData name="Traut, Elizabeth" userId="7e07f7ad-3e58-41de-a186-c37e5f6959b7" providerId="ADAL" clId="{0CD383B1-5A3B-46FD-9E2B-734D7192AC85}" dt="2024-06-28T03:04:47.833" v="4293" actId="20577"/>
        <pc:sldMkLst>
          <pc:docMk/>
          <pc:sldMk cId="1076176993" sldId="2147482242"/>
        </pc:sldMkLst>
      </pc:sldChg>
      <pc:sldChg chg="modSp add mod modNotesTx">
        <pc:chgData name="Traut, Elizabeth" userId="7e07f7ad-3e58-41de-a186-c37e5f6959b7" providerId="ADAL" clId="{0CD383B1-5A3B-46FD-9E2B-734D7192AC85}" dt="2024-06-28T02:50:19.635" v="3095" actId="20577"/>
        <pc:sldMkLst>
          <pc:docMk/>
          <pc:sldMk cId="3805855128" sldId="2147482243"/>
        </pc:sldMkLst>
        <pc:spChg chg="mod">
          <ac:chgData name="Traut, Elizabeth" userId="7e07f7ad-3e58-41de-a186-c37e5f6959b7" providerId="ADAL" clId="{0CD383B1-5A3B-46FD-9E2B-734D7192AC85}" dt="2024-06-25T20:19:55.505" v="963" actId="20577"/>
          <ac:spMkLst>
            <pc:docMk/>
            <pc:sldMk cId="3805855128" sldId="2147482243"/>
            <ac:spMk id="8" creationId="{9D7188E3-F6C4-567D-F638-68AA3EBEC1B9}"/>
          </ac:spMkLst>
        </pc:spChg>
      </pc:sldChg>
      <pc:sldChg chg="add">
        <pc:chgData name="Traut, Elizabeth" userId="7e07f7ad-3e58-41de-a186-c37e5f6959b7" providerId="ADAL" clId="{0CD383B1-5A3B-46FD-9E2B-734D7192AC85}" dt="2024-06-14T20:54:56.229" v="49"/>
        <pc:sldMkLst>
          <pc:docMk/>
          <pc:sldMk cId="2424132098" sldId="2147482244"/>
        </pc:sldMkLst>
      </pc:sldChg>
      <pc:sldChg chg="add">
        <pc:chgData name="Traut, Elizabeth" userId="7e07f7ad-3e58-41de-a186-c37e5f6959b7" providerId="ADAL" clId="{0CD383B1-5A3B-46FD-9E2B-734D7192AC85}" dt="2024-06-14T20:55:45.529" v="50"/>
        <pc:sldMkLst>
          <pc:docMk/>
          <pc:sldMk cId="1129378665" sldId="2147482245"/>
        </pc:sldMkLst>
      </pc:sldChg>
      <pc:sldChg chg="add del">
        <pc:chgData name="Traut, Elizabeth" userId="7e07f7ad-3e58-41de-a186-c37e5f6959b7" providerId="ADAL" clId="{0CD383B1-5A3B-46FD-9E2B-734D7192AC85}" dt="2024-06-14T20:58:33.460" v="52" actId="47"/>
        <pc:sldMkLst>
          <pc:docMk/>
          <pc:sldMk cId="1014167027" sldId="2147482246"/>
        </pc:sldMkLst>
      </pc:sldChg>
      <pc:sldChg chg="modSp add mod ord">
        <pc:chgData name="Traut, Elizabeth" userId="7e07f7ad-3e58-41de-a186-c37e5f6959b7" providerId="ADAL" clId="{0CD383B1-5A3B-46FD-9E2B-734D7192AC85}" dt="2024-06-25T19:15:50.762" v="647"/>
        <pc:sldMkLst>
          <pc:docMk/>
          <pc:sldMk cId="4213101312" sldId="2147482246"/>
        </pc:sldMkLst>
        <pc:spChg chg="mod">
          <ac:chgData name="Traut, Elizabeth" userId="7e07f7ad-3e58-41de-a186-c37e5f6959b7" providerId="ADAL" clId="{0CD383B1-5A3B-46FD-9E2B-734D7192AC85}" dt="2024-06-25T19:15:24.835" v="645" actId="20577"/>
          <ac:spMkLst>
            <pc:docMk/>
            <pc:sldMk cId="4213101312" sldId="2147482246"/>
            <ac:spMk id="3" creationId="{538367E5-C6FA-D3C3-5C97-30B950364E37}"/>
          </ac:spMkLst>
        </pc:spChg>
      </pc:sldChg>
      <pc:sldChg chg="modSp add mod ord">
        <pc:chgData name="Traut, Elizabeth" userId="7e07f7ad-3e58-41de-a186-c37e5f6959b7" providerId="ADAL" clId="{0CD383B1-5A3B-46FD-9E2B-734D7192AC85}" dt="2024-06-25T22:35:47.435" v="1579" actId="114"/>
        <pc:sldMkLst>
          <pc:docMk/>
          <pc:sldMk cId="3559861722" sldId="2147482247"/>
        </pc:sldMkLst>
        <pc:spChg chg="mod">
          <ac:chgData name="Traut, Elizabeth" userId="7e07f7ad-3e58-41de-a186-c37e5f6959b7" providerId="ADAL" clId="{0CD383B1-5A3B-46FD-9E2B-734D7192AC85}" dt="2024-06-25T22:35:47.435" v="1579" actId="114"/>
          <ac:spMkLst>
            <pc:docMk/>
            <pc:sldMk cId="3559861722" sldId="2147482247"/>
            <ac:spMk id="3" creationId="{4339E2B6-B126-2DCE-3F2F-E0D73E9C7582}"/>
          </ac:spMkLst>
        </pc:spChg>
      </pc:sldChg>
      <pc:sldChg chg="modSp add mod ord">
        <pc:chgData name="Traut, Elizabeth" userId="7e07f7ad-3e58-41de-a186-c37e5f6959b7" providerId="ADAL" clId="{0CD383B1-5A3B-46FD-9E2B-734D7192AC85}" dt="2024-06-28T02:18:29.875" v="2625" actId="20577"/>
        <pc:sldMkLst>
          <pc:docMk/>
          <pc:sldMk cId="2231063604" sldId="2147482248"/>
        </pc:sldMkLst>
        <pc:spChg chg="mod">
          <ac:chgData name="Traut, Elizabeth" userId="7e07f7ad-3e58-41de-a186-c37e5f6959b7" providerId="ADAL" clId="{0CD383B1-5A3B-46FD-9E2B-734D7192AC85}" dt="2024-06-28T02:18:29.875" v="2625" actId="20577"/>
          <ac:spMkLst>
            <pc:docMk/>
            <pc:sldMk cId="2231063604" sldId="2147482248"/>
            <ac:spMk id="2" creationId="{ADD3AE9E-2732-54A6-1402-5D1178C0F1BC}"/>
          </ac:spMkLst>
        </pc:spChg>
      </pc:sldChg>
      <pc:sldChg chg="modSp add mod ord">
        <pc:chgData name="Traut, Elizabeth" userId="7e07f7ad-3e58-41de-a186-c37e5f6959b7" providerId="ADAL" clId="{0CD383B1-5A3B-46FD-9E2B-734D7192AC85}" dt="2024-06-25T20:42:24.952" v="1411" actId="20577"/>
        <pc:sldMkLst>
          <pc:docMk/>
          <pc:sldMk cId="470884945" sldId="2147482249"/>
        </pc:sldMkLst>
        <pc:spChg chg="mod">
          <ac:chgData name="Traut, Elizabeth" userId="7e07f7ad-3e58-41de-a186-c37e5f6959b7" providerId="ADAL" clId="{0CD383B1-5A3B-46FD-9E2B-734D7192AC85}" dt="2024-06-25T20:42:24.952" v="1411" actId="20577"/>
          <ac:spMkLst>
            <pc:docMk/>
            <pc:sldMk cId="470884945" sldId="2147482249"/>
            <ac:spMk id="3" creationId="{A0934198-93C5-E1E2-B13A-84D68DB0EC29}"/>
          </ac:spMkLst>
        </pc:spChg>
      </pc:sldChg>
      <pc:sldChg chg="add delCm modNotesTx">
        <pc:chgData name="Traut, Elizabeth" userId="7e07f7ad-3e58-41de-a186-c37e5f6959b7" providerId="ADAL" clId="{0CD383B1-5A3B-46FD-9E2B-734D7192AC85}" dt="2024-06-25T20:46:23.271" v="1578"/>
        <pc:sldMkLst>
          <pc:docMk/>
          <pc:sldMk cId="856520421" sldId="2147482250"/>
        </pc:sldMkLst>
        <pc:extLst>
          <p:ext xmlns:p="http://schemas.openxmlformats.org/presentationml/2006/main" uri="{D6D511B9-2390-475A-947B-AFAB55BFBCF1}">
            <pc226:cmChg xmlns:pc226="http://schemas.microsoft.com/office/powerpoint/2022/06/main/command" chg="del">
              <pc226:chgData name="Traut, Elizabeth" userId="7e07f7ad-3e58-41de-a186-c37e5f6959b7" providerId="ADAL" clId="{0CD383B1-5A3B-46FD-9E2B-734D7192AC85}" dt="2024-06-25T20:46:23.271" v="1578"/>
              <pc2:cmMkLst xmlns:pc2="http://schemas.microsoft.com/office/powerpoint/2019/9/main/command">
                <pc:docMk/>
                <pc:sldMk cId="856520421" sldId="2147482250"/>
                <pc2:cmMk id="{651A0712-DC7B-4896-8038-3AC646FFBC53}"/>
              </pc2:cmMkLst>
            </pc226:cmChg>
          </p:ext>
        </pc:extLst>
      </pc:sldChg>
      <pc:sldChg chg="add del">
        <pc:chgData name="Traut, Elizabeth" userId="7e07f7ad-3e58-41de-a186-c37e5f6959b7" providerId="ADAL" clId="{0CD383B1-5A3B-46FD-9E2B-734D7192AC85}" dt="2024-06-14T21:00:26.308" v="72" actId="47"/>
        <pc:sldMkLst>
          <pc:docMk/>
          <pc:sldMk cId="1247393378" sldId="2147482250"/>
        </pc:sldMkLst>
      </pc:sldChg>
      <pc:sldChg chg="add del">
        <pc:chgData name="Traut, Elizabeth" userId="7e07f7ad-3e58-41de-a186-c37e5f6959b7" providerId="ADAL" clId="{0CD383B1-5A3B-46FD-9E2B-734D7192AC85}" dt="2024-06-14T20:59:42.387" v="55"/>
        <pc:sldMkLst>
          <pc:docMk/>
          <pc:sldMk cId="3199264097" sldId="2147482250"/>
        </pc:sldMkLst>
      </pc:sldChg>
      <pc:sldChg chg="modSp add mod ord modNotesTx">
        <pc:chgData name="Traut, Elizabeth" userId="7e07f7ad-3e58-41de-a186-c37e5f6959b7" providerId="ADAL" clId="{0CD383B1-5A3B-46FD-9E2B-734D7192AC85}" dt="2024-06-27T21:28:04.204" v="2606"/>
        <pc:sldMkLst>
          <pc:docMk/>
          <pc:sldMk cId="604142107" sldId="2147482251"/>
        </pc:sldMkLst>
        <pc:spChg chg="mod">
          <ac:chgData name="Traut, Elizabeth" userId="7e07f7ad-3e58-41de-a186-c37e5f6959b7" providerId="ADAL" clId="{0CD383B1-5A3B-46FD-9E2B-734D7192AC85}" dt="2024-06-25T18:58:27.538" v="167" actId="20577"/>
          <ac:spMkLst>
            <pc:docMk/>
            <pc:sldMk cId="604142107" sldId="2147482251"/>
            <ac:spMk id="6" creationId="{C93A0BC0-4F88-AE1D-38E3-04669E1C16ED}"/>
          </ac:spMkLst>
        </pc:spChg>
      </pc:sldChg>
      <pc:sldChg chg="add del">
        <pc:chgData name="Traut, Elizabeth" userId="7e07f7ad-3e58-41de-a186-c37e5f6959b7" providerId="ADAL" clId="{0CD383B1-5A3B-46FD-9E2B-734D7192AC85}" dt="2024-06-14T20:59:42.387" v="55"/>
        <pc:sldMkLst>
          <pc:docMk/>
          <pc:sldMk cId="2362013512" sldId="2147482251"/>
        </pc:sldMkLst>
      </pc:sldChg>
      <pc:sldChg chg="add ord">
        <pc:chgData name="Traut, Elizabeth" userId="7e07f7ad-3e58-41de-a186-c37e5f6959b7" providerId="ADAL" clId="{0CD383B1-5A3B-46FD-9E2B-734D7192AC85}" dt="2024-06-25T18:58:52.455" v="169"/>
        <pc:sldMkLst>
          <pc:docMk/>
          <pc:sldMk cId="645028529" sldId="2147482252"/>
        </pc:sldMkLst>
      </pc:sldChg>
      <pc:sldChg chg="add del">
        <pc:chgData name="Traut, Elizabeth" userId="7e07f7ad-3e58-41de-a186-c37e5f6959b7" providerId="ADAL" clId="{0CD383B1-5A3B-46FD-9E2B-734D7192AC85}" dt="2024-06-14T20:59:42.387" v="55"/>
        <pc:sldMkLst>
          <pc:docMk/>
          <pc:sldMk cId="3774904628" sldId="2147482252"/>
        </pc:sldMkLst>
      </pc:sldChg>
      <pc:sldChg chg="add del">
        <pc:chgData name="Traut, Elizabeth" userId="7e07f7ad-3e58-41de-a186-c37e5f6959b7" providerId="ADAL" clId="{0CD383B1-5A3B-46FD-9E2B-734D7192AC85}" dt="2024-06-25T19:02:55.090" v="224" actId="47"/>
        <pc:sldMkLst>
          <pc:docMk/>
          <pc:sldMk cId="445988483" sldId="2147482253"/>
        </pc:sldMkLst>
      </pc:sldChg>
      <pc:sldChg chg="add del">
        <pc:chgData name="Traut, Elizabeth" userId="7e07f7ad-3e58-41de-a186-c37e5f6959b7" providerId="ADAL" clId="{0CD383B1-5A3B-46FD-9E2B-734D7192AC85}" dt="2024-06-14T20:59:42.387" v="55"/>
        <pc:sldMkLst>
          <pc:docMk/>
          <pc:sldMk cId="3813583089" sldId="2147482253"/>
        </pc:sldMkLst>
      </pc:sldChg>
      <pc:sldChg chg="modSp add mod modNotesTx">
        <pc:chgData name="Traut, Elizabeth" userId="7e07f7ad-3e58-41de-a186-c37e5f6959b7" providerId="ADAL" clId="{0CD383B1-5A3B-46FD-9E2B-734D7192AC85}" dt="2024-06-25T19:02:41.604" v="223"/>
        <pc:sldMkLst>
          <pc:docMk/>
          <pc:sldMk cId="2119146494" sldId="2147482254"/>
        </pc:sldMkLst>
        <pc:spChg chg="mod">
          <ac:chgData name="Traut, Elizabeth" userId="7e07f7ad-3e58-41de-a186-c37e5f6959b7" providerId="ADAL" clId="{0CD383B1-5A3B-46FD-9E2B-734D7192AC85}" dt="2024-06-25T19:02:17.589" v="222" actId="20577"/>
          <ac:spMkLst>
            <pc:docMk/>
            <pc:sldMk cId="2119146494" sldId="2147482254"/>
            <ac:spMk id="8" creationId="{4D6B8680-4C68-7993-B3BD-0D74D8A26241}"/>
          </ac:spMkLst>
        </pc:spChg>
      </pc:sldChg>
      <pc:sldChg chg="add ord">
        <pc:chgData name="Traut, Elizabeth" userId="7e07f7ad-3e58-41de-a186-c37e5f6959b7" providerId="ADAL" clId="{0CD383B1-5A3B-46FD-9E2B-734D7192AC85}" dt="2024-06-27T21:27:52.165" v="2604"/>
        <pc:sldMkLst>
          <pc:docMk/>
          <pc:sldMk cId="2808596737" sldId="2147482255"/>
        </pc:sldMkLst>
      </pc:sldChg>
      <pc:sldChg chg="addSp delSp modSp add mod">
        <pc:chgData name="Traut, Elizabeth" userId="7e07f7ad-3e58-41de-a186-c37e5f6959b7" providerId="ADAL" clId="{0CD383B1-5A3B-46FD-9E2B-734D7192AC85}" dt="2024-06-25T20:45:46.143" v="1575" actId="113"/>
        <pc:sldMkLst>
          <pc:docMk/>
          <pc:sldMk cId="761693223" sldId="2147482256"/>
        </pc:sldMkLst>
        <pc:spChg chg="add mod">
          <ac:chgData name="Traut, Elizabeth" userId="7e07f7ad-3e58-41de-a186-c37e5f6959b7" providerId="ADAL" clId="{0CD383B1-5A3B-46FD-9E2B-734D7192AC85}" dt="2024-06-25T20:45:46.143" v="1575" actId="113"/>
          <ac:spMkLst>
            <pc:docMk/>
            <pc:sldMk cId="761693223" sldId="2147482256"/>
            <ac:spMk id="5" creationId="{134DAB8E-51FA-C2F5-1723-11541C94E10E}"/>
          </ac:spMkLst>
        </pc:spChg>
        <pc:picChg chg="del">
          <ac:chgData name="Traut, Elizabeth" userId="7e07f7ad-3e58-41de-a186-c37e5f6959b7" providerId="ADAL" clId="{0CD383B1-5A3B-46FD-9E2B-734D7192AC85}" dt="2024-06-25T20:33:32.269" v="1002" actId="478"/>
          <ac:picMkLst>
            <pc:docMk/>
            <pc:sldMk cId="761693223" sldId="2147482256"/>
            <ac:picMk id="8" creationId="{32AA1018-6384-E58F-1D7B-B6B47A090F54}"/>
          </ac:picMkLst>
        </pc:picChg>
        <pc:picChg chg="del">
          <ac:chgData name="Traut, Elizabeth" userId="7e07f7ad-3e58-41de-a186-c37e5f6959b7" providerId="ADAL" clId="{0CD383B1-5A3B-46FD-9E2B-734D7192AC85}" dt="2024-06-25T20:33:30.913" v="1001" actId="478"/>
          <ac:picMkLst>
            <pc:docMk/>
            <pc:sldMk cId="761693223" sldId="2147482256"/>
            <ac:picMk id="14" creationId="{71A12CE6-3F33-25AA-4DF0-88119B092CE9}"/>
          </ac:picMkLst>
        </pc:picChg>
        <pc:cxnChg chg="del">
          <ac:chgData name="Traut, Elizabeth" userId="7e07f7ad-3e58-41de-a186-c37e5f6959b7" providerId="ADAL" clId="{0CD383B1-5A3B-46FD-9E2B-734D7192AC85}" dt="2024-06-25T20:33:35.607" v="1003" actId="478"/>
          <ac:cxnSpMkLst>
            <pc:docMk/>
            <pc:sldMk cId="761693223" sldId="2147482256"/>
            <ac:cxnSpMk id="20" creationId="{3CDF903F-40EE-5771-B747-096D383387AA}"/>
          </ac:cxnSpMkLst>
        </pc:cxnChg>
        <pc:cxnChg chg="del mod">
          <ac:chgData name="Traut, Elizabeth" userId="7e07f7ad-3e58-41de-a186-c37e5f6959b7" providerId="ADAL" clId="{0CD383B1-5A3B-46FD-9E2B-734D7192AC85}" dt="2024-06-25T20:33:37.582" v="1004" actId="478"/>
          <ac:cxnSpMkLst>
            <pc:docMk/>
            <pc:sldMk cId="761693223" sldId="2147482256"/>
            <ac:cxnSpMk id="21" creationId="{E008F2C7-0E4F-98EA-EDA2-EC63404A2929}"/>
          </ac:cxnSpMkLst>
        </pc:cxnChg>
      </pc:sldChg>
      <pc:sldChg chg="modSp add mod ord">
        <pc:chgData name="Traut, Elizabeth" userId="7e07f7ad-3e58-41de-a186-c37e5f6959b7" providerId="ADAL" clId="{0CD383B1-5A3B-46FD-9E2B-734D7192AC85}" dt="2024-06-14T21:01:42.503" v="97"/>
        <pc:sldMkLst>
          <pc:docMk/>
          <pc:sldMk cId="3211220633" sldId="2147482257"/>
        </pc:sldMkLst>
        <pc:spChg chg="mod">
          <ac:chgData name="Traut, Elizabeth" userId="7e07f7ad-3e58-41de-a186-c37e5f6959b7" providerId="ADAL" clId="{0CD383B1-5A3B-46FD-9E2B-734D7192AC85}" dt="2024-06-14T21:01:34.391" v="95" actId="20577"/>
          <ac:spMkLst>
            <pc:docMk/>
            <pc:sldMk cId="3211220633" sldId="2147482257"/>
            <ac:spMk id="3" creationId="{538367E5-C6FA-D3C3-5C97-30B950364E37}"/>
          </ac:spMkLst>
        </pc:spChg>
      </pc:sldChg>
      <pc:sldChg chg="modSp add mod">
        <pc:chgData name="Traut, Elizabeth" userId="7e07f7ad-3e58-41de-a186-c37e5f6959b7" providerId="ADAL" clId="{0CD383B1-5A3B-46FD-9E2B-734D7192AC85}" dt="2024-06-28T03:01:09.710" v="3539" actId="27636"/>
        <pc:sldMkLst>
          <pc:docMk/>
          <pc:sldMk cId="647934372" sldId="2147482258"/>
        </pc:sldMkLst>
        <pc:spChg chg="mod">
          <ac:chgData name="Traut, Elizabeth" userId="7e07f7ad-3e58-41de-a186-c37e5f6959b7" providerId="ADAL" clId="{0CD383B1-5A3B-46FD-9E2B-734D7192AC85}" dt="2024-06-28T03:01:09.710" v="3539" actId="27636"/>
          <ac:spMkLst>
            <pc:docMk/>
            <pc:sldMk cId="647934372" sldId="2147482258"/>
            <ac:spMk id="3" creationId="{A590CB64-476A-47C2-775A-C2DF6E19C166}"/>
          </ac:spMkLst>
        </pc:spChg>
      </pc:sldChg>
      <pc:sldChg chg="modSp add mod">
        <pc:chgData name="Traut, Elizabeth" userId="7e07f7ad-3e58-41de-a186-c37e5f6959b7" providerId="ADAL" clId="{0CD383B1-5A3B-46FD-9E2B-734D7192AC85}" dt="2024-06-25T20:38:11.020" v="1243" actId="13926"/>
        <pc:sldMkLst>
          <pc:docMk/>
          <pc:sldMk cId="148661231" sldId="2147482259"/>
        </pc:sldMkLst>
        <pc:spChg chg="mod">
          <ac:chgData name="Traut, Elizabeth" userId="7e07f7ad-3e58-41de-a186-c37e5f6959b7" providerId="ADAL" clId="{0CD383B1-5A3B-46FD-9E2B-734D7192AC85}" dt="2024-06-25T20:38:11.020" v="1243" actId="13926"/>
          <ac:spMkLst>
            <pc:docMk/>
            <pc:sldMk cId="148661231" sldId="2147482259"/>
            <ac:spMk id="3" creationId="{37216A2C-B2B5-411E-AEF1-A86A0FAA1DAF}"/>
          </ac:spMkLst>
        </pc:spChg>
      </pc:sldChg>
      <pc:sldChg chg="modSp add mod modNotesTx">
        <pc:chgData name="Traut, Elizabeth" userId="7e07f7ad-3e58-41de-a186-c37e5f6959b7" providerId="ADAL" clId="{0CD383B1-5A3B-46FD-9E2B-734D7192AC85}" dt="2024-06-28T02:49:07.779" v="3009" actId="20577"/>
        <pc:sldMkLst>
          <pc:docMk/>
          <pc:sldMk cId="2078316588" sldId="2147482260"/>
        </pc:sldMkLst>
        <pc:spChg chg="mod">
          <ac:chgData name="Traut, Elizabeth" userId="7e07f7ad-3e58-41de-a186-c37e5f6959b7" providerId="ADAL" clId="{0CD383B1-5A3B-46FD-9E2B-734D7192AC85}" dt="2024-06-25T20:29:41.931" v="1000" actId="20577"/>
          <ac:spMkLst>
            <pc:docMk/>
            <pc:sldMk cId="2078316588" sldId="2147482260"/>
            <ac:spMk id="3" creationId="{2444E0AC-2B19-C9A3-B155-524BCC95A5CA}"/>
          </ac:spMkLst>
        </pc:spChg>
        <pc:spChg chg="mod">
          <ac:chgData name="Traut, Elizabeth" userId="7e07f7ad-3e58-41de-a186-c37e5f6959b7" providerId="ADAL" clId="{0CD383B1-5A3B-46FD-9E2B-734D7192AC85}" dt="2024-06-25T18:51:42.919" v="101" actId="27636"/>
          <ac:spMkLst>
            <pc:docMk/>
            <pc:sldMk cId="2078316588" sldId="2147482260"/>
            <ac:spMk id="5" creationId="{F11C3C3D-ABB0-4F73-3B38-4045E461ADEC}"/>
          </ac:spMkLst>
        </pc:spChg>
        <pc:graphicFrameChg chg="mod modGraphic">
          <ac:chgData name="Traut, Elizabeth" userId="7e07f7ad-3e58-41de-a186-c37e5f6959b7" providerId="ADAL" clId="{0CD383B1-5A3B-46FD-9E2B-734D7192AC85}" dt="2024-06-25T20:28:46.725" v="976" actId="403"/>
          <ac:graphicFrameMkLst>
            <pc:docMk/>
            <pc:sldMk cId="2078316588" sldId="2147482260"/>
            <ac:graphicFrameMk id="17" creationId="{4E258A5E-EFAF-BF8C-E12D-084257DF3931}"/>
          </ac:graphicFrameMkLst>
        </pc:graphicFrameChg>
      </pc:sldChg>
      <pc:sldChg chg="addSp delSp modSp add mod ord modNotesTx">
        <pc:chgData name="Traut, Elizabeth" userId="7e07f7ad-3e58-41de-a186-c37e5f6959b7" providerId="ADAL" clId="{0CD383B1-5A3B-46FD-9E2B-734D7192AC85}" dt="2024-06-25T20:46:09.716" v="1577"/>
        <pc:sldMkLst>
          <pc:docMk/>
          <pc:sldMk cId="1435072288" sldId="2147482261"/>
        </pc:sldMkLst>
        <pc:spChg chg="add mod">
          <ac:chgData name="Traut, Elizabeth" userId="7e07f7ad-3e58-41de-a186-c37e5f6959b7" providerId="ADAL" clId="{0CD383B1-5A3B-46FD-9E2B-734D7192AC85}" dt="2024-06-25T19:14:29.680" v="639" actId="27636"/>
          <ac:spMkLst>
            <pc:docMk/>
            <pc:sldMk cId="1435072288" sldId="2147482261"/>
            <ac:spMk id="7" creationId="{C904D745-DF52-E84B-73A3-A5A9EE1E3049}"/>
          </ac:spMkLst>
        </pc:spChg>
        <pc:picChg chg="del">
          <ac:chgData name="Traut, Elizabeth" userId="7e07f7ad-3e58-41de-a186-c37e5f6959b7" providerId="ADAL" clId="{0CD383B1-5A3B-46FD-9E2B-734D7192AC85}" dt="2024-06-25T19:04:49.894" v="230" actId="478"/>
          <ac:picMkLst>
            <pc:docMk/>
            <pc:sldMk cId="1435072288" sldId="2147482261"/>
            <ac:picMk id="4" creationId="{CC074B14-ACC7-9F17-989F-CFA83E62B67F}"/>
          </ac:picMkLst>
        </pc:picChg>
        <pc:picChg chg="add del mod">
          <ac:chgData name="Traut, Elizabeth" userId="7e07f7ad-3e58-41de-a186-c37e5f6959b7" providerId="ADAL" clId="{0CD383B1-5A3B-46FD-9E2B-734D7192AC85}" dt="2024-06-25T19:13:06.145" v="611" actId="478"/>
          <ac:picMkLst>
            <pc:docMk/>
            <pc:sldMk cId="1435072288" sldId="2147482261"/>
            <ac:picMk id="5" creationId="{81774FF5-1C73-2A0D-FD95-7475A9FCE4F6}"/>
          </ac:picMkLst>
        </pc:picChg>
        <pc:picChg chg="add mod">
          <ac:chgData name="Traut, Elizabeth" userId="7e07f7ad-3e58-41de-a186-c37e5f6959b7" providerId="ADAL" clId="{0CD383B1-5A3B-46FD-9E2B-734D7192AC85}" dt="2024-06-25T19:07:02.609" v="510"/>
          <ac:picMkLst>
            <pc:docMk/>
            <pc:sldMk cId="1435072288" sldId="2147482261"/>
            <ac:picMk id="6" creationId="{6C396175-1D56-5B80-CFA1-B9AB470047EC}"/>
          </ac:picMkLst>
        </pc:picChg>
        <pc:picChg chg="del">
          <ac:chgData name="Traut, Elizabeth" userId="7e07f7ad-3e58-41de-a186-c37e5f6959b7" providerId="ADAL" clId="{0CD383B1-5A3B-46FD-9E2B-734D7192AC85}" dt="2024-06-25T19:04:57.098" v="233" actId="478"/>
          <ac:picMkLst>
            <pc:docMk/>
            <pc:sldMk cId="1435072288" sldId="2147482261"/>
            <ac:picMk id="8" creationId="{32AA1018-6384-E58F-1D7B-B6B47A090F54}"/>
          </ac:picMkLst>
        </pc:picChg>
        <pc:picChg chg="del">
          <ac:chgData name="Traut, Elizabeth" userId="7e07f7ad-3e58-41de-a186-c37e5f6959b7" providerId="ADAL" clId="{0CD383B1-5A3B-46FD-9E2B-734D7192AC85}" dt="2024-06-25T19:05:01.834" v="235" actId="478"/>
          <ac:picMkLst>
            <pc:docMk/>
            <pc:sldMk cId="1435072288" sldId="2147482261"/>
            <ac:picMk id="14" creationId="{71A12CE6-3F33-25AA-4DF0-88119B092CE9}"/>
          </ac:picMkLst>
        </pc:picChg>
        <pc:picChg chg="add mod">
          <ac:chgData name="Traut, Elizabeth" userId="7e07f7ad-3e58-41de-a186-c37e5f6959b7" providerId="ADAL" clId="{0CD383B1-5A3B-46FD-9E2B-734D7192AC85}" dt="2024-06-25T19:13:28.797" v="615" actId="1076"/>
          <ac:picMkLst>
            <pc:docMk/>
            <pc:sldMk cId="1435072288" sldId="2147482261"/>
            <ac:picMk id="1026" creationId="{7D16E61D-0B72-B13D-FF25-42DCE3FDF35E}"/>
          </ac:picMkLst>
        </pc:picChg>
        <pc:picChg chg="add mod">
          <ac:chgData name="Traut, Elizabeth" userId="7e07f7ad-3e58-41de-a186-c37e5f6959b7" providerId="ADAL" clId="{0CD383B1-5A3B-46FD-9E2B-734D7192AC85}" dt="2024-06-25T19:13:35.672" v="616" actId="1076"/>
          <ac:picMkLst>
            <pc:docMk/>
            <pc:sldMk cId="1435072288" sldId="2147482261"/>
            <ac:picMk id="1028" creationId="{0C38F772-0A31-8332-293A-8FF218C8DBE4}"/>
          </ac:picMkLst>
        </pc:picChg>
        <pc:cxnChg chg="del">
          <ac:chgData name="Traut, Elizabeth" userId="7e07f7ad-3e58-41de-a186-c37e5f6959b7" providerId="ADAL" clId="{0CD383B1-5A3B-46FD-9E2B-734D7192AC85}" dt="2024-06-25T19:04:55.242" v="232" actId="478"/>
          <ac:cxnSpMkLst>
            <pc:docMk/>
            <pc:sldMk cId="1435072288" sldId="2147482261"/>
            <ac:cxnSpMk id="20" creationId="{3CDF903F-40EE-5771-B747-096D383387AA}"/>
          </ac:cxnSpMkLst>
        </pc:cxnChg>
        <pc:cxnChg chg="del mod">
          <ac:chgData name="Traut, Elizabeth" userId="7e07f7ad-3e58-41de-a186-c37e5f6959b7" providerId="ADAL" clId="{0CD383B1-5A3B-46FD-9E2B-734D7192AC85}" dt="2024-06-25T19:04:59.980" v="234" actId="478"/>
          <ac:cxnSpMkLst>
            <pc:docMk/>
            <pc:sldMk cId="1435072288" sldId="2147482261"/>
            <ac:cxnSpMk id="21" creationId="{E008F2C7-0E4F-98EA-EDA2-EC63404A2929}"/>
          </ac:cxnSpMkLst>
        </pc:cxnChg>
      </pc:sldChg>
      <pc:sldChg chg="modSp add mod modNotesTx">
        <pc:chgData name="Traut, Elizabeth" userId="7e07f7ad-3e58-41de-a186-c37e5f6959b7" providerId="ADAL" clId="{0CD383B1-5A3B-46FD-9E2B-734D7192AC85}" dt="2024-06-28T02:23:46.468" v="2948" actId="20577"/>
        <pc:sldMkLst>
          <pc:docMk/>
          <pc:sldMk cId="1796789574" sldId="2147482262"/>
        </pc:sldMkLst>
        <pc:spChg chg="mod">
          <ac:chgData name="Traut, Elizabeth" userId="7e07f7ad-3e58-41de-a186-c37e5f6959b7" providerId="ADAL" clId="{0CD383B1-5A3B-46FD-9E2B-734D7192AC85}" dt="2024-06-25T19:10:30.543" v="586" actId="20577"/>
          <ac:spMkLst>
            <pc:docMk/>
            <pc:sldMk cId="1796789574" sldId="2147482262"/>
            <ac:spMk id="7" creationId="{C904D745-DF52-E84B-73A3-A5A9EE1E3049}"/>
          </ac:spMkLst>
        </pc:spChg>
      </pc:sldChg>
      <pc:sldChg chg="add ord modNotesTx">
        <pc:chgData name="Traut, Elizabeth" userId="7e07f7ad-3e58-41de-a186-c37e5f6959b7" providerId="ADAL" clId="{0CD383B1-5A3B-46FD-9E2B-734D7192AC85}" dt="2024-06-27T21:26:43.484" v="2600" actId="20577"/>
        <pc:sldMkLst>
          <pc:docMk/>
          <pc:sldMk cId="2425621866" sldId="2147482263"/>
        </pc:sldMkLst>
      </pc:sldChg>
      <pc:sldChg chg="add ord">
        <pc:chgData name="Traut, Elizabeth" userId="7e07f7ad-3e58-41de-a186-c37e5f6959b7" providerId="ADAL" clId="{0CD383B1-5A3B-46FD-9E2B-734D7192AC85}" dt="2024-06-25T20:21:37.413" v="965"/>
        <pc:sldMkLst>
          <pc:docMk/>
          <pc:sldMk cId="1140363028" sldId="2147482264"/>
        </pc:sldMkLst>
      </pc:sldChg>
      <pc:sldChg chg="add ord modNotesTx">
        <pc:chgData name="Traut, Elizabeth" userId="7e07f7ad-3e58-41de-a186-c37e5f6959b7" providerId="ADAL" clId="{0CD383B1-5A3B-46FD-9E2B-734D7192AC85}" dt="2024-06-28T02:50:50.164" v="3096" actId="6549"/>
        <pc:sldMkLst>
          <pc:docMk/>
          <pc:sldMk cId="223222967" sldId="2147482265"/>
        </pc:sldMkLst>
      </pc:sldChg>
      <pc:sldChg chg="delSp modSp add mod">
        <pc:chgData name="Traut, Elizabeth" userId="7e07f7ad-3e58-41de-a186-c37e5f6959b7" providerId="ADAL" clId="{0CD383B1-5A3B-46FD-9E2B-734D7192AC85}" dt="2024-06-26T13:59:54.053" v="2061" actId="20577"/>
        <pc:sldMkLst>
          <pc:docMk/>
          <pc:sldMk cId="3807435249" sldId="2147482266"/>
        </pc:sldMkLst>
        <pc:spChg chg="mod">
          <ac:chgData name="Traut, Elizabeth" userId="7e07f7ad-3e58-41de-a186-c37e5f6959b7" providerId="ADAL" clId="{0CD383B1-5A3B-46FD-9E2B-734D7192AC85}" dt="2024-06-26T13:59:54.053" v="2061" actId="20577"/>
          <ac:spMkLst>
            <pc:docMk/>
            <pc:sldMk cId="3807435249" sldId="2147482266"/>
            <ac:spMk id="7" creationId="{C904D745-DF52-E84B-73A3-A5A9EE1E3049}"/>
          </ac:spMkLst>
        </pc:spChg>
        <pc:picChg chg="del">
          <ac:chgData name="Traut, Elizabeth" userId="7e07f7ad-3e58-41de-a186-c37e5f6959b7" providerId="ADAL" clId="{0CD383B1-5A3B-46FD-9E2B-734D7192AC85}" dt="2024-06-25T22:36:38.570" v="1650" actId="478"/>
          <ac:picMkLst>
            <pc:docMk/>
            <pc:sldMk cId="3807435249" sldId="2147482266"/>
            <ac:picMk id="1026" creationId="{7D16E61D-0B72-B13D-FF25-42DCE3FDF35E}"/>
          </ac:picMkLst>
        </pc:picChg>
        <pc:picChg chg="del">
          <ac:chgData name="Traut, Elizabeth" userId="7e07f7ad-3e58-41de-a186-c37e5f6959b7" providerId="ADAL" clId="{0CD383B1-5A3B-46FD-9E2B-734D7192AC85}" dt="2024-06-25T22:36:39.139" v="1651" actId="478"/>
          <ac:picMkLst>
            <pc:docMk/>
            <pc:sldMk cId="3807435249" sldId="2147482266"/>
            <ac:picMk id="1028" creationId="{0C38F772-0A31-8332-293A-8FF218C8DBE4}"/>
          </ac:picMkLst>
        </pc:picChg>
      </pc:sldChg>
      <pc:sldChg chg="modSp add mod">
        <pc:chgData name="Traut, Elizabeth" userId="7e07f7ad-3e58-41de-a186-c37e5f6959b7" providerId="ADAL" clId="{0CD383B1-5A3B-46FD-9E2B-734D7192AC85}" dt="2024-06-28T02:11:14.666" v="2608" actId="27636"/>
        <pc:sldMkLst>
          <pc:docMk/>
          <pc:sldMk cId="34959500" sldId="2147482267"/>
        </pc:sldMkLst>
        <pc:spChg chg="mod">
          <ac:chgData name="Traut, Elizabeth" userId="7e07f7ad-3e58-41de-a186-c37e5f6959b7" providerId="ADAL" clId="{0CD383B1-5A3B-46FD-9E2B-734D7192AC85}" dt="2024-06-28T02:11:14.666" v="2608" actId="27636"/>
          <ac:spMkLst>
            <pc:docMk/>
            <pc:sldMk cId="34959500" sldId="2147482267"/>
            <ac:spMk id="5" creationId="{CC114195-E97D-41D1-B408-8590CB3CB341}"/>
          </ac:spMkLst>
        </pc:spChg>
      </pc:sldChg>
      <pc:sldChg chg="add">
        <pc:chgData name="Traut, Elizabeth" userId="7e07f7ad-3e58-41de-a186-c37e5f6959b7" providerId="ADAL" clId="{0CD383B1-5A3B-46FD-9E2B-734D7192AC85}" dt="2024-06-28T02:12:29.609" v="2609"/>
        <pc:sldMkLst>
          <pc:docMk/>
          <pc:sldMk cId="2141323449" sldId="2147482268"/>
        </pc:sldMkLst>
      </pc:sldChg>
      <pc:sldChg chg="addSp modSp add mod ord">
        <pc:chgData name="Traut, Elizabeth" userId="7e07f7ad-3e58-41de-a186-c37e5f6959b7" providerId="ADAL" clId="{0CD383B1-5A3B-46FD-9E2B-734D7192AC85}" dt="2024-06-28T02:18:34.580" v="2626" actId="6549"/>
        <pc:sldMkLst>
          <pc:docMk/>
          <pc:sldMk cId="1850613859" sldId="2147482269"/>
        </pc:sldMkLst>
        <pc:spChg chg="add mod">
          <ac:chgData name="Traut, Elizabeth" userId="7e07f7ad-3e58-41de-a186-c37e5f6959b7" providerId="ADAL" clId="{0CD383B1-5A3B-46FD-9E2B-734D7192AC85}" dt="2024-06-28T02:18:34.580" v="2626" actId="6549"/>
          <ac:spMkLst>
            <pc:docMk/>
            <pc:sldMk cId="1850613859" sldId="2147482269"/>
            <ac:spMk id="2" creationId="{046B7BCA-80D5-71F4-68A7-0BD7769777A5}"/>
          </ac:spMkLst>
        </pc:spChg>
      </pc:sldChg>
      <pc:sldChg chg="modSp add del mod">
        <pc:chgData name="Traut, Elizabeth" userId="7e07f7ad-3e58-41de-a186-c37e5f6959b7" providerId="ADAL" clId="{0CD383B1-5A3B-46FD-9E2B-734D7192AC85}" dt="2024-06-28T02:20:14.068" v="2629" actId="47"/>
        <pc:sldMkLst>
          <pc:docMk/>
          <pc:sldMk cId="1427152237" sldId="2147482270"/>
        </pc:sldMkLst>
        <pc:spChg chg="mod">
          <ac:chgData name="Traut, Elizabeth" userId="7e07f7ad-3e58-41de-a186-c37e5f6959b7" providerId="ADAL" clId="{0CD383B1-5A3B-46FD-9E2B-734D7192AC85}" dt="2024-06-28T02:19:22.567" v="2628" actId="27636"/>
          <ac:spMkLst>
            <pc:docMk/>
            <pc:sldMk cId="1427152237" sldId="2147482270"/>
            <ac:spMk id="15" creationId="{19260F65-E7A0-10FF-72AC-FB4164424358}"/>
          </ac:spMkLst>
        </pc:spChg>
      </pc:sldChg>
      <pc:sldMasterChg chg="delSldLayout">
        <pc:chgData name="Traut, Elizabeth" userId="7e07f7ad-3e58-41de-a186-c37e5f6959b7" providerId="ADAL" clId="{0CD383B1-5A3B-46FD-9E2B-734D7192AC85}" dt="2024-06-25T20:37:12.260" v="1218" actId="47"/>
        <pc:sldMasterMkLst>
          <pc:docMk/>
          <pc:sldMasterMk cId="226564829" sldId="2147483648"/>
        </pc:sldMasterMkLst>
        <pc:sldLayoutChg chg="del">
          <pc:chgData name="Traut, Elizabeth" userId="7e07f7ad-3e58-41de-a186-c37e5f6959b7" providerId="ADAL" clId="{0CD383B1-5A3B-46FD-9E2B-734D7192AC85}" dt="2024-06-25T20:37:12.260" v="1218" actId="47"/>
          <pc:sldLayoutMkLst>
            <pc:docMk/>
            <pc:sldMasterMk cId="226564829" sldId="2147483648"/>
            <pc:sldLayoutMk cId="3568517260" sldId="2147483780"/>
          </pc:sldLayoutMkLst>
        </pc:sldLayoutChg>
      </pc:sldMasterChg>
    </pc:docChg>
  </pc:docChgLst>
  <pc:docChgLst>
    <pc:chgData name="Traut, Elizabeth" userId="7e07f7ad-3e58-41de-a186-c37e5f6959b7" providerId="ADAL" clId="{743B784F-C597-48F3-8BB4-748168FC8843}"/>
    <pc:docChg chg="delSld modSld sldOrd delMainMaster delSection modSection">
      <pc:chgData name="Traut, Elizabeth" userId="7e07f7ad-3e58-41de-a186-c37e5f6959b7" providerId="ADAL" clId="{743B784F-C597-48F3-8BB4-748168FC8843}" dt="2024-06-28T03:11:42.696" v="132"/>
      <pc:docMkLst>
        <pc:docMk/>
      </pc:docMkLst>
      <pc:sldChg chg="del">
        <pc:chgData name="Traut, Elizabeth" userId="7e07f7ad-3e58-41de-a186-c37e5f6959b7" providerId="ADAL" clId="{743B784F-C597-48F3-8BB4-748168FC8843}" dt="2024-06-28T03:10:01.565" v="122" actId="47"/>
        <pc:sldMkLst>
          <pc:docMk/>
          <pc:sldMk cId="2365691046" sldId="257"/>
        </pc:sldMkLst>
      </pc:sldChg>
      <pc:sldChg chg="del">
        <pc:chgData name="Traut, Elizabeth" userId="7e07f7ad-3e58-41de-a186-c37e5f6959b7" providerId="ADAL" clId="{743B784F-C597-48F3-8BB4-748168FC8843}" dt="2024-06-28T03:10:01.565" v="122" actId="47"/>
        <pc:sldMkLst>
          <pc:docMk/>
          <pc:sldMk cId="3886982931" sldId="258"/>
        </pc:sldMkLst>
      </pc:sldChg>
      <pc:sldChg chg="del">
        <pc:chgData name="Traut, Elizabeth" userId="7e07f7ad-3e58-41de-a186-c37e5f6959b7" providerId="ADAL" clId="{743B784F-C597-48F3-8BB4-748168FC8843}" dt="2024-06-28T03:10:01.565" v="122" actId="47"/>
        <pc:sldMkLst>
          <pc:docMk/>
          <pc:sldMk cId="1508948592" sldId="259"/>
        </pc:sldMkLst>
      </pc:sldChg>
      <pc:sldChg chg="del">
        <pc:chgData name="Traut, Elizabeth" userId="7e07f7ad-3e58-41de-a186-c37e5f6959b7" providerId="ADAL" clId="{743B784F-C597-48F3-8BB4-748168FC8843}" dt="2024-06-28T03:10:01.565" v="122" actId="47"/>
        <pc:sldMkLst>
          <pc:docMk/>
          <pc:sldMk cId="2302735611" sldId="260"/>
        </pc:sldMkLst>
      </pc:sldChg>
      <pc:sldChg chg="del">
        <pc:chgData name="Traut, Elizabeth" userId="7e07f7ad-3e58-41de-a186-c37e5f6959b7" providerId="ADAL" clId="{743B784F-C597-48F3-8BB4-748168FC8843}" dt="2024-06-28T03:10:01.565" v="122" actId="47"/>
        <pc:sldMkLst>
          <pc:docMk/>
          <pc:sldMk cId="1763031328" sldId="261"/>
        </pc:sldMkLst>
      </pc:sldChg>
      <pc:sldChg chg="del">
        <pc:chgData name="Traut, Elizabeth" userId="7e07f7ad-3e58-41de-a186-c37e5f6959b7" providerId="ADAL" clId="{743B784F-C597-48F3-8BB4-748168FC8843}" dt="2024-06-28T03:10:01.565" v="122" actId="47"/>
        <pc:sldMkLst>
          <pc:docMk/>
          <pc:sldMk cId="1315131350" sldId="262"/>
        </pc:sldMkLst>
      </pc:sldChg>
      <pc:sldChg chg="del">
        <pc:chgData name="Traut, Elizabeth" userId="7e07f7ad-3e58-41de-a186-c37e5f6959b7" providerId="ADAL" clId="{743B784F-C597-48F3-8BB4-748168FC8843}" dt="2024-06-28T03:10:01.565" v="122" actId="47"/>
        <pc:sldMkLst>
          <pc:docMk/>
          <pc:sldMk cId="1549936466" sldId="269"/>
        </pc:sldMkLst>
      </pc:sldChg>
      <pc:sldChg chg="del">
        <pc:chgData name="Traut, Elizabeth" userId="7e07f7ad-3e58-41de-a186-c37e5f6959b7" providerId="ADAL" clId="{743B784F-C597-48F3-8BB4-748168FC8843}" dt="2024-06-28T03:10:01.565" v="122" actId="47"/>
        <pc:sldMkLst>
          <pc:docMk/>
          <pc:sldMk cId="424599370" sldId="271"/>
        </pc:sldMkLst>
      </pc:sldChg>
      <pc:sldChg chg="del">
        <pc:chgData name="Traut, Elizabeth" userId="7e07f7ad-3e58-41de-a186-c37e5f6959b7" providerId="ADAL" clId="{743B784F-C597-48F3-8BB4-748168FC8843}" dt="2024-06-28T03:10:01.565" v="122" actId="47"/>
        <pc:sldMkLst>
          <pc:docMk/>
          <pc:sldMk cId="280777111" sldId="273"/>
        </pc:sldMkLst>
      </pc:sldChg>
      <pc:sldChg chg="del">
        <pc:chgData name="Traut, Elizabeth" userId="7e07f7ad-3e58-41de-a186-c37e5f6959b7" providerId="ADAL" clId="{743B784F-C597-48F3-8BB4-748168FC8843}" dt="2024-06-28T03:10:01.565" v="122" actId="47"/>
        <pc:sldMkLst>
          <pc:docMk/>
          <pc:sldMk cId="412843096" sldId="275"/>
        </pc:sldMkLst>
      </pc:sldChg>
      <pc:sldChg chg="del">
        <pc:chgData name="Traut, Elizabeth" userId="7e07f7ad-3e58-41de-a186-c37e5f6959b7" providerId="ADAL" clId="{743B784F-C597-48F3-8BB4-748168FC8843}" dt="2024-06-28T03:10:01.565" v="122" actId="47"/>
        <pc:sldMkLst>
          <pc:docMk/>
          <pc:sldMk cId="3225547485" sldId="280"/>
        </pc:sldMkLst>
      </pc:sldChg>
      <pc:sldChg chg="del">
        <pc:chgData name="Traut, Elizabeth" userId="7e07f7ad-3e58-41de-a186-c37e5f6959b7" providerId="ADAL" clId="{743B784F-C597-48F3-8BB4-748168FC8843}" dt="2024-06-28T03:10:01.565" v="122" actId="47"/>
        <pc:sldMkLst>
          <pc:docMk/>
          <pc:sldMk cId="624447285" sldId="281"/>
        </pc:sldMkLst>
      </pc:sldChg>
      <pc:sldChg chg="del">
        <pc:chgData name="Traut, Elizabeth" userId="7e07f7ad-3e58-41de-a186-c37e5f6959b7" providerId="ADAL" clId="{743B784F-C597-48F3-8BB4-748168FC8843}" dt="2024-06-28T03:10:01.565" v="122" actId="47"/>
        <pc:sldMkLst>
          <pc:docMk/>
          <pc:sldMk cId="1712526056" sldId="291"/>
        </pc:sldMkLst>
      </pc:sldChg>
      <pc:sldChg chg="del">
        <pc:chgData name="Traut, Elizabeth" userId="7e07f7ad-3e58-41de-a186-c37e5f6959b7" providerId="ADAL" clId="{743B784F-C597-48F3-8BB4-748168FC8843}" dt="2024-06-28T03:10:01.565" v="122" actId="47"/>
        <pc:sldMkLst>
          <pc:docMk/>
          <pc:sldMk cId="3663695536" sldId="389"/>
        </pc:sldMkLst>
      </pc:sldChg>
      <pc:sldChg chg="del">
        <pc:chgData name="Traut, Elizabeth" userId="7e07f7ad-3e58-41de-a186-c37e5f6959b7" providerId="ADAL" clId="{743B784F-C597-48F3-8BB4-748168FC8843}" dt="2024-06-28T03:10:01.565" v="122" actId="47"/>
        <pc:sldMkLst>
          <pc:docMk/>
          <pc:sldMk cId="1178034433" sldId="390"/>
        </pc:sldMkLst>
      </pc:sldChg>
      <pc:sldChg chg="del">
        <pc:chgData name="Traut, Elizabeth" userId="7e07f7ad-3e58-41de-a186-c37e5f6959b7" providerId="ADAL" clId="{743B784F-C597-48F3-8BB4-748168FC8843}" dt="2024-06-28T03:10:01.565" v="122" actId="47"/>
        <pc:sldMkLst>
          <pc:docMk/>
          <pc:sldMk cId="1701829689" sldId="1777"/>
        </pc:sldMkLst>
      </pc:sldChg>
      <pc:sldChg chg="del">
        <pc:chgData name="Traut, Elizabeth" userId="7e07f7ad-3e58-41de-a186-c37e5f6959b7" providerId="ADAL" clId="{743B784F-C597-48F3-8BB4-748168FC8843}" dt="2024-06-28T03:10:01.565" v="122" actId="47"/>
        <pc:sldMkLst>
          <pc:docMk/>
          <pc:sldMk cId="4013340638" sldId="1985"/>
        </pc:sldMkLst>
      </pc:sldChg>
      <pc:sldChg chg="del">
        <pc:chgData name="Traut, Elizabeth" userId="7e07f7ad-3e58-41de-a186-c37e5f6959b7" providerId="ADAL" clId="{743B784F-C597-48F3-8BB4-748168FC8843}" dt="2024-06-28T03:10:01.565" v="122" actId="47"/>
        <pc:sldMkLst>
          <pc:docMk/>
          <pc:sldMk cId="3058325079" sldId="2355"/>
        </pc:sldMkLst>
      </pc:sldChg>
      <pc:sldChg chg="del">
        <pc:chgData name="Traut, Elizabeth" userId="7e07f7ad-3e58-41de-a186-c37e5f6959b7" providerId="ADAL" clId="{743B784F-C597-48F3-8BB4-748168FC8843}" dt="2024-06-28T03:10:01.565" v="122" actId="47"/>
        <pc:sldMkLst>
          <pc:docMk/>
          <pc:sldMk cId="3935956359" sldId="4856"/>
        </pc:sldMkLst>
      </pc:sldChg>
      <pc:sldChg chg="del">
        <pc:chgData name="Traut, Elizabeth" userId="7e07f7ad-3e58-41de-a186-c37e5f6959b7" providerId="ADAL" clId="{743B784F-C597-48F3-8BB4-748168FC8843}" dt="2024-06-28T03:10:01.565" v="122" actId="47"/>
        <pc:sldMkLst>
          <pc:docMk/>
          <pc:sldMk cId="2969514749" sldId="4870"/>
        </pc:sldMkLst>
      </pc:sldChg>
      <pc:sldChg chg="del">
        <pc:chgData name="Traut, Elizabeth" userId="7e07f7ad-3e58-41de-a186-c37e5f6959b7" providerId="ADAL" clId="{743B784F-C597-48F3-8BB4-748168FC8843}" dt="2024-06-28T03:10:01.565" v="122" actId="47"/>
        <pc:sldMkLst>
          <pc:docMk/>
          <pc:sldMk cId="4058835802" sldId="4875"/>
        </pc:sldMkLst>
      </pc:sldChg>
      <pc:sldChg chg="del">
        <pc:chgData name="Traut, Elizabeth" userId="7e07f7ad-3e58-41de-a186-c37e5f6959b7" providerId="ADAL" clId="{743B784F-C597-48F3-8BB4-748168FC8843}" dt="2024-06-28T03:10:01.565" v="122" actId="47"/>
        <pc:sldMkLst>
          <pc:docMk/>
          <pc:sldMk cId="846721901" sldId="4876"/>
        </pc:sldMkLst>
      </pc:sldChg>
      <pc:sldChg chg="del">
        <pc:chgData name="Traut, Elizabeth" userId="7e07f7ad-3e58-41de-a186-c37e5f6959b7" providerId="ADAL" clId="{743B784F-C597-48F3-8BB4-748168FC8843}" dt="2024-06-28T03:10:01.565" v="122" actId="47"/>
        <pc:sldMkLst>
          <pc:docMk/>
          <pc:sldMk cId="1332804209" sldId="4877"/>
        </pc:sldMkLst>
      </pc:sldChg>
      <pc:sldChg chg="del">
        <pc:chgData name="Traut, Elizabeth" userId="7e07f7ad-3e58-41de-a186-c37e5f6959b7" providerId="ADAL" clId="{743B784F-C597-48F3-8BB4-748168FC8843}" dt="2024-06-28T03:10:01.565" v="122" actId="47"/>
        <pc:sldMkLst>
          <pc:docMk/>
          <pc:sldMk cId="1174561919" sldId="4878"/>
        </pc:sldMkLst>
      </pc:sldChg>
      <pc:sldChg chg="del">
        <pc:chgData name="Traut, Elizabeth" userId="7e07f7ad-3e58-41de-a186-c37e5f6959b7" providerId="ADAL" clId="{743B784F-C597-48F3-8BB4-748168FC8843}" dt="2024-06-28T03:10:01.565" v="122" actId="47"/>
        <pc:sldMkLst>
          <pc:docMk/>
          <pc:sldMk cId="309597144" sldId="4883"/>
        </pc:sldMkLst>
      </pc:sldChg>
      <pc:sldChg chg="del">
        <pc:chgData name="Traut, Elizabeth" userId="7e07f7ad-3e58-41de-a186-c37e5f6959b7" providerId="ADAL" clId="{743B784F-C597-48F3-8BB4-748168FC8843}" dt="2024-06-28T03:10:01.565" v="122" actId="47"/>
        <pc:sldMkLst>
          <pc:docMk/>
          <pc:sldMk cId="2687139569" sldId="4889"/>
        </pc:sldMkLst>
      </pc:sldChg>
      <pc:sldChg chg="del">
        <pc:chgData name="Traut, Elizabeth" userId="7e07f7ad-3e58-41de-a186-c37e5f6959b7" providerId="ADAL" clId="{743B784F-C597-48F3-8BB4-748168FC8843}" dt="2024-06-28T03:10:01.565" v="122" actId="47"/>
        <pc:sldMkLst>
          <pc:docMk/>
          <pc:sldMk cId="2988595569" sldId="4891"/>
        </pc:sldMkLst>
      </pc:sldChg>
      <pc:sldChg chg="del">
        <pc:chgData name="Traut, Elizabeth" userId="7e07f7ad-3e58-41de-a186-c37e5f6959b7" providerId="ADAL" clId="{743B784F-C597-48F3-8BB4-748168FC8843}" dt="2024-06-28T03:10:01.565" v="122" actId="47"/>
        <pc:sldMkLst>
          <pc:docMk/>
          <pc:sldMk cId="1280692018" sldId="4893"/>
        </pc:sldMkLst>
      </pc:sldChg>
      <pc:sldChg chg="del">
        <pc:chgData name="Traut, Elizabeth" userId="7e07f7ad-3e58-41de-a186-c37e5f6959b7" providerId="ADAL" clId="{743B784F-C597-48F3-8BB4-748168FC8843}" dt="2024-06-28T03:10:01.565" v="122" actId="47"/>
        <pc:sldMkLst>
          <pc:docMk/>
          <pc:sldMk cId="342186487" sldId="4895"/>
        </pc:sldMkLst>
      </pc:sldChg>
      <pc:sldChg chg="del">
        <pc:chgData name="Traut, Elizabeth" userId="7e07f7ad-3e58-41de-a186-c37e5f6959b7" providerId="ADAL" clId="{743B784F-C597-48F3-8BB4-748168FC8843}" dt="2024-06-28T03:10:01.565" v="122" actId="47"/>
        <pc:sldMkLst>
          <pc:docMk/>
          <pc:sldMk cId="762282971" sldId="4896"/>
        </pc:sldMkLst>
      </pc:sldChg>
      <pc:sldChg chg="del">
        <pc:chgData name="Traut, Elizabeth" userId="7e07f7ad-3e58-41de-a186-c37e5f6959b7" providerId="ADAL" clId="{743B784F-C597-48F3-8BB4-748168FC8843}" dt="2024-06-28T03:10:01.565" v="122" actId="47"/>
        <pc:sldMkLst>
          <pc:docMk/>
          <pc:sldMk cId="3584640333" sldId="4898"/>
        </pc:sldMkLst>
      </pc:sldChg>
      <pc:sldChg chg="del">
        <pc:chgData name="Traut, Elizabeth" userId="7e07f7ad-3e58-41de-a186-c37e5f6959b7" providerId="ADAL" clId="{743B784F-C597-48F3-8BB4-748168FC8843}" dt="2024-06-28T03:10:01.565" v="122" actId="47"/>
        <pc:sldMkLst>
          <pc:docMk/>
          <pc:sldMk cId="4250885659" sldId="4900"/>
        </pc:sldMkLst>
      </pc:sldChg>
      <pc:sldChg chg="del">
        <pc:chgData name="Traut, Elizabeth" userId="7e07f7ad-3e58-41de-a186-c37e5f6959b7" providerId="ADAL" clId="{743B784F-C597-48F3-8BB4-748168FC8843}" dt="2024-06-28T03:10:01.565" v="122" actId="47"/>
        <pc:sldMkLst>
          <pc:docMk/>
          <pc:sldMk cId="1681766137" sldId="4902"/>
        </pc:sldMkLst>
      </pc:sldChg>
      <pc:sldChg chg="del">
        <pc:chgData name="Traut, Elizabeth" userId="7e07f7ad-3e58-41de-a186-c37e5f6959b7" providerId="ADAL" clId="{743B784F-C597-48F3-8BB4-748168FC8843}" dt="2024-06-28T03:10:01.565" v="122" actId="47"/>
        <pc:sldMkLst>
          <pc:docMk/>
          <pc:sldMk cId="2126269269" sldId="4903"/>
        </pc:sldMkLst>
      </pc:sldChg>
      <pc:sldChg chg="del">
        <pc:chgData name="Traut, Elizabeth" userId="7e07f7ad-3e58-41de-a186-c37e5f6959b7" providerId="ADAL" clId="{743B784F-C597-48F3-8BB4-748168FC8843}" dt="2024-06-28T03:10:01.565" v="122" actId="47"/>
        <pc:sldMkLst>
          <pc:docMk/>
          <pc:sldMk cId="701520496" sldId="4904"/>
        </pc:sldMkLst>
      </pc:sldChg>
      <pc:sldChg chg="del">
        <pc:chgData name="Traut, Elizabeth" userId="7e07f7ad-3e58-41de-a186-c37e5f6959b7" providerId="ADAL" clId="{743B784F-C597-48F3-8BB4-748168FC8843}" dt="2024-06-28T03:10:01.565" v="122" actId="47"/>
        <pc:sldMkLst>
          <pc:docMk/>
          <pc:sldMk cId="2987945745" sldId="4906"/>
        </pc:sldMkLst>
      </pc:sldChg>
      <pc:sldChg chg="del">
        <pc:chgData name="Traut, Elizabeth" userId="7e07f7ad-3e58-41de-a186-c37e5f6959b7" providerId="ADAL" clId="{743B784F-C597-48F3-8BB4-748168FC8843}" dt="2024-06-28T03:10:01.565" v="122" actId="47"/>
        <pc:sldMkLst>
          <pc:docMk/>
          <pc:sldMk cId="2113008368" sldId="4989"/>
        </pc:sldMkLst>
      </pc:sldChg>
      <pc:sldChg chg="del">
        <pc:chgData name="Traut, Elizabeth" userId="7e07f7ad-3e58-41de-a186-c37e5f6959b7" providerId="ADAL" clId="{743B784F-C597-48F3-8BB4-748168FC8843}" dt="2024-06-28T03:10:01.565" v="122" actId="47"/>
        <pc:sldMkLst>
          <pc:docMk/>
          <pc:sldMk cId="707042214" sldId="4994"/>
        </pc:sldMkLst>
      </pc:sldChg>
      <pc:sldChg chg="del">
        <pc:chgData name="Traut, Elizabeth" userId="7e07f7ad-3e58-41de-a186-c37e5f6959b7" providerId="ADAL" clId="{743B784F-C597-48F3-8BB4-748168FC8843}" dt="2024-06-28T03:10:01.565" v="122" actId="47"/>
        <pc:sldMkLst>
          <pc:docMk/>
          <pc:sldMk cId="4105170272" sldId="4999"/>
        </pc:sldMkLst>
      </pc:sldChg>
      <pc:sldChg chg="del">
        <pc:chgData name="Traut, Elizabeth" userId="7e07f7ad-3e58-41de-a186-c37e5f6959b7" providerId="ADAL" clId="{743B784F-C597-48F3-8BB4-748168FC8843}" dt="2024-06-28T03:10:01.565" v="122" actId="47"/>
        <pc:sldMkLst>
          <pc:docMk/>
          <pc:sldMk cId="3749729585" sldId="5000"/>
        </pc:sldMkLst>
      </pc:sldChg>
      <pc:sldChg chg="del">
        <pc:chgData name="Traut, Elizabeth" userId="7e07f7ad-3e58-41de-a186-c37e5f6959b7" providerId="ADAL" clId="{743B784F-C597-48F3-8BB4-748168FC8843}" dt="2024-06-28T03:10:01.565" v="122" actId="47"/>
        <pc:sldMkLst>
          <pc:docMk/>
          <pc:sldMk cId="2711348704" sldId="5001"/>
        </pc:sldMkLst>
      </pc:sldChg>
      <pc:sldChg chg="del">
        <pc:chgData name="Traut, Elizabeth" userId="7e07f7ad-3e58-41de-a186-c37e5f6959b7" providerId="ADAL" clId="{743B784F-C597-48F3-8BB4-748168FC8843}" dt="2024-06-28T03:10:01.565" v="122" actId="47"/>
        <pc:sldMkLst>
          <pc:docMk/>
          <pc:sldMk cId="63294527" sldId="5008"/>
        </pc:sldMkLst>
      </pc:sldChg>
      <pc:sldChg chg="del">
        <pc:chgData name="Traut, Elizabeth" userId="7e07f7ad-3e58-41de-a186-c37e5f6959b7" providerId="ADAL" clId="{743B784F-C597-48F3-8BB4-748168FC8843}" dt="2024-06-28T03:10:01.565" v="122" actId="47"/>
        <pc:sldMkLst>
          <pc:docMk/>
          <pc:sldMk cId="55382240" sldId="5038"/>
        </pc:sldMkLst>
      </pc:sldChg>
      <pc:sldChg chg="del">
        <pc:chgData name="Traut, Elizabeth" userId="7e07f7ad-3e58-41de-a186-c37e5f6959b7" providerId="ADAL" clId="{743B784F-C597-48F3-8BB4-748168FC8843}" dt="2024-06-28T03:10:01.565" v="122" actId="47"/>
        <pc:sldMkLst>
          <pc:docMk/>
          <pc:sldMk cId="3395411818" sldId="5039"/>
        </pc:sldMkLst>
      </pc:sldChg>
      <pc:sldChg chg="del">
        <pc:chgData name="Traut, Elizabeth" userId="7e07f7ad-3e58-41de-a186-c37e5f6959b7" providerId="ADAL" clId="{743B784F-C597-48F3-8BB4-748168FC8843}" dt="2024-06-28T03:10:01.565" v="122" actId="47"/>
        <pc:sldMkLst>
          <pc:docMk/>
          <pc:sldMk cId="3069575943" sldId="5047"/>
        </pc:sldMkLst>
      </pc:sldChg>
      <pc:sldChg chg="del">
        <pc:chgData name="Traut, Elizabeth" userId="7e07f7ad-3e58-41de-a186-c37e5f6959b7" providerId="ADAL" clId="{743B784F-C597-48F3-8BB4-748168FC8843}" dt="2024-06-28T03:10:01.565" v="122" actId="47"/>
        <pc:sldMkLst>
          <pc:docMk/>
          <pc:sldMk cId="2664134080" sldId="5048"/>
        </pc:sldMkLst>
      </pc:sldChg>
      <pc:sldChg chg="del">
        <pc:chgData name="Traut, Elizabeth" userId="7e07f7ad-3e58-41de-a186-c37e5f6959b7" providerId="ADAL" clId="{743B784F-C597-48F3-8BB4-748168FC8843}" dt="2024-06-28T03:10:01.565" v="122" actId="47"/>
        <pc:sldMkLst>
          <pc:docMk/>
          <pc:sldMk cId="430458603" sldId="2128752497"/>
        </pc:sldMkLst>
      </pc:sldChg>
      <pc:sldChg chg="del">
        <pc:chgData name="Traut, Elizabeth" userId="7e07f7ad-3e58-41de-a186-c37e5f6959b7" providerId="ADAL" clId="{743B784F-C597-48F3-8BB4-748168FC8843}" dt="2024-06-28T03:10:01.565" v="122" actId="47"/>
        <pc:sldMkLst>
          <pc:docMk/>
          <pc:sldMk cId="150125657" sldId="2128752498"/>
        </pc:sldMkLst>
      </pc:sldChg>
      <pc:sldChg chg="del">
        <pc:chgData name="Traut, Elizabeth" userId="7e07f7ad-3e58-41de-a186-c37e5f6959b7" providerId="ADAL" clId="{743B784F-C597-48F3-8BB4-748168FC8843}" dt="2024-06-28T03:10:01.565" v="122" actId="47"/>
        <pc:sldMkLst>
          <pc:docMk/>
          <pc:sldMk cId="3633537146" sldId="2128752499"/>
        </pc:sldMkLst>
      </pc:sldChg>
      <pc:sldChg chg="del">
        <pc:chgData name="Traut, Elizabeth" userId="7e07f7ad-3e58-41de-a186-c37e5f6959b7" providerId="ADAL" clId="{743B784F-C597-48F3-8BB4-748168FC8843}" dt="2024-06-28T03:10:01.565" v="122" actId="47"/>
        <pc:sldMkLst>
          <pc:docMk/>
          <pc:sldMk cId="2179495855" sldId="2128752503"/>
        </pc:sldMkLst>
      </pc:sldChg>
      <pc:sldChg chg="del">
        <pc:chgData name="Traut, Elizabeth" userId="7e07f7ad-3e58-41de-a186-c37e5f6959b7" providerId="ADAL" clId="{743B784F-C597-48F3-8BB4-748168FC8843}" dt="2024-06-28T03:10:01.565" v="122" actId="47"/>
        <pc:sldMkLst>
          <pc:docMk/>
          <pc:sldMk cId="680489318" sldId="2128752504"/>
        </pc:sldMkLst>
      </pc:sldChg>
      <pc:sldChg chg="del">
        <pc:chgData name="Traut, Elizabeth" userId="7e07f7ad-3e58-41de-a186-c37e5f6959b7" providerId="ADAL" clId="{743B784F-C597-48F3-8BB4-748168FC8843}" dt="2024-06-28T03:10:01.565" v="122" actId="47"/>
        <pc:sldMkLst>
          <pc:docMk/>
          <pc:sldMk cId="3232163728" sldId="2128752510"/>
        </pc:sldMkLst>
      </pc:sldChg>
      <pc:sldChg chg="del">
        <pc:chgData name="Traut, Elizabeth" userId="7e07f7ad-3e58-41de-a186-c37e5f6959b7" providerId="ADAL" clId="{743B784F-C597-48F3-8BB4-748168FC8843}" dt="2024-06-28T03:10:01.565" v="122" actId="47"/>
        <pc:sldMkLst>
          <pc:docMk/>
          <pc:sldMk cId="945217173" sldId="2128752514"/>
        </pc:sldMkLst>
      </pc:sldChg>
      <pc:sldChg chg="del">
        <pc:chgData name="Traut, Elizabeth" userId="7e07f7ad-3e58-41de-a186-c37e5f6959b7" providerId="ADAL" clId="{743B784F-C597-48F3-8BB4-748168FC8843}" dt="2024-06-28T03:10:01.565" v="122" actId="47"/>
        <pc:sldMkLst>
          <pc:docMk/>
          <pc:sldMk cId="4048006685" sldId="2128752516"/>
        </pc:sldMkLst>
      </pc:sldChg>
      <pc:sldChg chg="del">
        <pc:chgData name="Traut, Elizabeth" userId="7e07f7ad-3e58-41de-a186-c37e5f6959b7" providerId="ADAL" clId="{743B784F-C597-48F3-8BB4-748168FC8843}" dt="2024-06-28T03:10:01.565" v="122" actId="47"/>
        <pc:sldMkLst>
          <pc:docMk/>
          <pc:sldMk cId="3373087244" sldId="2128752517"/>
        </pc:sldMkLst>
      </pc:sldChg>
      <pc:sldChg chg="del">
        <pc:chgData name="Traut, Elizabeth" userId="7e07f7ad-3e58-41de-a186-c37e5f6959b7" providerId="ADAL" clId="{743B784F-C597-48F3-8BB4-748168FC8843}" dt="2024-06-28T03:10:01.565" v="122" actId="47"/>
        <pc:sldMkLst>
          <pc:docMk/>
          <pc:sldMk cId="3396981572" sldId="2128752524"/>
        </pc:sldMkLst>
      </pc:sldChg>
      <pc:sldChg chg="del">
        <pc:chgData name="Traut, Elizabeth" userId="7e07f7ad-3e58-41de-a186-c37e5f6959b7" providerId="ADAL" clId="{743B784F-C597-48F3-8BB4-748168FC8843}" dt="2024-06-28T03:10:01.565" v="122" actId="47"/>
        <pc:sldMkLst>
          <pc:docMk/>
          <pc:sldMk cId="1478142410" sldId="2128752525"/>
        </pc:sldMkLst>
      </pc:sldChg>
      <pc:sldChg chg="del">
        <pc:chgData name="Traut, Elizabeth" userId="7e07f7ad-3e58-41de-a186-c37e5f6959b7" providerId="ADAL" clId="{743B784F-C597-48F3-8BB4-748168FC8843}" dt="2024-06-28T03:10:01.565" v="122" actId="47"/>
        <pc:sldMkLst>
          <pc:docMk/>
          <pc:sldMk cId="1541867279" sldId="2128752528"/>
        </pc:sldMkLst>
      </pc:sldChg>
      <pc:sldChg chg="del">
        <pc:chgData name="Traut, Elizabeth" userId="7e07f7ad-3e58-41de-a186-c37e5f6959b7" providerId="ADAL" clId="{743B784F-C597-48F3-8BB4-748168FC8843}" dt="2024-06-28T03:10:01.565" v="122" actId="47"/>
        <pc:sldMkLst>
          <pc:docMk/>
          <pc:sldMk cId="989831086" sldId="2128752536"/>
        </pc:sldMkLst>
      </pc:sldChg>
      <pc:sldChg chg="del">
        <pc:chgData name="Traut, Elizabeth" userId="7e07f7ad-3e58-41de-a186-c37e5f6959b7" providerId="ADAL" clId="{743B784F-C597-48F3-8BB4-748168FC8843}" dt="2024-06-28T03:10:01.565" v="122" actId="47"/>
        <pc:sldMkLst>
          <pc:docMk/>
          <pc:sldMk cId="2095098523" sldId="2128752537"/>
        </pc:sldMkLst>
      </pc:sldChg>
      <pc:sldChg chg="del">
        <pc:chgData name="Traut, Elizabeth" userId="7e07f7ad-3e58-41de-a186-c37e5f6959b7" providerId="ADAL" clId="{743B784F-C597-48F3-8BB4-748168FC8843}" dt="2024-06-28T03:10:01.565" v="122" actId="47"/>
        <pc:sldMkLst>
          <pc:docMk/>
          <pc:sldMk cId="2488282463" sldId="2128752547"/>
        </pc:sldMkLst>
      </pc:sldChg>
      <pc:sldChg chg="del">
        <pc:chgData name="Traut, Elizabeth" userId="7e07f7ad-3e58-41de-a186-c37e5f6959b7" providerId="ADAL" clId="{743B784F-C597-48F3-8BB4-748168FC8843}" dt="2024-06-28T03:10:01.565" v="122" actId="47"/>
        <pc:sldMkLst>
          <pc:docMk/>
          <pc:sldMk cId="768974573" sldId="2128752554"/>
        </pc:sldMkLst>
      </pc:sldChg>
      <pc:sldChg chg="del">
        <pc:chgData name="Traut, Elizabeth" userId="7e07f7ad-3e58-41de-a186-c37e5f6959b7" providerId="ADAL" clId="{743B784F-C597-48F3-8BB4-748168FC8843}" dt="2024-06-28T03:10:01.565" v="122" actId="47"/>
        <pc:sldMkLst>
          <pc:docMk/>
          <pc:sldMk cId="1648419851" sldId="2128752570"/>
        </pc:sldMkLst>
      </pc:sldChg>
      <pc:sldChg chg="del">
        <pc:chgData name="Traut, Elizabeth" userId="7e07f7ad-3e58-41de-a186-c37e5f6959b7" providerId="ADAL" clId="{743B784F-C597-48F3-8BB4-748168FC8843}" dt="2024-06-28T03:10:01.565" v="122" actId="47"/>
        <pc:sldMkLst>
          <pc:docMk/>
          <pc:sldMk cId="75525549" sldId="2128752573"/>
        </pc:sldMkLst>
      </pc:sldChg>
      <pc:sldChg chg="del">
        <pc:chgData name="Traut, Elizabeth" userId="7e07f7ad-3e58-41de-a186-c37e5f6959b7" providerId="ADAL" clId="{743B784F-C597-48F3-8BB4-748168FC8843}" dt="2024-06-28T03:10:01.565" v="122" actId="47"/>
        <pc:sldMkLst>
          <pc:docMk/>
          <pc:sldMk cId="2241370441" sldId="2128752575"/>
        </pc:sldMkLst>
      </pc:sldChg>
      <pc:sldChg chg="del">
        <pc:chgData name="Traut, Elizabeth" userId="7e07f7ad-3e58-41de-a186-c37e5f6959b7" providerId="ADAL" clId="{743B784F-C597-48F3-8BB4-748168FC8843}" dt="2024-06-28T03:10:01.565" v="122" actId="47"/>
        <pc:sldMkLst>
          <pc:docMk/>
          <pc:sldMk cId="2749625529" sldId="2128752576"/>
        </pc:sldMkLst>
      </pc:sldChg>
      <pc:sldChg chg="del">
        <pc:chgData name="Traut, Elizabeth" userId="7e07f7ad-3e58-41de-a186-c37e5f6959b7" providerId="ADAL" clId="{743B784F-C597-48F3-8BB4-748168FC8843}" dt="2024-06-28T03:10:01.565" v="122" actId="47"/>
        <pc:sldMkLst>
          <pc:docMk/>
          <pc:sldMk cId="3005003765" sldId="2128752577"/>
        </pc:sldMkLst>
      </pc:sldChg>
      <pc:sldChg chg="del">
        <pc:chgData name="Traut, Elizabeth" userId="7e07f7ad-3e58-41de-a186-c37e5f6959b7" providerId="ADAL" clId="{743B784F-C597-48F3-8BB4-748168FC8843}" dt="2024-06-28T03:10:01.565" v="122" actId="47"/>
        <pc:sldMkLst>
          <pc:docMk/>
          <pc:sldMk cId="0" sldId="2128752579"/>
        </pc:sldMkLst>
      </pc:sldChg>
      <pc:sldChg chg="del">
        <pc:chgData name="Traut, Elizabeth" userId="7e07f7ad-3e58-41de-a186-c37e5f6959b7" providerId="ADAL" clId="{743B784F-C597-48F3-8BB4-748168FC8843}" dt="2024-06-28T03:10:01.565" v="122" actId="47"/>
        <pc:sldMkLst>
          <pc:docMk/>
          <pc:sldMk cId="2302035446" sldId="2128752581"/>
        </pc:sldMkLst>
      </pc:sldChg>
      <pc:sldChg chg="del">
        <pc:chgData name="Traut, Elizabeth" userId="7e07f7ad-3e58-41de-a186-c37e5f6959b7" providerId="ADAL" clId="{743B784F-C597-48F3-8BB4-748168FC8843}" dt="2024-06-28T03:10:01.565" v="122" actId="47"/>
        <pc:sldMkLst>
          <pc:docMk/>
          <pc:sldMk cId="3705878423" sldId="2128752583"/>
        </pc:sldMkLst>
      </pc:sldChg>
      <pc:sldChg chg="del">
        <pc:chgData name="Traut, Elizabeth" userId="7e07f7ad-3e58-41de-a186-c37e5f6959b7" providerId="ADAL" clId="{743B784F-C597-48F3-8BB4-748168FC8843}" dt="2024-06-28T03:10:01.565" v="122" actId="47"/>
        <pc:sldMkLst>
          <pc:docMk/>
          <pc:sldMk cId="1609662841" sldId="2128752586"/>
        </pc:sldMkLst>
      </pc:sldChg>
      <pc:sldChg chg="del">
        <pc:chgData name="Traut, Elizabeth" userId="7e07f7ad-3e58-41de-a186-c37e5f6959b7" providerId="ADAL" clId="{743B784F-C597-48F3-8BB4-748168FC8843}" dt="2024-06-28T03:10:01.565" v="122" actId="47"/>
        <pc:sldMkLst>
          <pc:docMk/>
          <pc:sldMk cId="2493262248" sldId="2128752594"/>
        </pc:sldMkLst>
      </pc:sldChg>
      <pc:sldChg chg="del">
        <pc:chgData name="Traut, Elizabeth" userId="7e07f7ad-3e58-41de-a186-c37e5f6959b7" providerId="ADAL" clId="{743B784F-C597-48F3-8BB4-748168FC8843}" dt="2024-06-28T03:10:01.565" v="122" actId="47"/>
        <pc:sldMkLst>
          <pc:docMk/>
          <pc:sldMk cId="3101628131" sldId="2128752599"/>
        </pc:sldMkLst>
      </pc:sldChg>
      <pc:sldChg chg="del">
        <pc:chgData name="Traut, Elizabeth" userId="7e07f7ad-3e58-41de-a186-c37e5f6959b7" providerId="ADAL" clId="{743B784F-C597-48F3-8BB4-748168FC8843}" dt="2024-06-28T03:10:01.565" v="122" actId="47"/>
        <pc:sldMkLst>
          <pc:docMk/>
          <pc:sldMk cId="2499306168" sldId="2128752615"/>
        </pc:sldMkLst>
      </pc:sldChg>
      <pc:sldChg chg="del">
        <pc:chgData name="Traut, Elizabeth" userId="7e07f7ad-3e58-41de-a186-c37e5f6959b7" providerId="ADAL" clId="{743B784F-C597-48F3-8BB4-748168FC8843}" dt="2024-06-28T03:10:01.565" v="122" actId="47"/>
        <pc:sldMkLst>
          <pc:docMk/>
          <pc:sldMk cId="3129520474" sldId="2128752618"/>
        </pc:sldMkLst>
      </pc:sldChg>
      <pc:sldChg chg="del">
        <pc:chgData name="Traut, Elizabeth" userId="7e07f7ad-3e58-41de-a186-c37e5f6959b7" providerId="ADAL" clId="{743B784F-C597-48F3-8BB4-748168FC8843}" dt="2024-06-28T03:10:01.565" v="122" actId="47"/>
        <pc:sldMkLst>
          <pc:docMk/>
          <pc:sldMk cId="74420315" sldId="2128752620"/>
        </pc:sldMkLst>
      </pc:sldChg>
      <pc:sldChg chg="del">
        <pc:chgData name="Traut, Elizabeth" userId="7e07f7ad-3e58-41de-a186-c37e5f6959b7" providerId="ADAL" clId="{743B784F-C597-48F3-8BB4-748168FC8843}" dt="2024-06-28T03:10:01.565" v="122" actId="47"/>
        <pc:sldMkLst>
          <pc:docMk/>
          <pc:sldMk cId="3748320232" sldId="2147468486"/>
        </pc:sldMkLst>
      </pc:sldChg>
      <pc:sldChg chg="del">
        <pc:chgData name="Traut, Elizabeth" userId="7e07f7ad-3e58-41de-a186-c37e5f6959b7" providerId="ADAL" clId="{743B784F-C597-48F3-8BB4-748168FC8843}" dt="2024-06-28T03:10:01.565" v="122" actId="47"/>
        <pc:sldMkLst>
          <pc:docMk/>
          <pc:sldMk cId="3805726691" sldId="2147469912"/>
        </pc:sldMkLst>
      </pc:sldChg>
      <pc:sldChg chg="del">
        <pc:chgData name="Traut, Elizabeth" userId="7e07f7ad-3e58-41de-a186-c37e5f6959b7" providerId="ADAL" clId="{743B784F-C597-48F3-8BB4-748168FC8843}" dt="2024-06-28T03:10:01.565" v="122" actId="47"/>
        <pc:sldMkLst>
          <pc:docMk/>
          <pc:sldMk cId="1837883342" sldId="2147469916"/>
        </pc:sldMkLst>
      </pc:sldChg>
      <pc:sldChg chg="del">
        <pc:chgData name="Traut, Elizabeth" userId="7e07f7ad-3e58-41de-a186-c37e5f6959b7" providerId="ADAL" clId="{743B784F-C597-48F3-8BB4-748168FC8843}" dt="2024-06-28T03:10:01.565" v="122" actId="47"/>
        <pc:sldMkLst>
          <pc:docMk/>
          <pc:sldMk cId="3467226474" sldId="2147469917"/>
        </pc:sldMkLst>
      </pc:sldChg>
      <pc:sldChg chg="del">
        <pc:chgData name="Traut, Elizabeth" userId="7e07f7ad-3e58-41de-a186-c37e5f6959b7" providerId="ADAL" clId="{743B784F-C597-48F3-8BB4-748168FC8843}" dt="2024-06-28T03:10:01.565" v="122" actId="47"/>
        <pc:sldMkLst>
          <pc:docMk/>
          <pc:sldMk cId="1746261960" sldId="2147469919"/>
        </pc:sldMkLst>
      </pc:sldChg>
      <pc:sldChg chg="del">
        <pc:chgData name="Traut, Elizabeth" userId="7e07f7ad-3e58-41de-a186-c37e5f6959b7" providerId="ADAL" clId="{743B784F-C597-48F3-8BB4-748168FC8843}" dt="2024-06-28T03:10:01.565" v="122" actId="47"/>
        <pc:sldMkLst>
          <pc:docMk/>
          <pc:sldMk cId="2336404182" sldId="2147469920"/>
        </pc:sldMkLst>
      </pc:sldChg>
      <pc:sldChg chg="del">
        <pc:chgData name="Traut, Elizabeth" userId="7e07f7ad-3e58-41de-a186-c37e5f6959b7" providerId="ADAL" clId="{743B784F-C597-48F3-8BB4-748168FC8843}" dt="2024-06-28T03:10:01.565" v="122" actId="47"/>
        <pc:sldMkLst>
          <pc:docMk/>
          <pc:sldMk cId="2054834941" sldId="2147469921"/>
        </pc:sldMkLst>
      </pc:sldChg>
      <pc:sldChg chg="del">
        <pc:chgData name="Traut, Elizabeth" userId="7e07f7ad-3e58-41de-a186-c37e5f6959b7" providerId="ADAL" clId="{743B784F-C597-48F3-8BB4-748168FC8843}" dt="2024-06-28T03:10:01.565" v="122" actId="47"/>
        <pc:sldMkLst>
          <pc:docMk/>
          <pc:sldMk cId="1193031872" sldId="2147469923"/>
        </pc:sldMkLst>
      </pc:sldChg>
      <pc:sldChg chg="del">
        <pc:chgData name="Traut, Elizabeth" userId="7e07f7ad-3e58-41de-a186-c37e5f6959b7" providerId="ADAL" clId="{743B784F-C597-48F3-8BB4-748168FC8843}" dt="2024-06-28T03:10:01.565" v="122" actId="47"/>
        <pc:sldMkLst>
          <pc:docMk/>
          <pc:sldMk cId="3354833669" sldId="2147469925"/>
        </pc:sldMkLst>
      </pc:sldChg>
      <pc:sldChg chg="del">
        <pc:chgData name="Traut, Elizabeth" userId="7e07f7ad-3e58-41de-a186-c37e5f6959b7" providerId="ADAL" clId="{743B784F-C597-48F3-8BB4-748168FC8843}" dt="2024-06-28T03:10:01.565" v="122" actId="47"/>
        <pc:sldMkLst>
          <pc:docMk/>
          <pc:sldMk cId="96984557" sldId="2147469926"/>
        </pc:sldMkLst>
      </pc:sldChg>
      <pc:sldChg chg="del">
        <pc:chgData name="Traut, Elizabeth" userId="7e07f7ad-3e58-41de-a186-c37e5f6959b7" providerId="ADAL" clId="{743B784F-C597-48F3-8BB4-748168FC8843}" dt="2024-06-28T03:10:01.565" v="122" actId="47"/>
        <pc:sldMkLst>
          <pc:docMk/>
          <pc:sldMk cId="3446180339" sldId="2147469933"/>
        </pc:sldMkLst>
      </pc:sldChg>
      <pc:sldChg chg="del">
        <pc:chgData name="Traut, Elizabeth" userId="7e07f7ad-3e58-41de-a186-c37e5f6959b7" providerId="ADAL" clId="{743B784F-C597-48F3-8BB4-748168FC8843}" dt="2024-06-28T03:10:01.565" v="122" actId="47"/>
        <pc:sldMkLst>
          <pc:docMk/>
          <pc:sldMk cId="2110969147" sldId="2147469934"/>
        </pc:sldMkLst>
      </pc:sldChg>
      <pc:sldChg chg="del">
        <pc:chgData name="Traut, Elizabeth" userId="7e07f7ad-3e58-41de-a186-c37e5f6959b7" providerId="ADAL" clId="{743B784F-C597-48F3-8BB4-748168FC8843}" dt="2024-06-28T03:10:01.565" v="122" actId="47"/>
        <pc:sldMkLst>
          <pc:docMk/>
          <pc:sldMk cId="2667031096" sldId="2147469957"/>
        </pc:sldMkLst>
      </pc:sldChg>
      <pc:sldChg chg="del">
        <pc:chgData name="Traut, Elizabeth" userId="7e07f7ad-3e58-41de-a186-c37e5f6959b7" providerId="ADAL" clId="{743B784F-C597-48F3-8BB4-748168FC8843}" dt="2024-06-28T03:10:01.565" v="122" actId="47"/>
        <pc:sldMkLst>
          <pc:docMk/>
          <pc:sldMk cId="1304482059" sldId="2147469982"/>
        </pc:sldMkLst>
      </pc:sldChg>
      <pc:sldChg chg="del">
        <pc:chgData name="Traut, Elizabeth" userId="7e07f7ad-3e58-41de-a186-c37e5f6959b7" providerId="ADAL" clId="{743B784F-C597-48F3-8BB4-748168FC8843}" dt="2024-06-28T03:10:01.565" v="122" actId="47"/>
        <pc:sldMkLst>
          <pc:docMk/>
          <pc:sldMk cId="74821083" sldId="2147469983"/>
        </pc:sldMkLst>
      </pc:sldChg>
      <pc:sldChg chg="del">
        <pc:chgData name="Traut, Elizabeth" userId="7e07f7ad-3e58-41de-a186-c37e5f6959b7" providerId="ADAL" clId="{743B784F-C597-48F3-8BB4-748168FC8843}" dt="2024-06-28T03:10:01.565" v="122" actId="47"/>
        <pc:sldMkLst>
          <pc:docMk/>
          <pc:sldMk cId="3122125293" sldId="2147469985"/>
        </pc:sldMkLst>
      </pc:sldChg>
      <pc:sldChg chg="del">
        <pc:chgData name="Traut, Elizabeth" userId="7e07f7ad-3e58-41de-a186-c37e5f6959b7" providerId="ADAL" clId="{743B784F-C597-48F3-8BB4-748168FC8843}" dt="2024-06-28T03:10:01.565" v="122" actId="47"/>
        <pc:sldMkLst>
          <pc:docMk/>
          <pc:sldMk cId="27474171" sldId="2147469993"/>
        </pc:sldMkLst>
      </pc:sldChg>
      <pc:sldChg chg="del">
        <pc:chgData name="Traut, Elizabeth" userId="7e07f7ad-3e58-41de-a186-c37e5f6959b7" providerId="ADAL" clId="{743B784F-C597-48F3-8BB4-748168FC8843}" dt="2024-06-28T03:10:01.565" v="122" actId="47"/>
        <pc:sldMkLst>
          <pc:docMk/>
          <pc:sldMk cId="946153743" sldId="2147469995"/>
        </pc:sldMkLst>
      </pc:sldChg>
      <pc:sldChg chg="del">
        <pc:chgData name="Traut, Elizabeth" userId="7e07f7ad-3e58-41de-a186-c37e5f6959b7" providerId="ADAL" clId="{743B784F-C597-48F3-8BB4-748168FC8843}" dt="2024-06-28T03:10:01.565" v="122" actId="47"/>
        <pc:sldMkLst>
          <pc:docMk/>
          <pc:sldMk cId="3965624552" sldId="2147469997"/>
        </pc:sldMkLst>
      </pc:sldChg>
      <pc:sldChg chg="del">
        <pc:chgData name="Traut, Elizabeth" userId="7e07f7ad-3e58-41de-a186-c37e5f6959b7" providerId="ADAL" clId="{743B784F-C597-48F3-8BB4-748168FC8843}" dt="2024-06-28T03:10:01.565" v="122" actId="47"/>
        <pc:sldMkLst>
          <pc:docMk/>
          <pc:sldMk cId="1369142555" sldId="2147469998"/>
        </pc:sldMkLst>
      </pc:sldChg>
      <pc:sldChg chg="del">
        <pc:chgData name="Traut, Elizabeth" userId="7e07f7ad-3e58-41de-a186-c37e5f6959b7" providerId="ADAL" clId="{743B784F-C597-48F3-8BB4-748168FC8843}" dt="2024-06-28T03:10:01.565" v="122" actId="47"/>
        <pc:sldMkLst>
          <pc:docMk/>
          <pc:sldMk cId="2017185680" sldId="2147469999"/>
        </pc:sldMkLst>
      </pc:sldChg>
      <pc:sldChg chg="del">
        <pc:chgData name="Traut, Elizabeth" userId="7e07f7ad-3e58-41de-a186-c37e5f6959b7" providerId="ADAL" clId="{743B784F-C597-48F3-8BB4-748168FC8843}" dt="2024-06-28T03:10:01.565" v="122" actId="47"/>
        <pc:sldMkLst>
          <pc:docMk/>
          <pc:sldMk cId="2641139705" sldId="2147470005"/>
        </pc:sldMkLst>
      </pc:sldChg>
      <pc:sldChg chg="del">
        <pc:chgData name="Traut, Elizabeth" userId="7e07f7ad-3e58-41de-a186-c37e5f6959b7" providerId="ADAL" clId="{743B784F-C597-48F3-8BB4-748168FC8843}" dt="2024-06-28T03:10:01.565" v="122" actId="47"/>
        <pc:sldMkLst>
          <pc:docMk/>
          <pc:sldMk cId="3000064490" sldId="2147470006"/>
        </pc:sldMkLst>
      </pc:sldChg>
      <pc:sldChg chg="del">
        <pc:chgData name="Traut, Elizabeth" userId="7e07f7ad-3e58-41de-a186-c37e5f6959b7" providerId="ADAL" clId="{743B784F-C597-48F3-8BB4-748168FC8843}" dt="2024-06-28T03:10:01.565" v="122" actId="47"/>
        <pc:sldMkLst>
          <pc:docMk/>
          <pc:sldMk cId="3640983927" sldId="2147470007"/>
        </pc:sldMkLst>
      </pc:sldChg>
      <pc:sldChg chg="del">
        <pc:chgData name="Traut, Elizabeth" userId="7e07f7ad-3e58-41de-a186-c37e5f6959b7" providerId="ADAL" clId="{743B784F-C597-48F3-8BB4-748168FC8843}" dt="2024-06-28T03:10:01.565" v="122" actId="47"/>
        <pc:sldMkLst>
          <pc:docMk/>
          <pc:sldMk cId="2108987918" sldId="2147470008"/>
        </pc:sldMkLst>
      </pc:sldChg>
      <pc:sldChg chg="del">
        <pc:chgData name="Traut, Elizabeth" userId="7e07f7ad-3e58-41de-a186-c37e5f6959b7" providerId="ADAL" clId="{743B784F-C597-48F3-8BB4-748168FC8843}" dt="2024-06-28T03:10:01.565" v="122" actId="47"/>
        <pc:sldMkLst>
          <pc:docMk/>
          <pc:sldMk cId="1593297166" sldId="2147470009"/>
        </pc:sldMkLst>
      </pc:sldChg>
      <pc:sldChg chg="del">
        <pc:chgData name="Traut, Elizabeth" userId="7e07f7ad-3e58-41de-a186-c37e5f6959b7" providerId="ADAL" clId="{743B784F-C597-48F3-8BB4-748168FC8843}" dt="2024-06-28T03:10:01.565" v="122" actId="47"/>
        <pc:sldMkLst>
          <pc:docMk/>
          <pc:sldMk cId="2757359833" sldId="2147470010"/>
        </pc:sldMkLst>
      </pc:sldChg>
      <pc:sldChg chg="del">
        <pc:chgData name="Traut, Elizabeth" userId="7e07f7ad-3e58-41de-a186-c37e5f6959b7" providerId="ADAL" clId="{743B784F-C597-48F3-8BB4-748168FC8843}" dt="2024-06-28T03:10:01.565" v="122" actId="47"/>
        <pc:sldMkLst>
          <pc:docMk/>
          <pc:sldMk cId="3116969575" sldId="2147470015"/>
        </pc:sldMkLst>
      </pc:sldChg>
      <pc:sldChg chg="del">
        <pc:chgData name="Traut, Elizabeth" userId="7e07f7ad-3e58-41de-a186-c37e5f6959b7" providerId="ADAL" clId="{743B784F-C597-48F3-8BB4-748168FC8843}" dt="2024-06-28T03:10:01.565" v="122" actId="47"/>
        <pc:sldMkLst>
          <pc:docMk/>
          <pc:sldMk cId="867292032" sldId="2147470109"/>
        </pc:sldMkLst>
      </pc:sldChg>
      <pc:sldChg chg="del">
        <pc:chgData name="Traut, Elizabeth" userId="7e07f7ad-3e58-41de-a186-c37e5f6959b7" providerId="ADAL" clId="{743B784F-C597-48F3-8BB4-748168FC8843}" dt="2024-06-28T03:10:01.565" v="122" actId="47"/>
        <pc:sldMkLst>
          <pc:docMk/>
          <pc:sldMk cId="3013570019" sldId="2147470692"/>
        </pc:sldMkLst>
      </pc:sldChg>
      <pc:sldChg chg="del">
        <pc:chgData name="Traut, Elizabeth" userId="7e07f7ad-3e58-41de-a186-c37e5f6959b7" providerId="ADAL" clId="{743B784F-C597-48F3-8BB4-748168FC8843}" dt="2024-06-28T03:10:01.565" v="122" actId="47"/>
        <pc:sldMkLst>
          <pc:docMk/>
          <pc:sldMk cId="4276163263" sldId="2147470695"/>
        </pc:sldMkLst>
      </pc:sldChg>
      <pc:sldChg chg="del">
        <pc:chgData name="Traut, Elizabeth" userId="7e07f7ad-3e58-41de-a186-c37e5f6959b7" providerId="ADAL" clId="{743B784F-C597-48F3-8BB4-748168FC8843}" dt="2024-06-28T03:10:01.565" v="122" actId="47"/>
        <pc:sldMkLst>
          <pc:docMk/>
          <pc:sldMk cId="2754381130" sldId="2147470698"/>
        </pc:sldMkLst>
      </pc:sldChg>
      <pc:sldChg chg="del">
        <pc:chgData name="Traut, Elizabeth" userId="7e07f7ad-3e58-41de-a186-c37e5f6959b7" providerId="ADAL" clId="{743B784F-C597-48F3-8BB4-748168FC8843}" dt="2024-06-28T03:10:01.565" v="122" actId="47"/>
        <pc:sldMkLst>
          <pc:docMk/>
          <pc:sldMk cId="1096466286" sldId="2147470699"/>
        </pc:sldMkLst>
      </pc:sldChg>
      <pc:sldChg chg="del">
        <pc:chgData name="Traut, Elizabeth" userId="7e07f7ad-3e58-41de-a186-c37e5f6959b7" providerId="ADAL" clId="{743B784F-C597-48F3-8BB4-748168FC8843}" dt="2024-06-28T03:10:01.565" v="122" actId="47"/>
        <pc:sldMkLst>
          <pc:docMk/>
          <pc:sldMk cId="3437500867" sldId="2147470701"/>
        </pc:sldMkLst>
      </pc:sldChg>
      <pc:sldChg chg="del">
        <pc:chgData name="Traut, Elizabeth" userId="7e07f7ad-3e58-41de-a186-c37e5f6959b7" providerId="ADAL" clId="{743B784F-C597-48F3-8BB4-748168FC8843}" dt="2024-06-28T03:10:01.565" v="122" actId="47"/>
        <pc:sldMkLst>
          <pc:docMk/>
          <pc:sldMk cId="3618557760" sldId="2147470702"/>
        </pc:sldMkLst>
      </pc:sldChg>
      <pc:sldChg chg="del">
        <pc:chgData name="Traut, Elizabeth" userId="7e07f7ad-3e58-41de-a186-c37e5f6959b7" providerId="ADAL" clId="{743B784F-C597-48F3-8BB4-748168FC8843}" dt="2024-06-28T03:10:01.565" v="122" actId="47"/>
        <pc:sldMkLst>
          <pc:docMk/>
          <pc:sldMk cId="1354709729" sldId="2147470703"/>
        </pc:sldMkLst>
      </pc:sldChg>
      <pc:sldChg chg="del">
        <pc:chgData name="Traut, Elizabeth" userId="7e07f7ad-3e58-41de-a186-c37e5f6959b7" providerId="ADAL" clId="{743B784F-C597-48F3-8BB4-748168FC8843}" dt="2024-06-28T03:10:01.565" v="122" actId="47"/>
        <pc:sldMkLst>
          <pc:docMk/>
          <pc:sldMk cId="4014013522" sldId="2147470704"/>
        </pc:sldMkLst>
      </pc:sldChg>
      <pc:sldChg chg="del">
        <pc:chgData name="Traut, Elizabeth" userId="7e07f7ad-3e58-41de-a186-c37e5f6959b7" providerId="ADAL" clId="{743B784F-C597-48F3-8BB4-748168FC8843}" dt="2024-06-28T03:10:01.565" v="122" actId="47"/>
        <pc:sldMkLst>
          <pc:docMk/>
          <pc:sldMk cId="3963666056" sldId="2147470708"/>
        </pc:sldMkLst>
      </pc:sldChg>
      <pc:sldChg chg="del">
        <pc:chgData name="Traut, Elizabeth" userId="7e07f7ad-3e58-41de-a186-c37e5f6959b7" providerId="ADAL" clId="{743B784F-C597-48F3-8BB4-748168FC8843}" dt="2024-06-28T03:10:01.565" v="122" actId="47"/>
        <pc:sldMkLst>
          <pc:docMk/>
          <pc:sldMk cId="3929731050" sldId="2147470709"/>
        </pc:sldMkLst>
      </pc:sldChg>
      <pc:sldChg chg="del">
        <pc:chgData name="Traut, Elizabeth" userId="7e07f7ad-3e58-41de-a186-c37e5f6959b7" providerId="ADAL" clId="{743B784F-C597-48F3-8BB4-748168FC8843}" dt="2024-06-28T03:10:01.565" v="122" actId="47"/>
        <pc:sldMkLst>
          <pc:docMk/>
          <pc:sldMk cId="180291214" sldId="2147470710"/>
        </pc:sldMkLst>
      </pc:sldChg>
      <pc:sldChg chg="del">
        <pc:chgData name="Traut, Elizabeth" userId="7e07f7ad-3e58-41de-a186-c37e5f6959b7" providerId="ADAL" clId="{743B784F-C597-48F3-8BB4-748168FC8843}" dt="2024-06-28T03:10:01.565" v="122" actId="47"/>
        <pc:sldMkLst>
          <pc:docMk/>
          <pc:sldMk cId="4050170070" sldId="2147470711"/>
        </pc:sldMkLst>
      </pc:sldChg>
      <pc:sldChg chg="del">
        <pc:chgData name="Traut, Elizabeth" userId="7e07f7ad-3e58-41de-a186-c37e5f6959b7" providerId="ADAL" clId="{743B784F-C597-48F3-8BB4-748168FC8843}" dt="2024-06-28T03:10:01.565" v="122" actId="47"/>
        <pc:sldMkLst>
          <pc:docMk/>
          <pc:sldMk cId="3410151615" sldId="2147470712"/>
        </pc:sldMkLst>
      </pc:sldChg>
      <pc:sldChg chg="del">
        <pc:chgData name="Traut, Elizabeth" userId="7e07f7ad-3e58-41de-a186-c37e5f6959b7" providerId="ADAL" clId="{743B784F-C597-48F3-8BB4-748168FC8843}" dt="2024-06-28T03:10:01.565" v="122" actId="47"/>
        <pc:sldMkLst>
          <pc:docMk/>
          <pc:sldMk cId="3876476280" sldId="2147470716"/>
        </pc:sldMkLst>
      </pc:sldChg>
      <pc:sldChg chg="del">
        <pc:chgData name="Traut, Elizabeth" userId="7e07f7ad-3e58-41de-a186-c37e5f6959b7" providerId="ADAL" clId="{743B784F-C597-48F3-8BB4-748168FC8843}" dt="2024-06-28T03:10:01.565" v="122" actId="47"/>
        <pc:sldMkLst>
          <pc:docMk/>
          <pc:sldMk cId="3070497937" sldId="2147470717"/>
        </pc:sldMkLst>
      </pc:sldChg>
      <pc:sldChg chg="del">
        <pc:chgData name="Traut, Elizabeth" userId="7e07f7ad-3e58-41de-a186-c37e5f6959b7" providerId="ADAL" clId="{743B784F-C597-48F3-8BB4-748168FC8843}" dt="2024-06-28T03:10:01.565" v="122" actId="47"/>
        <pc:sldMkLst>
          <pc:docMk/>
          <pc:sldMk cId="3908547930" sldId="2147470718"/>
        </pc:sldMkLst>
      </pc:sldChg>
      <pc:sldChg chg="del">
        <pc:chgData name="Traut, Elizabeth" userId="7e07f7ad-3e58-41de-a186-c37e5f6959b7" providerId="ADAL" clId="{743B784F-C597-48F3-8BB4-748168FC8843}" dt="2024-06-28T03:10:01.565" v="122" actId="47"/>
        <pc:sldMkLst>
          <pc:docMk/>
          <pc:sldMk cId="3748375848" sldId="2147470719"/>
        </pc:sldMkLst>
      </pc:sldChg>
      <pc:sldChg chg="del">
        <pc:chgData name="Traut, Elizabeth" userId="7e07f7ad-3e58-41de-a186-c37e5f6959b7" providerId="ADAL" clId="{743B784F-C597-48F3-8BB4-748168FC8843}" dt="2024-06-28T03:10:01.565" v="122" actId="47"/>
        <pc:sldMkLst>
          <pc:docMk/>
          <pc:sldMk cId="3748003556" sldId="2147470720"/>
        </pc:sldMkLst>
      </pc:sldChg>
      <pc:sldChg chg="del">
        <pc:chgData name="Traut, Elizabeth" userId="7e07f7ad-3e58-41de-a186-c37e5f6959b7" providerId="ADAL" clId="{743B784F-C597-48F3-8BB4-748168FC8843}" dt="2024-06-28T03:10:01.565" v="122" actId="47"/>
        <pc:sldMkLst>
          <pc:docMk/>
          <pc:sldMk cId="3437068841" sldId="2147470721"/>
        </pc:sldMkLst>
      </pc:sldChg>
      <pc:sldChg chg="del">
        <pc:chgData name="Traut, Elizabeth" userId="7e07f7ad-3e58-41de-a186-c37e5f6959b7" providerId="ADAL" clId="{743B784F-C597-48F3-8BB4-748168FC8843}" dt="2024-06-28T03:10:01.565" v="122" actId="47"/>
        <pc:sldMkLst>
          <pc:docMk/>
          <pc:sldMk cId="147518212" sldId="2147470722"/>
        </pc:sldMkLst>
      </pc:sldChg>
      <pc:sldChg chg="del">
        <pc:chgData name="Traut, Elizabeth" userId="7e07f7ad-3e58-41de-a186-c37e5f6959b7" providerId="ADAL" clId="{743B784F-C597-48F3-8BB4-748168FC8843}" dt="2024-06-28T03:10:01.565" v="122" actId="47"/>
        <pc:sldMkLst>
          <pc:docMk/>
          <pc:sldMk cId="1433912633" sldId="2147470725"/>
        </pc:sldMkLst>
      </pc:sldChg>
      <pc:sldChg chg="del">
        <pc:chgData name="Traut, Elizabeth" userId="7e07f7ad-3e58-41de-a186-c37e5f6959b7" providerId="ADAL" clId="{743B784F-C597-48F3-8BB4-748168FC8843}" dt="2024-06-28T03:10:01.565" v="122" actId="47"/>
        <pc:sldMkLst>
          <pc:docMk/>
          <pc:sldMk cId="4165502997" sldId="2147470727"/>
        </pc:sldMkLst>
      </pc:sldChg>
      <pc:sldChg chg="del">
        <pc:chgData name="Traut, Elizabeth" userId="7e07f7ad-3e58-41de-a186-c37e5f6959b7" providerId="ADAL" clId="{743B784F-C597-48F3-8BB4-748168FC8843}" dt="2024-06-28T03:10:01.565" v="122" actId="47"/>
        <pc:sldMkLst>
          <pc:docMk/>
          <pc:sldMk cId="3371115858" sldId="2147470729"/>
        </pc:sldMkLst>
      </pc:sldChg>
      <pc:sldChg chg="del">
        <pc:chgData name="Traut, Elizabeth" userId="7e07f7ad-3e58-41de-a186-c37e5f6959b7" providerId="ADAL" clId="{743B784F-C597-48F3-8BB4-748168FC8843}" dt="2024-06-28T03:10:01.565" v="122" actId="47"/>
        <pc:sldMkLst>
          <pc:docMk/>
          <pc:sldMk cId="3077189380" sldId="2147470731"/>
        </pc:sldMkLst>
      </pc:sldChg>
      <pc:sldChg chg="del">
        <pc:chgData name="Traut, Elizabeth" userId="7e07f7ad-3e58-41de-a186-c37e5f6959b7" providerId="ADAL" clId="{743B784F-C597-48F3-8BB4-748168FC8843}" dt="2024-06-28T03:10:01.565" v="122" actId="47"/>
        <pc:sldMkLst>
          <pc:docMk/>
          <pc:sldMk cId="3242716088" sldId="2147470752"/>
        </pc:sldMkLst>
      </pc:sldChg>
      <pc:sldChg chg="del">
        <pc:chgData name="Traut, Elizabeth" userId="7e07f7ad-3e58-41de-a186-c37e5f6959b7" providerId="ADAL" clId="{743B784F-C597-48F3-8BB4-748168FC8843}" dt="2024-06-28T03:10:01.565" v="122" actId="47"/>
        <pc:sldMkLst>
          <pc:docMk/>
          <pc:sldMk cId="371874379" sldId="2147470754"/>
        </pc:sldMkLst>
      </pc:sldChg>
      <pc:sldChg chg="del">
        <pc:chgData name="Traut, Elizabeth" userId="7e07f7ad-3e58-41de-a186-c37e5f6959b7" providerId="ADAL" clId="{743B784F-C597-48F3-8BB4-748168FC8843}" dt="2024-06-28T03:10:01.565" v="122" actId="47"/>
        <pc:sldMkLst>
          <pc:docMk/>
          <pc:sldMk cId="210660895" sldId="2147470755"/>
        </pc:sldMkLst>
      </pc:sldChg>
      <pc:sldChg chg="del">
        <pc:chgData name="Traut, Elizabeth" userId="7e07f7ad-3e58-41de-a186-c37e5f6959b7" providerId="ADAL" clId="{743B784F-C597-48F3-8BB4-748168FC8843}" dt="2024-06-28T03:10:01.565" v="122" actId="47"/>
        <pc:sldMkLst>
          <pc:docMk/>
          <pc:sldMk cId="369517073" sldId="2147470759"/>
        </pc:sldMkLst>
      </pc:sldChg>
      <pc:sldChg chg="del">
        <pc:chgData name="Traut, Elizabeth" userId="7e07f7ad-3e58-41de-a186-c37e5f6959b7" providerId="ADAL" clId="{743B784F-C597-48F3-8BB4-748168FC8843}" dt="2024-06-28T03:10:01.565" v="122" actId="47"/>
        <pc:sldMkLst>
          <pc:docMk/>
          <pc:sldMk cId="3511464783" sldId="2147470760"/>
        </pc:sldMkLst>
      </pc:sldChg>
      <pc:sldChg chg="del">
        <pc:chgData name="Traut, Elizabeth" userId="7e07f7ad-3e58-41de-a186-c37e5f6959b7" providerId="ADAL" clId="{743B784F-C597-48F3-8BB4-748168FC8843}" dt="2024-06-28T03:10:01.565" v="122" actId="47"/>
        <pc:sldMkLst>
          <pc:docMk/>
          <pc:sldMk cId="1749499153" sldId="2147470826"/>
        </pc:sldMkLst>
      </pc:sldChg>
      <pc:sldChg chg="del">
        <pc:chgData name="Traut, Elizabeth" userId="7e07f7ad-3e58-41de-a186-c37e5f6959b7" providerId="ADAL" clId="{743B784F-C597-48F3-8BB4-748168FC8843}" dt="2024-06-28T03:10:01.565" v="122" actId="47"/>
        <pc:sldMkLst>
          <pc:docMk/>
          <pc:sldMk cId="2920290596" sldId="2147475325"/>
        </pc:sldMkLst>
      </pc:sldChg>
      <pc:sldChg chg="del">
        <pc:chgData name="Traut, Elizabeth" userId="7e07f7ad-3e58-41de-a186-c37e5f6959b7" providerId="ADAL" clId="{743B784F-C597-48F3-8BB4-748168FC8843}" dt="2024-06-28T03:10:01.565" v="122" actId="47"/>
        <pc:sldMkLst>
          <pc:docMk/>
          <pc:sldMk cId="62154116" sldId="2147475332"/>
        </pc:sldMkLst>
      </pc:sldChg>
      <pc:sldChg chg="del">
        <pc:chgData name="Traut, Elizabeth" userId="7e07f7ad-3e58-41de-a186-c37e5f6959b7" providerId="ADAL" clId="{743B784F-C597-48F3-8BB4-748168FC8843}" dt="2024-06-28T03:10:01.565" v="122" actId="47"/>
        <pc:sldMkLst>
          <pc:docMk/>
          <pc:sldMk cId="3093368534" sldId="2147475335"/>
        </pc:sldMkLst>
      </pc:sldChg>
      <pc:sldChg chg="del">
        <pc:chgData name="Traut, Elizabeth" userId="7e07f7ad-3e58-41de-a186-c37e5f6959b7" providerId="ADAL" clId="{743B784F-C597-48F3-8BB4-748168FC8843}" dt="2024-06-28T03:10:01.565" v="122" actId="47"/>
        <pc:sldMkLst>
          <pc:docMk/>
          <pc:sldMk cId="3599930602" sldId="2147482196"/>
        </pc:sldMkLst>
      </pc:sldChg>
      <pc:sldChg chg="del">
        <pc:chgData name="Traut, Elizabeth" userId="7e07f7ad-3e58-41de-a186-c37e5f6959b7" providerId="ADAL" clId="{743B784F-C597-48F3-8BB4-748168FC8843}" dt="2024-06-28T03:10:01.565" v="122" actId="47"/>
        <pc:sldMkLst>
          <pc:docMk/>
          <pc:sldMk cId="635345352" sldId="2147482197"/>
        </pc:sldMkLst>
      </pc:sldChg>
      <pc:sldChg chg="del">
        <pc:chgData name="Traut, Elizabeth" userId="7e07f7ad-3e58-41de-a186-c37e5f6959b7" providerId="ADAL" clId="{743B784F-C597-48F3-8BB4-748168FC8843}" dt="2024-06-28T03:10:01.565" v="122" actId="47"/>
        <pc:sldMkLst>
          <pc:docMk/>
          <pc:sldMk cId="951440295" sldId="2147482199"/>
        </pc:sldMkLst>
      </pc:sldChg>
      <pc:sldChg chg="del">
        <pc:chgData name="Traut, Elizabeth" userId="7e07f7ad-3e58-41de-a186-c37e5f6959b7" providerId="ADAL" clId="{743B784F-C597-48F3-8BB4-748168FC8843}" dt="2024-06-28T03:10:01.565" v="122" actId="47"/>
        <pc:sldMkLst>
          <pc:docMk/>
          <pc:sldMk cId="2266917660" sldId="2147482203"/>
        </pc:sldMkLst>
      </pc:sldChg>
      <pc:sldChg chg="del">
        <pc:chgData name="Traut, Elizabeth" userId="7e07f7ad-3e58-41de-a186-c37e5f6959b7" providerId="ADAL" clId="{743B784F-C597-48F3-8BB4-748168FC8843}" dt="2024-06-28T03:10:01.565" v="122" actId="47"/>
        <pc:sldMkLst>
          <pc:docMk/>
          <pc:sldMk cId="683281616" sldId="2147482205"/>
        </pc:sldMkLst>
      </pc:sldChg>
      <pc:sldChg chg="del">
        <pc:chgData name="Traut, Elizabeth" userId="7e07f7ad-3e58-41de-a186-c37e5f6959b7" providerId="ADAL" clId="{743B784F-C597-48F3-8BB4-748168FC8843}" dt="2024-06-28T03:10:01.565" v="122" actId="47"/>
        <pc:sldMkLst>
          <pc:docMk/>
          <pc:sldMk cId="2377867884" sldId="2147482206"/>
        </pc:sldMkLst>
      </pc:sldChg>
      <pc:sldChg chg="del">
        <pc:chgData name="Traut, Elizabeth" userId="7e07f7ad-3e58-41de-a186-c37e5f6959b7" providerId="ADAL" clId="{743B784F-C597-48F3-8BB4-748168FC8843}" dt="2024-06-28T03:10:01.565" v="122" actId="47"/>
        <pc:sldMkLst>
          <pc:docMk/>
          <pc:sldMk cId="1621180935" sldId="2147482208"/>
        </pc:sldMkLst>
      </pc:sldChg>
      <pc:sldChg chg="del">
        <pc:chgData name="Traut, Elizabeth" userId="7e07f7ad-3e58-41de-a186-c37e5f6959b7" providerId="ADAL" clId="{743B784F-C597-48F3-8BB4-748168FC8843}" dt="2024-06-28T03:10:01.565" v="122" actId="47"/>
        <pc:sldMkLst>
          <pc:docMk/>
          <pc:sldMk cId="139749771" sldId="2147482209"/>
        </pc:sldMkLst>
      </pc:sldChg>
      <pc:sldChg chg="del">
        <pc:chgData name="Traut, Elizabeth" userId="7e07f7ad-3e58-41de-a186-c37e5f6959b7" providerId="ADAL" clId="{743B784F-C597-48F3-8BB4-748168FC8843}" dt="2024-06-28T03:10:01.565" v="122" actId="47"/>
        <pc:sldMkLst>
          <pc:docMk/>
          <pc:sldMk cId="4052894388" sldId="2147482210"/>
        </pc:sldMkLst>
      </pc:sldChg>
      <pc:sldChg chg="del">
        <pc:chgData name="Traut, Elizabeth" userId="7e07f7ad-3e58-41de-a186-c37e5f6959b7" providerId="ADAL" clId="{743B784F-C597-48F3-8BB4-748168FC8843}" dt="2024-06-28T03:10:01.565" v="122" actId="47"/>
        <pc:sldMkLst>
          <pc:docMk/>
          <pc:sldMk cId="212416825" sldId="2147482211"/>
        </pc:sldMkLst>
      </pc:sldChg>
      <pc:sldChg chg="del">
        <pc:chgData name="Traut, Elizabeth" userId="7e07f7ad-3e58-41de-a186-c37e5f6959b7" providerId="ADAL" clId="{743B784F-C597-48F3-8BB4-748168FC8843}" dt="2024-06-28T03:10:01.565" v="122" actId="47"/>
        <pc:sldMkLst>
          <pc:docMk/>
          <pc:sldMk cId="1807639715" sldId="2147482212"/>
        </pc:sldMkLst>
      </pc:sldChg>
      <pc:sldChg chg="del">
        <pc:chgData name="Traut, Elizabeth" userId="7e07f7ad-3e58-41de-a186-c37e5f6959b7" providerId="ADAL" clId="{743B784F-C597-48F3-8BB4-748168FC8843}" dt="2024-06-28T03:10:01.565" v="122" actId="47"/>
        <pc:sldMkLst>
          <pc:docMk/>
          <pc:sldMk cId="2561590228" sldId="2147482213"/>
        </pc:sldMkLst>
      </pc:sldChg>
      <pc:sldChg chg="del">
        <pc:chgData name="Traut, Elizabeth" userId="7e07f7ad-3e58-41de-a186-c37e5f6959b7" providerId="ADAL" clId="{743B784F-C597-48F3-8BB4-748168FC8843}" dt="2024-06-28T03:10:01.565" v="122" actId="47"/>
        <pc:sldMkLst>
          <pc:docMk/>
          <pc:sldMk cId="992057458" sldId="2147482214"/>
        </pc:sldMkLst>
      </pc:sldChg>
      <pc:sldChg chg="del">
        <pc:chgData name="Traut, Elizabeth" userId="7e07f7ad-3e58-41de-a186-c37e5f6959b7" providerId="ADAL" clId="{743B784F-C597-48F3-8BB4-748168FC8843}" dt="2024-06-28T03:10:01.565" v="122" actId="47"/>
        <pc:sldMkLst>
          <pc:docMk/>
          <pc:sldMk cId="1977572595" sldId="2147482215"/>
        </pc:sldMkLst>
      </pc:sldChg>
      <pc:sldChg chg="del">
        <pc:chgData name="Traut, Elizabeth" userId="7e07f7ad-3e58-41de-a186-c37e5f6959b7" providerId="ADAL" clId="{743B784F-C597-48F3-8BB4-748168FC8843}" dt="2024-06-28T03:10:01.565" v="122" actId="47"/>
        <pc:sldMkLst>
          <pc:docMk/>
          <pc:sldMk cId="2106636539" sldId="2147482216"/>
        </pc:sldMkLst>
      </pc:sldChg>
      <pc:sldChg chg="del">
        <pc:chgData name="Traut, Elizabeth" userId="7e07f7ad-3e58-41de-a186-c37e5f6959b7" providerId="ADAL" clId="{743B784F-C597-48F3-8BB4-748168FC8843}" dt="2024-06-28T03:10:01.565" v="122" actId="47"/>
        <pc:sldMkLst>
          <pc:docMk/>
          <pc:sldMk cId="3524351895" sldId="2147482217"/>
        </pc:sldMkLst>
      </pc:sldChg>
      <pc:sldChg chg="del">
        <pc:chgData name="Traut, Elizabeth" userId="7e07f7ad-3e58-41de-a186-c37e5f6959b7" providerId="ADAL" clId="{743B784F-C597-48F3-8BB4-748168FC8843}" dt="2024-06-28T03:10:01.565" v="122" actId="47"/>
        <pc:sldMkLst>
          <pc:docMk/>
          <pc:sldMk cId="1451012149" sldId="2147482218"/>
        </pc:sldMkLst>
      </pc:sldChg>
      <pc:sldChg chg="del">
        <pc:chgData name="Traut, Elizabeth" userId="7e07f7ad-3e58-41de-a186-c37e5f6959b7" providerId="ADAL" clId="{743B784F-C597-48F3-8BB4-748168FC8843}" dt="2024-06-28T03:10:01.565" v="122" actId="47"/>
        <pc:sldMkLst>
          <pc:docMk/>
          <pc:sldMk cId="3197526015" sldId="2147482219"/>
        </pc:sldMkLst>
      </pc:sldChg>
      <pc:sldChg chg="del">
        <pc:chgData name="Traut, Elizabeth" userId="7e07f7ad-3e58-41de-a186-c37e5f6959b7" providerId="ADAL" clId="{743B784F-C597-48F3-8BB4-748168FC8843}" dt="2024-06-28T03:10:01.565" v="122" actId="47"/>
        <pc:sldMkLst>
          <pc:docMk/>
          <pc:sldMk cId="2187010088" sldId="2147482220"/>
        </pc:sldMkLst>
      </pc:sldChg>
      <pc:sldChg chg="del">
        <pc:chgData name="Traut, Elizabeth" userId="7e07f7ad-3e58-41de-a186-c37e5f6959b7" providerId="ADAL" clId="{743B784F-C597-48F3-8BB4-748168FC8843}" dt="2024-06-28T03:10:01.565" v="122" actId="47"/>
        <pc:sldMkLst>
          <pc:docMk/>
          <pc:sldMk cId="352214617" sldId="2147482221"/>
        </pc:sldMkLst>
      </pc:sldChg>
      <pc:sldChg chg="del">
        <pc:chgData name="Traut, Elizabeth" userId="7e07f7ad-3e58-41de-a186-c37e5f6959b7" providerId="ADAL" clId="{743B784F-C597-48F3-8BB4-748168FC8843}" dt="2024-06-28T03:10:01.565" v="122" actId="47"/>
        <pc:sldMkLst>
          <pc:docMk/>
          <pc:sldMk cId="3563384686" sldId="2147482222"/>
        </pc:sldMkLst>
      </pc:sldChg>
      <pc:sldChg chg="del">
        <pc:chgData name="Traut, Elizabeth" userId="7e07f7ad-3e58-41de-a186-c37e5f6959b7" providerId="ADAL" clId="{743B784F-C597-48F3-8BB4-748168FC8843}" dt="2024-06-28T03:10:01.565" v="122" actId="47"/>
        <pc:sldMkLst>
          <pc:docMk/>
          <pc:sldMk cId="2874103685" sldId="2147482223"/>
        </pc:sldMkLst>
      </pc:sldChg>
      <pc:sldChg chg="del">
        <pc:chgData name="Traut, Elizabeth" userId="7e07f7ad-3e58-41de-a186-c37e5f6959b7" providerId="ADAL" clId="{743B784F-C597-48F3-8BB4-748168FC8843}" dt="2024-06-28T03:10:01.565" v="122" actId="47"/>
        <pc:sldMkLst>
          <pc:docMk/>
          <pc:sldMk cId="3445720181" sldId="2147482225"/>
        </pc:sldMkLst>
      </pc:sldChg>
      <pc:sldChg chg="del">
        <pc:chgData name="Traut, Elizabeth" userId="7e07f7ad-3e58-41de-a186-c37e5f6959b7" providerId="ADAL" clId="{743B784F-C597-48F3-8BB4-748168FC8843}" dt="2024-06-28T03:10:01.565" v="122" actId="47"/>
        <pc:sldMkLst>
          <pc:docMk/>
          <pc:sldMk cId="2286955195" sldId="2147482226"/>
        </pc:sldMkLst>
      </pc:sldChg>
      <pc:sldChg chg="del">
        <pc:chgData name="Traut, Elizabeth" userId="7e07f7ad-3e58-41de-a186-c37e5f6959b7" providerId="ADAL" clId="{743B784F-C597-48F3-8BB4-748168FC8843}" dt="2024-06-28T03:10:01.565" v="122" actId="47"/>
        <pc:sldMkLst>
          <pc:docMk/>
          <pc:sldMk cId="3908631881" sldId="2147482228"/>
        </pc:sldMkLst>
      </pc:sldChg>
      <pc:sldChg chg="del">
        <pc:chgData name="Traut, Elizabeth" userId="7e07f7ad-3e58-41de-a186-c37e5f6959b7" providerId="ADAL" clId="{743B784F-C597-48F3-8BB4-748168FC8843}" dt="2024-06-28T03:10:01.565" v="122" actId="47"/>
        <pc:sldMkLst>
          <pc:docMk/>
          <pc:sldMk cId="2587272018" sldId="2147482230"/>
        </pc:sldMkLst>
      </pc:sldChg>
      <pc:sldChg chg="modAnim modNotesTx">
        <pc:chgData name="Traut, Elizabeth" userId="7e07f7ad-3e58-41de-a186-c37e5f6959b7" providerId="ADAL" clId="{743B784F-C597-48F3-8BB4-748168FC8843}" dt="2024-06-28T03:11:42.696" v="132"/>
        <pc:sldMkLst>
          <pc:docMk/>
          <pc:sldMk cId="2231063604" sldId="2147482248"/>
        </pc:sldMkLst>
      </pc:sldChg>
      <pc:sldChg chg="modSp mod">
        <pc:chgData name="Traut, Elizabeth" userId="7e07f7ad-3e58-41de-a186-c37e5f6959b7" providerId="ADAL" clId="{743B784F-C597-48F3-8BB4-748168FC8843}" dt="2024-06-28T03:09:46.314" v="121" actId="207"/>
        <pc:sldMkLst>
          <pc:docMk/>
          <pc:sldMk cId="647934372" sldId="2147482258"/>
        </pc:sldMkLst>
        <pc:spChg chg="mod">
          <ac:chgData name="Traut, Elizabeth" userId="7e07f7ad-3e58-41de-a186-c37e5f6959b7" providerId="ADAL" clId="{743B784F-C597-48F3-8BB4-748168FC8843}" dt="2024-06-28T03:09:46.314" v="121" actId="207"/>
          <ac:spMkLst>
            <pc:docMk/>
            <pc:sldMk cId="647934372" sldId="2147482258"/>
            <ac:spMk id="3" creationId="{A590CB64-476A-47C2-775A-C2DF6E19C166}"/>
          </ac:spMkLst>
        </pc:spChg>
      </pc:sldChg>
      <pc:sldChg chg="modNotesTx">
        <pc:chgData name="Traut, Elizabeth" userId="7e07f7ad-3e58-41de-a186-c37e5f6959b7" providerId="ADAL" clId="{743B784F-C597-48F3-8BB4-748168FC8843}" dt="2024-06-28T03:08:26.779" v="116" actId="20577"/>
        <pc:sldMkLst>
          <pc:docMk/>
          <pc:sldMk cId="1435072288" sldId="2147482261"/>
        </pc:sldMkLst>
      </pc:sldChg>
      <pc:sldChg chg="modSp mod">
        <pc:chgData name="Traut, Elizabeth" userId="7e07f7ad-3e58-41de-a186-c37e5f6959b7" providerId="ADAL" clId="{743B784F-C597-48F3-8BB4-748168FC8843}" dt="2024-06-28T03:09:03.953" v="117" actId="113"/>
        <pc:sldMkLst>
          <pc:docMk/>
          <pc:sldMk cId="3807435249" sldId="2147482266"/>
        </pc:sldMkLst>
        <pc:spChg chg="mod">
          <ac:chgData name="Traut, Elizabeth" userId="7e07f7ad-3e58-41de-a186-c37e5f6959b7" providerId="ADAL" clId="{743B784F-C597-48F3-8BB4-748168FC8843}" dt="2024-06-28T03:09:03.953" v="117" actId="113"/>
          <ac:spMkLst>
            <pc:docMk/>
            <pc:sldMk cId="3807435249" sldId="2147482266"/>
            <ac:spMk id="7" creationId="{C904D745-DF52-E84B-73A3-A5A9EE1E3049}"/>
          </ac:spMkLst>
        </pc:spChg>
      </pc:sldChg>
      <pc:sldMasterChg chg="delSldLayout">
        <pc:chgData name="Traut, Elizabeth" userId="7e07f7ad-3e58-41de-a186-c37e5f6959b7" providerId="ADAL" clId="{743B784F-C597-48F3-8BB4-748168FC8843}" dt="2024-06-28T03:10:01.565" v="122" actId="47"/>
        <pc:sldMasterMkLst>
          <pc:docMk/>
          <pc:sldMasterMk cId="226564829" sldId="2147483648"/>
        </pc:sldMasterMkLst>
        <pc:sldLayoutChg chg="del">
          <pc:chgData name="Traut, Elizabeth" userId="7e07f7ad-3e58-41de-a186-c37e5f6959b7" providerId="ADAL" clId="{743B784F-C597-48F3-8BB4-748168FC8843}" dt="2024-06-28T03:10:01.565" v="122" actId="47"/>
          <pc:sldLayoutMkLst>
            <pc:docMk/>
            <pc:sldMasterMk cId="226564829" sldId="2147483648"/>
            <pc:sldLayoutMk cId="2992223477" sldId="2147483737"/>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2011178058" sldId="2147483739"/>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2410291810" sldId="2147483740"/>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3137597270" sldId="2147483745"/>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2254552965" sldId="2147483747"/>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110808950" sldId="2147483748"/>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255517312" sldId="2147483749"/>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2121678714" sldId="2147483776"/>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4189489946" sldId="2147483777"/>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408684377" sldId="2147483778"/>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4049564288" sldId="2147483779"/>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39787671" sldId="2147483781"/>
          </pc:sldLayoutMkLst>
        </pc:sldLayoutChg>
        <pc:sldLayoutChg chg="del">
          <pc:chgData name="Traut, Elizabeth" userId="7e07f7ad-3e58-41de-a186-c37e5f6959b7" providerId="ADAL" clId="{743B784F-C597-48F3-8BB4-748168FC8843}" dt="2024-06-28T03:10:01.565" v="122" actId="47"/>
          <pc:sldLayoutMkLst>
            <pc:docMk/>
            <pc:sldMasterMk cId="226564829" sldId="2147483648"/>
            <pc:sldLayoutMk cId="420032232" sldId="2147483782"/>
          </pc:sldLayoutMkLst>
        </pc:sldLayoutChg>
      </pc:sldMasterChg>
      <pc:sldMasterChg chg="del delSldLayout">
        <pc:chgData name="Traut, Elizabeth" userId="7e07f7ad-3e58-41de-a186-c37e5f6959b7" providerId="ADAL" clId="{743B784F-C597-48F3-8BB4-748168FC8843}" dt="2024-06-28T03:10:01.565" v="122" actId="47"/>
        <pc:sldMasterMkLst>
          <pc:docMk/>
          <pc:sldMasterMk cId="225955693" sldId="2147483660"/>
        </pc:sldMasterMkLst>
        <pc:sldLayoutChg chg="del">
          <pc:chgData name="Traut, Elizabeth" userId="7e07f7ad-3e58-41de-a186-c37e5f6959b7" providerId="ADAL" clId="{743B784F-C597-48F3-8BB4-748168FC8843}" dt="2024-06-28T03:10:01.565" v="122" actId="47"/>
          <pc:sldLayoutMkLst>
            <pc:docMk/>
            <pc:sldMasterMk cId="225955693" sldId="2147483660"/>
            <pc:sldLayoutMk cId="2137425378" sldId="2147483661"/>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4163275039" sldId="2147483662"/>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2851612245" sldId="2147483663"/>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163221250" sldId="2147483664"/>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1244942676" sldId="2147483665"/>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3474636317" sldId="2147483666"/>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649239794" sldId="2147483667"/>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2421149654" sldId="2147483668"/>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2376022793" sldId="2147483669"/>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2837696985" sldId="2147483670"/>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4046630545" sldId="2147483671"/>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3686477953" sldId="2147483672"/>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1910792548" sldId="2147483673"/>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2920201507" sldId="2147483674"/>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3635845570" sldId="2147483675"/>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312162051" sldId="2147483676"/>
          </pc:sldLayoutMkLst>
        </pc:sldLayoutChg>
        <pc:sldLayoutChg chg="del">
          <pc:chgData name="Traut, Elizabeth" userId="7e07f7ad-3e58-41de-a186-c37e5f6959b7" providerId="ADAL" clId="{743B784F-C597-48F3-8BB4-748168FC8843}" dt="2024-06-28T03:10:01.565" v="122" actId="47"/>
          <pc:sldLayoutMkLst>
            <pc:docMk/>
            <pc:sldMasterMk cId="225955693" sldId="2147483660"/>
            <pc:sldLayoutMk cId="4084040243" sldId="2147483784"/>
          </pc:sldLayoutMkLst>
        </pc:sldLayoutChg>
      </pc:sldMasterChg>
      <pc:sldMasterChg chg="delSldLayout">
        <pc:chgData name="Traut, Elizabeth" userId="7e07f7ad-3e58-41de-a186-c37e5f6959b7" providerId="ADAL" clId="{743B784F-C597-48F3-8BB4-748168FC8843}" dt="2024-06-28T03:10:01.565" v="122" actId="47"/>
        <pc:sldMasterMkLst>
          <pc:docMk/>
          <pc:sldMasterMk cId="3046689550" sldId="2147483756"/>
        </pc:sldMasterMkLst>
        <pc:sldLayoutChg chg="del">
          <pc:chgData name="Traut, Elizabeth" userId="7e07f7ad-3e58-41de-a186-c37e5f6959b7" providerId="ADAL" clId="{743B784F-C597-48F3-8BB4-748168FC8843}" dt="2024-06-28T03:10:01.565" v="122" actId="47"/>
          <pc:sldLayoutMkLst>
            <pc:docMk/>
            <pc:sldMasterMk cId="3046689550" sldId="2147483756"/>
            <pc:sldLayoutMk cId="1668485655" sldId="214748377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D0026-4906-4B52-821F-BB04737AD27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6DDC5A4-0602-4B79-BFF2-5381BCA21C30}">
      <dgm:prSet custT="1"/>
      <dgm:spPr>
        <a:solidFill>
          <a:srgbClr val="0070C0"/>
        </a:solidFill>
      </dgm:spPr>
      <dgm:t>
        <a:bodyPr/>
        <a:lstStyle/>
        <a:p>
          <a:pPr>
            <a:lnSpc>
              <a:spcPct val="100000"/>
            </a:lnSpc>
          </a:pPr>
          <a:r>
            <a:rPr lang="en-US" sz="1400" b="1" dirty="0">
              <a:latin typeface="Arial" panose="020B0604020202020204" pitchFamily="34" charset="0"/>
              <a:cs typeface="Arial" panose="020B0604020202020204" pitchFamily="34" charset="0"/>
            </a:rPr>
            <a:t>Co-design</a:t>
          </a:r>
          <a:r>
            <a:rPr lang="en-US" sz="1300" b="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projects with communities for increased community satisfaction and better utilization and long-term outcomes. </a:t>
          </a:r>
        </a:p>
      </dgm:t>
    </dgm:pt>
    <dgm:pt modelId="{53C70D80-4A69-4AB2-B286-F41480A143C1}" type="parTrans" cxnId="{F5766760-D60C-44C0-994B-CD2AEFD59707}">
      <dgm:prSet/>
      <dgm:spPr/>
      <dgm:t>
        <a:bodyPr/>
        <a:lstStyle/>
        <a:p>
          <a:endParaRPr lang="en-US"/>
        </a:p>
      </dgm:t>
    </dgm:pt>
    <dgm:pt modelId="{FB7C6508-B96C-45D3-A7AC-3EB64554F46C}" type="sibTrans" cxnId="{F5766760-D60C-44C0-994B-CD2AEFD59707}">
      <dgm:prSet/>
      <dgm:spPr/>
      <dgm:t>
        <a:bodyPr/>
        <a:lstStyle/>
        <a:p>
          <a:endParaRPr lang="en-US"/>
        </a:p>
      </dgm:t>
    </dgm:pt>
    <dgm:pt modelId="{0F9C22E6-9B67-454A-AB70-8854D9851923}">
      <dgm:prSet custT="1"/>
      <dgm:spPr>
        <a:solidFill>
          <a:srgbClr val="0070C0"/>
        </a:solidFill>
      </dgm:spPr>
      <dgm:t>
        <a:bodyPr/>
        <a:lstStyle/>
        <a:p>
          <a:pPr>
            <a:lnSpc>
              <a:spcPct val="100000"/>
            </a:lnSpc>
          </a:pPr>
          <a:r>
            <a:rPr lang="en-US" sz="1400" b="1" dirty="0">
              <a:latin typeface="Arial" panose="020B0604020202020204" pitchFamily="34" charset="0"/>
              <a:cs typeface="Arial" panose="020B0604020202020204" pitchFamily="34" charset="0"/>
            </a:rPr>
            <a:t>Empower</a:t>
          </a:r>
          <a:r>
            <a:rPr lang="en-US" sz="1300" b="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community members: appoint them to steering committees, hire them as contractors or apprentices, and/or provide other economic development opportunities.  </a:t>
          </a:r>
        </a:p>
      </dgm:t>
    </dgm:pt>
    <dgm:pt modelId="{9A9ADBD3-E63C-4C95-8947-F85F05CDFF67}" type="parTrans" cxnId="{C37DC4B7-75AE-404E-AC84-D3E31E58980C}">
      <dgm:prSet/>
      <dgm:spPr/>
      <dgm:t>
        <a:bodyPr/>
        <a:lstStyle/>
        <a:p>
          <a:endParaRPr lang="en-US"/>
        </a:p>
      </dgm:t>
    </dgm:pt>
    <dgm:pt modelId="{DACBCB4D-5102-4B7F-B7F0-8AA1337477CA}" type="sibTrans" cxnId="{C37DC4B7-75AE-404E-AC84-D3E31E58980C}">
      <dgm:prSet/>
      <dgm:spPr/>
      <dgm:t>
        <a:bodyPr/>
        <a:lstStyle/>
        <a:p>
          <a:endParaRPr lang="en-US"/>
        </a:p>
      </dgm:t>
    </dgm:pt>
    <dgm:pt modelId="{290C0D0F-BE22-40C9-93E3-1C2926204422}">
      <dgm:prSet custT="1"/>
      <dgm:spPr>
        <a:solidFill>
          <a:srgbClr val="0070C0"/>
        </a:solidFill>
      </dgm:spPr>
      <dgm:t>
        <a:bodyPr/>
        <a:lstStyle/>
        <a:p>
          <a:pPr>
            <a:lnSpc>
              <a:spcPct val="100000"/>
            </a:lnSpc>
          </a:pPr>
          <a:r>
            <a:rPr lang="en-US" sz="1400" b="1" dirty="0">
              <a:latin typeface="Arial" panose="020B0604020202020204" pitchFamily="34" charset="0"/>
              <a:cs typeface="Arial" panose="020B0604020202020204" pitchFamily="34" charset="0"/>
            </a:rPr>
            <a:t>Provide</a:t>
          </a:r>
          <a:r>
            <a:rPr lang="en-US" sz="1300" b="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funds, coaching, and training opportunities upfront to help small CBOs understand proposal requirements, hire staff, and interpret and comply with contracting, invoicing, and other requirements. </a:t>
          </a:r>
        </a:p>
      </dgm:t>
    </dgm:pt>
    <dgm:pt modelId="{CCDD4590-4350-4CAF-A1EA-5D873F0786FF}" type="parTrans" cxnId="{B1413057-94D5-4B61-8821-141819F2A0B2}">
      <dgm:prSet/>
      <dgm:spPr/>
      <dgm:t>
        <a:bodyPr/>
        <a:lstStyle/>
        <a:p>
          <a:endParaRPr lang="en-US"/>
        </a:p>
      </dgm:t>
    </dgm:pt>
    <dgm:pt modelId="{02F66FAA-9635-4917-A4A5-860AB2E30944}" type="sibTrans" cxnId="{B1413057-94D5-4B61-8821-141819F2A0B2}">
      <dgm:prSet/>
      <dgm:spPr/>
      <dgm:t>
        <a:bodyPr/>
        <a:lstStyle/>
        <a:p>
          <a:endParaRPr lang="en-US"/>
        </a:p>
      </dgm:t>
    </dgm:pt>
    <dgm:pt modelId="{43314CC1-29EA-4294-894D-4E332379B7F3}">
      <dgm:prSet custT="1"/>
      <dgm:spPr>
        <a:solidFill>
          <a:srgbClr val="0070C0"/>
        </a:solidFill>
      </dgm:spPr>
      <dgm:t>
        <a:bodyPr/>
        <a:lstStyle/>
        <a:p>
          <a:pPr>
            <a:lnSpc>
              <a:spcPct val="100000"/>
            </a:lnSpc>
          </a:pPr>
          <a:r>
            <a:rPr lang="en-US" sz="1400" b="1" dirty="0">
              <a:latin typeface="Arial" panose="020B0604020202020204" pitchFamily="34" charset="0"/>
              <a:cs typeface="Arial" panose="020B0604020202020204" pitchFamily="34" charset="0"/>
            </a:rPr>
            <a:t>Build</a:t>
          </a:r>
          <a:r>
            <a:rPr lang="en-US" sz="1300" dirty="0">
              <a:latin typeface="Arial" panose="020B0604020202020204" pitchFamily="34" charset="0"/>
              <a:cs typeface="Arial" panose="020B0604020202020204" pitchFamily="34" charset="0"/>
            </a:rPr>
            <a:t> flexibility into contracting and funding disbursement to enable swift response to changes in project details and payment needs.</a:t>
          </a:r>
        </a:p>
      </dgm:t>
    </dgm:pt>
    <dgm:pt modelId="{4960E622-B616-4D8A-A4DD-B2DC4C982C3C}" type="parTrans" cxnId="{5AABB6AB-042A-409D-B75B-E64BDA34864F}">
      <dgm:prSet/>
      <dgm:spPr/>
      <dgm:t>
        <a:bodyPr/>
        <a:lstStyle/>
        <a:p>
          <a:endParaRPr lang="en-US"/>
        </a:p>
      </dgm:t>
    </dgm:pt>
    <dgm:pt modelId="{64946CE8-B4D5-4622-8135-68220AE96765}" type="sibTrans" cxnId="{5AABB6AB-042A-409D-B75B-E64BDA34864F}">
      <dgm:prSet/>
      <dgm:spPr/>
      <dgm:t>
        <a:bodyPr/>
        <a:lstStyle/>
        <a:p>
          <a:endParaRPr lang="en-US"/>
        </a:p>
      </dgm:t>
    </dgm:pt>
    <dgm:pt modelId="{2E893168-8940-46AC-A2ED-D906B253F320}">
      <dgm:prSet custT="1"/>
      <dgm:spPr>
        <a:solidFill>
          <a:srgbClr val="0070C0"/>
        </a:solidFill>
      </dgm:spPr>
      <dgm:t>
        <a:bodyPr/>
        <a:lstStyle/>
        <a:p>
          <a:pPr>
            <a:lnSpc>
              <a:spcPct val="100000"/>
            </a:lnSpc>
          </a:pPr>
          <a:r>
            <a:rPr lang="en-US" sz="1400" b="1" dirty="0">
              <a:latin typeface="Arial" panose="020B0604020202020204" pitchFamily="34" charset="0"/>
              <a:cs typeface="Arial" panose="020B0604020202020204" pitchFamily="34" charset="0"/>
            </a:rPr>
            <a:t>Engage</a:t>
          </a:r>
          <a:r>
            <a:rPr lang="en-US" sz="1300" b="1" dirty="0">
              <a:latin typeface="Arial" panose="020B0604020202020204" pitchFamily="34" charset="0"/>
              <a:cs typeface="Arial" panose="020B0604020202020204" pitchFamily="34" charset="0"/>
            </a:rPr>
            <a:t> </a:t>
          </a:r>
          <a:r>
            <a:rPr lang="en-US" sz="1300" b="0" dirty="0">
              <a:latin typeface="Arial" panose="020B0604020202020204" pitchFamily="34" charset="0"/>
              <a:cs typeface="Arial" panose="020B0604020202020204" pitchFamily="34" charset="0"/>
            </a:rPr>
            <a:t>t</a:t>
          </a:r>
          <a:r>
            <a:rPr lang="en-US" sz="1300" dirty="0">
              <a:latin typeface="Arial" panose="020B0604020202020204" pitchFamily="34" charset="0"/>
              <a:cs typeface="Arial" panose="020B0604020202020204" pitchFamily="34" charset="0"/>
            </a:rPr>
            <a:t>he community regularly and reflect back what is understood about their goals. Engagement is not a task—it’s an ongoing process. </a:t>
          </a:r>
        </a:p>
      </dgm:t>
    </dgm:pt>
    <dgm:pt modelId="{5A656804-FC1B-4E4B-A77D-122083DFAEDE}" type="sibTrans" cxnId="{D6A35201-F493-4FF7-82BD-06EF501E1BCA}">
      <dgm:prSet/>
      <dgm:spPr/>
      <dgm:t>
        <a:bodyPr/>
        <a:lstStyle/>
        <a:p>
          <a:endParaRPr lang="en-US"/>
        </a:p>
      </dgm:t>
    </dgm:pt>
    <dgm:pt modelId="{1EFFA68E-564B-4F12-A6E2-16358825F6E4}" type="parTrans" cxnId="{D6A35201-F493-4FF7-82BD-06EF501E1BCA}">
      <dgm:prSet/>
      <dgm:spPr/>
      <dgm:t>
        <a:bodyPr/>
        <a:lstStyle/>
        <a:p>
          <a:endParaRPr lang="en-US"/>
        </a:p>
      </dgm:t>
    </dgm:pt>
    <dgm:pt modelId="{CE845D64-4A9C-F54D-8906-0FB14A99DD30}">
      <dgm:prSet custT="1"/>
      <dgm:spPr>
        <a:solidFill>
          <a:srgbClr val="0070C0"/>
        </a:solidFill>
      </dgm:spPr>
      <dgm:t>
        <a:bodyPr/>
        <a:lstStyle/>
        <a:p>
          <a:pPr>
            <a:lnSpc>
              <a:spcPct val="100000"/>
            </a:lnSpc>
          </a:pPr>
          <a:r>
            <a:rPr lang="en-US" sz="1400" b="1" dirty="0">
              <a:effectLst/>
              <a:latin typeface="Arial" panose="020B0604020202020204" pitchFamily="34" charset="0"/>
              <a:ea typeface="Calibri" panose="020F0502020204030204" pitchFamily="34" charset="0"/>
              <a:cs typeface="Arial" panose="020B0604020202020204" pitchFamily="34" charset="0"/>
            </a:rPr>
            <a:t>Respect</a:t>
          </a:r>
          <a:r>
            <a:rPr lang="en-US" sz="1300" b="1" dirty="0">
              <a:effectLst/>
              <a:latin typeface="Arial" panose="020B0604020202020204" pitchFamily="34" charset="0"/>
              <a:ea typeface="Calibri" panose="020F0502020204030204" pitchFamily="34" charset="0"/>
              <a:cs typeface="Arial" panose="020B0604020202020204" pitchFamily="34" charset="0"/>
            </a:rPr>
            <a:t> </a:t>
          </a:r>
          <a:r>
            <a:rPr lang="en-US" sz="1300" b="0" dirty="0">
              <a:effectLst/>
              <a:latin typeface="Arial" panose="020B0604020202020204" pitchFamily="34" charset="0"/>
              <a:ea typeface="Calibri" panose="020F0502020204030204" pitchFamily="34" charset="0"/>
              <a:cs typeface="Arial" panose="020B0604020202020204" pitchFamily="34" charset="0"/>
            </a:rPr>
            <a:t>the </a:t>
          </a:r>
          <a:r>
            <a:rPr lang="en-US" sz="1300" dirty="0">
              <a:effectLst/>
              <a:latin typeface="Arial" panose="020B0604020202020204" pitchFamily="34" charset="0"/>
              <a:ea typeface="Calibri" panose="020F0502020204030204" pitchFamily="34" charset="0"/>
              <a:cs typeface="Arial" panose="020B0604020202020204" pitchFamily="34" charset="0"/>
            </a:rPr>
            <a:t>community’s culture and members’ time; limit requests to priority “asks” and reimburse attendees for their time.</a:t>
          </a:r>
          <a:endParaRPr lang="en-US" sz="1300" dirty="0">
            <a:latin typeface="Arial" panose="020B0604020202020204" pitchFamily="34" charset="0"/>
            <a:cs typeface="Arial" panose="020B0604020202020204" pitchFamily="34" charset="0"/>
          </a:endParaRPr>
        </a:p>
      </dgm:t>
    </dgm:pt>
    <dgm:pt modelId="{909B1446-6F34-2C42-9DD7-77DADEA90FAF}" type="sibTrans" cxnId="{1196151C-4989-9C46-BEA5-B4E0D34FABF0}">
      <dgm:prSet/>
      <dgm:spPr/>
      <dgm:t>
        <a:bodyPr/>
        <a:lstStyle/>
        <a:p>
          <a:endParaRPr lang="en-US"/>
        </a:p>
      </dgm:t>
    </dgm:pt>
    <dgm:pt modelId="{78F8FDBB-E54B-3D4B-9331-E753780E691E}" type="parTrans" cxnId="{1196151C-4989-9C46-BEA5-B4E0D34FABF0}">
      <dgm:prSet/>
      <dgm:spPr/>
      <dgm:t>
        <a:bodyPr/>
        <a:lstStyle/>
        <a:p>
          <a:endParaRPr lang="en-US"/>
        </a:p>
      </dgm:t>
    </dgm:pt>
    <dgm:pt modelId="{E940CFE4-EACF-3B49-90BA-1D86458148A6}" type="pres">
      <dgm:prSet presAssocID="{DA3D0026-4906-4B52-821F-BB04737AD270}" presName="diagram" presStyleCnt="0">
        <dgm:presLayoutVars>
          <dgm:dir/>
          <dgm:resizeHandles val="exact"/>
        </dgm:presLayoutVars>
      </dgm:prSet>
      <dgm:spPr/>
    </dgm:pt>
    <dgm:pt modelId="{1DCE9808-74FD-584C-9E55-6614CE979047}" type="pres">
      <dgm:prSet presAssocID="{CE845D64-4A9C-F54D-8906-0FB14A99DD30}" presName="node" presStyleLbl="node1" presStyleIdx="0" presStyleCnt="6">
        <dgm:presLayoutVars>
          <dgm:bulletEnabled val="1"/>
        </dgm:presLayoutVars>
      </dgm:prSet>
      <dgm:spPr/>
    </dgm:pt>
    <dgm:pt modelId="{51D0E283-5D01-B54A-A927-32A765CA5D5D}" type="pres">
      <dgm:prSet presAssocID="{909B1446-6F34-2C42-9DD7-77DADEA90FAF}" presName="sibTrans" presStyleCnt="0"/>
      <dgm:spPr/>
    </dgm:pt>
    <dgm:pt modelId="{7EF3852F-C5E4-5144-9504-B2E2100DF390}" type="pres">
      <dgm:prSet presAssocID="{E6DDC5A4-0602-4B79-BFF2-5381BCA21C30}" presName="node" presStyleLbl="node1" presStyleIdx="1" presStyleCnt="6">
        <dgm:presLayoutVars>
          <dgm:bulletEnabled val="1"/>
        </dgm:presLayoutVars>
      </dgm:prSet>
      <dgm:spPr/>
    </dgm:pt>
    <dgm:pt modelId="{87E1C47B-5A9A-1A4F-89B3-B75445D4672A}" type="pres">
      <dgm:prSet presAssocID="{FB7C6508-B96C-45D3-A7AC-3EB64554F46C}" presName="sibTrans" presStyleCnt="0"/>
      <dgm:spPr/>
    </dgm:pt>
    <dgm:pt modelId="{79FB4B30-BACA-5640-A822-9D8C159F2403}" type="pres">
      <dgm:prSet presAssocID="{2E893168-8940-46AC-A2ED-D906B253F320}" presName="node" presStyleLbl="node1" presStyleIdx="2" presStyleCnt="6">
        <dgm:presLayoutVars>
          <dgm:bulletEnabled val="1"/>
        </dgm:presLayoutVars>
      </dgm:prSet>
      <dgm:spPr/>
    </dgm:pt>
    <dgm:pt modelId="{12C11BF2-E784-A04B-8124-DD506A4F4AC5}" type="pres">
      <dgm:prSet presAssocID="{5A656804-FC1B-4E4B-A77D-122083DFAEDE}" presName="sibTrans" presStyleCnt="0"/>
      <dgm:spPr/>
    </dgm:pt>
    <dgm:pt modelId="{3645C3D2-D8A4-E144-96B6-F16A2166BA10}" type="pres">
      <dgm:prSet presAssocID="{0F9C22E6-9B67-454A-AB70-8854D9851923}" presName="node" presStyleLbl="node1" presStyleIdx="3" presStyleCnt="6">
        <dgm:presLayoutVars>
          <dgm:bulletEnabled val="1"/>
        </dgm:presLayoutVars>
      </dgm:prSet>
      <dgm:spPr/>
    </dgm:pt>
    <dgm:pt modelId="{C46FCF5C-F1F3-614E-9F2C-02FA5CA0587D}" type="pres">
      <dgm:prSet presAssocID="{DACBCB4D-5102-4B7F-B7F0-8AA1337477CA}" presName="sibTrans" presStyleCnt="0"/>
      <dgm:spPr/>
    </dgm:pt>
    <dgm:pt modelId="{DB205D40-CB7D-1A46-936F-3757117ECE5D}" type="pres">
      <dgm:prSet presAssocID="{290C0D0F-BE22-40C9-93E3-1C2926204422}" presName="node" presStyleLbl="node1" presStyleIdx="4" presStyleCnt="6">
        <dgm:presLayoutVars>
          <dgm:bulletEnabled val="1"/>
        </dgm:presLayoutVars>
      </dgm:prSet>
      <dgm:spPr/>
    </dgm:pt>
    <dgm:pt modelId="{7ABC0628-0FC2-1C44-9DBA-F6567BD22981}" type="pres">
      <dgm:prSet presAssocID="{02F66FAA-9635-4917-A4A5-860AB2E30944}" presName="sibTrans" presStyleCnt="0"/>
      <dgm:spPr/>
    </dgm:pt>
    <dgm:pt modelId="{77810CD1-DEBC-A441-B96E-9283018C3FD2}" type="pres">
      <dgm:prSet presAssocID="{43314CC1-29EA-4294-894D-4E332379B7F3}" presName="node" presStyleLbl="node1" presStyleIdx="5" presStyleCnt="6">
        <dgm:presLayoutVars>
          <dgm:bulletEnabled val="1"/>
        </dgm:presLayoutVars>
      </dgm:prSet>
      <dgm:spPr/>
    </dgm:pt>
  </dgm:ptLst>
  <dgm:cxnLst>
    <dgm:cxn modelId="{D6A35201-F493-4FF7-82BD-06EF501E1BCA}" srcId="{DA3D0026-4906-4B52-821F-BB04737AD270}" destId="{2E893168-8940-46AC-A2ED-D906B253F320}" srcOrd="2" destOrd="0" parTransId="{1EFFA68E-564B-4F12-A6E2-16358825F6E4}" sibTransId="{5A656804-FC1B-4E4B-A77D-122083DFAEDE}"/>
    <dgm:cxn modelId="{1196151C-4989-9C46-BEA5-B4E0D34FABF0}" srcId="{DA3D0026-4906-4B52-821F-BB04737AD270}" destId="{CE845D64-4A9C-F54D-8906-0FB14A99DD30}" srcOrd="0" destOrd="0" parTransId="{78F8FDBB-E54B-3D4B-9331-E753780E691E}" sibTransId="{909B1446-6F34-2C42-9DD7-77DADEA90FAF}"/>
    <dgm:cxn modelId="{A61AD837-FBBE-6A47-963C-6184B9A7AD64}" type="presOf" srcId="{E6DDC5A4-0602-4B79-BFF2-5381BCA21C30}" destId="{7EF3852F-C5E4-5144-9504-B2E2100DF390}" srcOrd="0" destOrd="0" presId="urn:microsoft.com/office/officeart/2005/8/layout/default"/>
    <dgm:cxn modelId="{8AE7FB40-BBE1-C64C-946C-06EB281822DC}" type="presOf" srcId="{DA3D0026-4906-4B52-821F-BB04737AD270}" destId="{E940CFE4-EACF-3B49-90BA-1D86458148A6}" srcOrd="0" destOrd="0" presId="urn:microsoft.com/office/officeart/2005/8/layout/default"/>
    <dgm:cxn modelId="{F5766760-D60C-44C0-994B-CD2AEFD59707}" srcId="{DA3D0026-4906-4B52-821F-BB04737AD270}" destId="{E6DDC5A4-0602-4B79-BFF2-5381BCA21C30}" srcOrd="1" destOrd="0" parTransId="{53C70D80-4A69-4AB2-B286-F41480A143C1}" sibTransId="{FB7C6508-B96C-45D3-A7AC-3EB64554F46C}"/>
    <dgm:cxn modelId="{19301943-1454-B94F-8C0A-DD747791F837}" type="presOf" srcId="{2E893168-8940-46AC-A2ED-D906B253F320}" destId="{79FB4B30-BACA-5640-A822-9D8C159F2403}" srcOrd="0" destOrd="0" presId="urn:microsoft.com/office/officeart/2005/8/layout/default"/>
    <dgm:cxn modelId="{B1413057-94D5-4B61-8821-141819F2A0B2}" srcId="{DA3D0026-4906-4B52-821F-BB04737AD270}" destId="{290C0D0F-BE22-40C9-93E3-1C2926204422}" srcOrd="4" destOrd="0" parTransId="{CCDD4590-4350-4CAF-A1EA-5D873F0786FF}" sibTransId="{02F66FAA-9635-4917-A4A5-860AB2E30944}"/>
    <dgm:cxn modelId="{92887D93-296A-F544-A9BD-F517CE1C2430}" type="presOf" srcId="{CE845D64-4A9C-F54D-8906-0FB14A99DD30}" destId="{1DCE9808-74FD-584C-9E55-6614CE979047}" srcOrd="0" destOrd="0" presId="urn:microsoft.com/office/officeart/2005/8/layout/default"/>
    <dgm:cxn modelId="{7D5A11A8-7357-8D49-ACC3-1C5AC34304FB}" type="presOf" srcId="{43314CC1-29EA-4294-894D-4E332379B7F3}" destId="{77810CD1-DEBC-A441-B96E-9283018C3FD2}" srcOrd="0" destOrd="0" presId="urn:microsoft.com/office/officeart/2005/8/layout/default"/>
    <dgm:cxn modelId="{5AABB6AB-042A-409D-B75B-E64BDA34864F}" srcId="{DA3D0026-4906-4B52-821F-BB04737AD270}" destId="{43314CC1-29EA-4294-894D-4E332379B7F3}" srcOrd="5" destOrd="0" parTransId="{4960E622-B616-4D8A-A4DD-B2DC4C982C3C}" sibTransId="{64946CE8-B4D5-4622-8135-68220AE96765}"/>
    <dgm:cxn modelId="{C37DC4B7-75AE-404E-AC84-D3E31E58980C}" srcId="{DA3D0026-4906-4B52-821F-BB04737AD270}" destId="{0F9C22E6-9B67-454A-AB70-8854D9851923}" srcOrd="3" destOrd="0" parTransId="{9A9ADBD3-E63C-4C95-8947-F85F05CDFF67}" sibTransId="{DACBCB4D-5102-4B7F-B7F0-8AA1337477CA}"/>
    <dgm:cxn modelId="{6E9743D2-3982-5346-B691-A23AD328917C}" type="presOf" srcId="{0F9C22E6-9B67-454A-AB70-8854D9851923}" destId="{3645C3D2-D8A4-E144-96B6-F16A2166BA10}" srcOrd="0" destOrd="0" presId="urn:microsoft.com/office/officeart/2005/8/layout/default"/>
    <dgm:cxn modelId="{1A7BA1EA-3FBD-4248-8E45-196D48EAA809}" type="presOf" srcId="{290C0D0F-BE22-40C9-93E3-1C2926204422}" destId="{DB205D40-CB7D-1A46-936F-3757117ECE5D}" srcOrd="0" destOrd="0" presId="urn:microsoft.com/office/officeart/2005/8/layout/default"/>
    <dgm:cxn modelId="{E35DBF55-0263-0C49-BB95-BD5E6E74B518}" type="presParOf" srcId="{E940CFE4-EACF-3B49-90BA-1D86458148A6}" destId="{1DCE9808-74FD-584C-9E55-6614CE979047}" srcOrd="0" destOrd="0" presId="urn:microsoft.com/office/officeart/2005/8/layout/default"/>
    <dgm:cxn modelId="{5F0DB298-C6B0-794B-B2B2-51809E0A289B}" type="presParOf" srcId="{E940CFE4-EACF-3B49-90BA-1D86458148A6}" destId="{51D0E283-5D01-B54A-A927-32A765CA5D5D}" srcOrd="1" destOrd="0" presId="urn:microsoft.com/office/officeart/2005/8/layout/default"/>
    <dgm:cxn modelId="{6355FC29-1684-674F-8C6C-ABBA2475973F}" type="presParOf" srcId="{E940CFE4-EACF-3B49-90BA-1D86458148A6}" destId="{7EF3852F-C5E4-5144-9504-B2E2100DF390}" srcOrd="2" destOrd="0" presId="urn:microsoft.com/office/officeart/2005/8/layout/default"/>
    <dgm:cxn modelId="{D54AB175-2094-DD4C-BF6E-FE31CA30D44C}" type="presParOf" srcId="{E940CFE4-EACF-3B49-90BA-1D86458148A6}" destId="{87E1C47B-5A9A-1A4F-89B3-B75445D4672A}" srcOrd="3" destOrd="0" presId="urn:microsoft.com/office/officeart/2005/8/layout/default"/>
    <dgm:cxn modelId="{6684C98A-393D-9042-883D-F18F008C54B7}" type="presParOf" srcId="{E940CFE4-EACF-3B49-90BA-1D86458148A6}" destId="{79FB4B30-BACA-5640-A822-9D8C159F2403}" srcOrd="4" destOrd="0" presId="urn:microsoft.com/office/officeart/2005/8/layout/default"/>
    <dgm:cxn modelId="{36C6043C-3675-E448-ADB0-ABA51F8E66F2}" type="presParOf" srcId="{E940CFE4-EACF-3B49-90BA-1D86458148A6}" destId="{12C11BF2-E784-A04B-8124-DD506A4F4AC5}" srcOrd="5" destOrd="0" presId="urn:microsoft.com/office/officeart/2005/8/layout/default"/>
    <dgm:cxn modelId="{3FC36B49-A6E5-794C-BEC0-73DD5532675F}" type="presParOf" srcId="{E940CFE4-EACF-3B49-90BA-1D86458148A6}" destId="{3645C3D2-D8A4-E144-96B6-F16A2166BA10}" srcOrd="6" destOrd="0" presId="urn:microsoft.com/office/officeart/2005/8/layout/default"/>
    <dgm:cxn modelId="{7F66700D-4632-5F4E-8C46-935433E57CF8}" type="presParOf" srcId="{E940CFE4-EACF-3B49-90BA-1D86458148A6}" destId="{C46FCF5C-F1F3-614E-9F2C-02FA5CA0587D}" srcOrd="7" destOrd="0" presId="urn:microsoft.com/office/officeart/2005/8/layout/default"/>
    <dgm:cxn modelId="{462E4678-EFB4-1140-97F2-B4ED7A762D7A}" type="presParOf" srcId="{E940CFE4-EACF-3B49-90BA-1D86458148A6}" destId="{DB205D40-CB7D-1A46-936F-3757117ECE5D}" srcOrd="8" destOrd="0" presId="urn:microsoft.com/office/officeart/2005/8/layout/default"/>
    <dgm:cxn modelId="{D4FE494B-551B-FB4C-AA09-5F1B75564295}" type="presParOf" srcId="{E940CFE4-EACF-3B49-90BA-1D86458148A6}" destId="{7ABC0628-0FC2-1C44-9DBA-F6567BD22981}" srcOrd="9" destOrd="0" presId="urn:microsoft.com/office/officeart/2005/8/layout/default"/>
    <dgm:cxn modelId="{C2F559C8-5724-BF49-8227-80DD5BC33390}" type="presParOf" srcId="{E940CFE4-EACF-3B49-90BA-1D86458148A6}" destId="{77810CD1-DEBC-A441-B96E-9283018C3FD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E9808-74FD-584C-9E55-6614CE979047}">
      <dsp:nvSpPr>
        <dsp:cNvPr id="0" name=""/>
        <dsp:cNvSpPr/>
      </dsp:nvSpPr>
      <dsp:spPr>
        <a:xfrm>
          <a:off x="104655" y="397"/>
          <a:ext cx="2550988" cy="153059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b="1" kern="1200" dirty="0">
              <a:effectLst/>
              <a:latin typeface="Arial" panose="020B0604020202020204" pitchFamily="34" charset="0"/>
              <a:ea typeface="Calibri" panose="020F0502020204030204" pitchFamily="34" charset="0"/>
              <a:cs typeface="Arial" panose="020B0604020202020204" pitchFamily="34" charset="0"/>
            </a:rPr>
            <a:t>Respect</a:t>
          </a:r>
          <a:r>
            <a:rPr lang="en-US" sz="1300" b="1" kern="1200" dirty="0">
              <a:effectLst/>
              <a:latin typeface="Arial" panose="020B0604020202020204" pitchFamily="34" charset="0"/>
              <a:ea typeface="Calibri" panose="020F0502020204030204" pitchFamily="34" charset="0"/>
              <a:cs typeface="Arial" panose="020B0604020202020204" pitchFamily="34" charset="0"/>
            </a:rPr>
            <a:t> </a:t>
          </a:r>
          <a:r>
            <a:rPr lang="en-US" sz="1300" b="0" kern="1200" dirty="0">
              <a:effectLst/>
              <a:latin typeface="Arial" panose="020B0604020202020204" pitchFamily="34" charset="0"/>
              <a:ea typeface="Calibri" panose="020F0502020204030204" pitchFamily="34" charset="0"/>
              <a:cs typeface="Arial" panose="020B0604020202020204" pitchFamily="34" charset="0"/>
            </a:rPr>
            <a:t>the </a:t>
          </a:r>
          <a:r>
            <a:rPr lang="en-US" sz="1300" kern="1200" dirty="0">
              <a:effectLst/>
              <a:latin typeface="Arial" panose="020B0604020202020204" pitchFamily="34" charset="0"/>
              <a:ea typeface="Calibri" panose="020F0502020204030204" pitchFamily="34" charset="0"/>
              <a:cs typeface="Arial" panose="020B0604020202020204" pitchFamily="34" charset="0"/>
            </a:rPr>
            <a:t>community’s culture and members’ time; limit requests to priority “asks” and reimburse attendees for their time.</a:t>
          </a:r>
          <a:endParaRPr lang="en-US" sz="1300" kern="1200" dirty="0">
            <a:latin typeface="Arial" panose="020B0604020202020204" pitchFamily="34" charset="0"/>
            <a:cs typeface="Arial" panose="020B0604020202020204" pitchFamily="34" charset="0"/>
          </a:endParaRPr>
        </a:p>
      </dsp:txBody>
      <dsp:txXfrm>
        <a:off x="104655" y="397"/>
        <a:ext cx="2550988" cy="1530593"/>
      </dsp:txXfrm>
    </dsp:sp>
    <dsp:sp modelId="{7EF3852F-C5E4-5144-9504-B2E2100DF390}">
      <dsp:nvSpPr>
        <dsp:cNvPr id="0" name=""/>
        <dsp:cNvSpPr/>
      </dsp:nvSpPr>
      <dsp:spPr>
        <a:xfrm>
          <a:off x="2910743" y="397"/>
          <a:ext cx="2550988" cy="153059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b="1" kern="1200" dirty="0">
              <a:latin typeface="Arial" panose="020B0604020202020204" pitchFamily="34" charset="0"/>
              <a:cs typeface="Arial" panose="020B0604020202020204" pitchFamily="34" charset="0"/>
            </a:rPr>
            <a:t>Co-design</a:t>
          </a:r>
          <a:r>
            <a:rPr lang="en-US" sz="1300" b="1" kern="1200" dirty="0">
              <a:latin typeface="Arial" panose="020B0604020202020204" pitchFamily="34" charset="0"/>
              <a:cs typeface="Arial" panose="020B0604020202020204" pitchFamily="34" charset="0"/>
            </a:rPr>
            <a:t> </a:t>
          </a:r>
          <a:r>
            <a:rPr lang="en-US" sz="1300" kern="1200" dirty="0">
              <a:latin typeface="Arial" panose="020B0604020202020204" pitchFamily="34" charset="0"/>
              <a:cs typeface="Arial" panose="020B0604020202020204" pitchFamily="34" charset="0"/>
            </a:rPr>
            <a:t>projects with communities for increased community satisfaction and better utilization and long-term outcomes. </a:t>
          </a:r>
        </a:p>
      </dsp:txBody>
      <dsp:txXfrm>
        <a:off x="2910743" y="397"/>
        <a:ext cx="2550988" cy="1530593"/>
      </dsp:txXfrm>
    </dsp:sp>
    <dsp:sp modelId="{79FB4B30-BACA-5640-A822-9D8C159F2403}">
      <dsp:nvSpPr>
        <dsp:cNvPr id="0" name=""/>
        <dsp:cNvSpPr/>
      </dsp:nvSpPr>
      <dsp:spPr>
        <a:xfrm>
          <a:off x="5716830" y="397"/>
          <a:ext cx="2550988" cy="153059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b="1" kern="1200" dirty="0">
              <a:latin typeface="Arial" panose="020B0604020202020204" pitchFamily="34" charset="0"/>
              <a:cs typeface="Arial" panose="020B0604020202020204" pitchFamily="34" charset="0"/>
            </a:rPr>
            <a:t>Engage</a:t>
          </a:r>
          <a:r>
            <a:rPr lang="en-US" sz="1300" b="1" kern="1200" dirty="0">
              <a:latin typeface="Arial" panose="020B0604020202020204" pitchFamily="34" charset="0"/>
              <a:cs typeface="Arial" panose="020B0604020202020204" pitchFamily="34" charset="0"/>
            </a:rPr>
            <a:t> </a:t>
          </a:r>
          <a:r>
            <a:rPr lang="en-US" sz="1300" b="0" kern="1200" dirty="0">
              <a:latin typeface="Arial" panose="020B0604020202020204" pitchFamily="34" charset="0"/>
              <a:cs typeface="Arial" panose="020B0604020202020204" pitchFamily="34" charset="0"/>
            </a:rPr>
            <a:t>t</a:t>
          </a:r>
          <a:r>
            <a:rPr lang="en-US" sz="1300" kern="1200" dirty="0">
              <a:latin typeface="Arial" panose="020B0604020202020204" pitchFamily="34" charset="0"/>
              <a:cs typeface="Arial" panose="020B0604020202020204" pitchFamily="34" charset="0"/>
            </a:rPr>
            <a:t>he community regularly and reflect back what is understood about their goals. Engagement is not a task—it’s an ongoing process. </a:t>
          </a:r>
        </a:p>
      </dsp:txBody>
      <dsp:txXfrm>
        <a:off x="5716830" y="397"/>
        <a:ext cx="2550988" cy="1530593"/>
      </dsp:txXfrm>
    </dsp:sp>
    <dsp:sp modelId="{3645C3D2-D8A4-E144-96B6-F16A2166BA10}">
      <dsp:nvSpPr>
        <dsp:cNvPr id="0" name=""/>
        <dsp:cNvSpPr/>
      </dsp:nvSpPr>
      <dsp:spPr>
        <a:xfrm>
          <a:off x="104655" y="1786089"/>
          <a:ext cx="2550988" cy="153059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b="1" kern="1200" dirty="0">
              <a:latin typeface="Arial" panose="020B0604020202020204" pitchFamily="34" charset="0"/>
              <a:cs typeface="Arial" panose="020B0604020202020204" pitchFamily="34" charset="0"/>
            </a:rPr>
            <a:t>Empower</a:t>
          </a:r>
          <a:r>
            <a:rPr lang="en-US" sz="1300" b="1" kern="1200" dirty="0">
              <a:latin typeface="Arial" panose="020B0604020202020204" pitchFamily="34" charset="0"/>
              <a:cs typeface="Arial" panose="020B0604020202020204" pitchFamily="34" charset="0"/>
            </a:rPr>
            <a:t> </a:t>
          </a:r>
          <a:r>
            <a:rPr lang="en-US" sz="1300" kern="1200" dirty="0">
              <a:latin typeface="Arial" panose="020B0604020202020204" pitchFamily="34" charset="0"/>
              <a:cs typeface="Arial" panose="020B0604020202020204" pitchFamily="34" charset="0"/>
            </a:rPr>
            <a:t>community members: appoint them to steering committees, hire them as contractors or apprentices, and/or provide other economic development opportunities.  </a:t>
          </a:r>
        </a:p>
      </dsp:txBody>
      <dsp:txXfrm>
        <a:off x="104655" y="1786089"/>
        <a:ext cx="2550988" cy="1530593"/>
      </dsp:txXfrm>
    </dsp:sp>
    <dsp:sp modelId="{DB205D40-CB7D-1A46-936F-3757117ECE5D}">
      <dsp:nvSpPr>
        <dsp:cNvPr id="0" name=""/>
        <dsp:cNvSpPr/>
      </dsp:nvSpPr>
      <dsp:spPr>
        <a:xfrm>
          <a:off x="2910743" y="1786089"/>
          <a:ext cx="2550988" cy="153059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b="1" kern="1200" dirty="0">
              <a:latin typeface="Arial" panose="020B0604020202020204" pitchFamily="34" charset="0"/>
              <a:cs typeface="Arial" panose="020B0604020202020204" pitchFamily="34" charset="0"/>
            </a:rPr>
            <a:t>Provide</a:t>
          </a:r>
          <a:r>
            <a:rPr lang="en-US" sz="1300" b="1" kern="1200" dirty="0">
              <a:latin typeface="Arial" panose="020B0604020202020204" pitchFamily="34" charset="0"/>
              <a:cs typeface="Arial" panose="020B0604020202020204" pitchFamily="34" charset="0"/>
            </a:rPr>
            <a:t> </a:t>
          </a:r>
          <a:r>
            <a:rPr lang="en-US" sz="1300" kern="1200" dirty="0">
              <a:latin typeface="Arial" panose="020B0604020202020204" pitchFamily="34" charset="0"/>
              <a:cs typeface="Arial" panose="020B0604020202020204" pitchFamily="34" charset="0"/>
            </a:rPr>
            <a:t>funds, coaching, and training opportunities upfront to help small CBOs understand proposal requirements, hire staff, and interpret and comply with contracting, invoicing, and other requirements. </a:t>
          </a:r>
        </a:p>
      </dsp:txBody>
      <dsp:txXfrm>
        <a:off x="2910743" y="1786089"/>
        <a:ext cx="2550988" cy="1530593"/>
      </dsp:txXfrm>
    </dsp:sp>
    <dsp:sp modelId="{77810CD1-DEBC-A441-B96E-9283018C3FD2}">
      <dsp:nvSpPr>
        <dsp:cNvPr id="0" name=""/>
        <dsp:cNvSpPr/>
      </dsp:nvSpPr>
      <dsp:spPr>
        <a:xfrm>
          <a:off x="5716830" y="1786089"/>
          <a:ext cx="2550988" cy="153059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b="1" kern="1200" dirty="0">
              <a:latin typeface="Arial" panose="020B0604020202020204" pitchFamily="34" charset="0"/>
              <a:cs typeface="Arial" panose="020B0604020202020204" pitchFamily="34" charset="0"/>
            </a:rPr>
            <a:t>Build</a:t>
          </a:r>
          <a:r>
            <a:rPr lang="en-US" sz="1300" kern="1200" dirty="0">
              <a:latin typeface="Arial" panose="020B0604020202020204" pitchFamily="34" charset="0"/>
              <a:cs typeface="Arial" panose="020B0604020202020204" pitchFamily="34" charset="0"/>
            </a:rPr>
            <a:t> flexibility into contracting and funding disbursement to enable swift response to changes in project details and payment needs.</a:t>
          </a:r>
        </a:p>
      </dsp:txBody>
      <dsp:txXfrm>
        <a:off x="5716830" y="1786089"/>
        <a:ext cx="2550988" cy="15305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6/27/2024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ghways.dot.gov/newsroom/biden-harris-administration-announces-623-million-grants-continue-building-out-electric"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highways.dot.gov/newsroom/biden-harris-administration-announces-grants-upgrade-almost-4500-public-electric-vehicl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ergy.gov/eere/i2x/i2x-innovative-queue-management-solutions-iqms-clean-energy-interconnection-an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rel.gov/c2c"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nergy.gov/articles/biden-harris-administration-announces-interagency-commitment-lower-transport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fld id="{AF285793-58F2-5D45-93FF-B0076DA99FD1}" type="slidenum">
              <a:rPr lang="en-US" smtClean="0"/>
              <a:t>1</a:t>
            </a:fld>
            <a:endParaRPr lang="en-US"/>
          </a:p>
        </p:txBody>
      </p:sp>
    </p:spTree>
    <p:extLst>
      <p:ext uri="{BB962C8B-B14F-4D97-AF65-F5344CB8AC3E}">
        <p14:creationId xmlns:p14="http://schemas.microsoft.com/office/powerpoint/2010/main" val="84092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a:t>The Joint Office mission is to accelerate an electrified transportation system that is affordable, convenient, equitable, reliable, and safe. ​</a:t>
            </a:r>
          </a:p>
          <a:p>
            <a:pPr marL="171450" indent="-171450">
              <a:buFont typeface="Arial" panose="020B0604020202020204" pitchFamily="34" charset="0"/>
              <a:buChar char="•"/>
            </a:pPr>
            <a:r>
              <a:rPr lang="en-US" sz="1000"/>
              <a:t>And our vision is a future where everyone can ride and drive electric. </a:t>
            </a:r>
          </a:p>
        </p:txBody>
      </p:sp>
      <p:sp>
        <p:nvSpPr>
          <p:cNvPr id="4" name="Slide Number Placeholder 3"/>
          <p:cNvSpPr>
            <a:spLocks noGrp="1"/>
          </p:cNvSpPr>
          <p:nvPr>
            <p:ph type="sldNum" sz="quarter" idx="5"/>
          </p:nvPr>
        </p:nvSpPr>
        <p:spPr/>
        <p:txBody>
          <a:bodyPr/>
          <a:lstStyle/>
          <a:p>
            <a:fld id="{AF285793-58F2-5D45-93FF-B0076DA99FD1}" type="slidenum">
              <a:rPr lang="en-US" smtClean="0"/>
              <a:t>10</a:t>
            </a:fld>
            <a:endParaRPr lang="en-US"/>
          </a:p>
        </p:txBody>
      </p:sp>
    </p:spTree>
    <p:extLst>
      <p:ext uri="{BB962C8B-B14F-4D97-AF65-F5344CB8AC3E}">
        <p14:creationId xmlns:p14="http://schemas.microsoft.com/office/powerpoint/2010/main" val="160079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11</a:t>
            </a:fld>
            <a:endParaRPr lang="en-US"/>
          </a:p>
        </p:txBody>
      </p:sp>
    </p:spTree>
    <p:extLst>
      <p:ext uri="{BB962C8B-B14F-4D97-AF65-F5344CB8AC3E}">
        <p14:creationId xmlns:p14="http://schemas.microsoft.com/office/powerpoint/2010/main" val="2902149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These encompass both drive and ride electric and equity is embedded as a consideration along the way.</a:t>
            </a:r>
          </a:p>
          <a:p>
            <a:endParaRPr lang="en-US" sz="1000" b="0" dirty="0"/>
          </a:p>
          <a:p>
            <a:r>
              <a:rPr lang="en-US" sz="1000" b="0" dirty="0"/>
              <a:t>NEVI started with </a:t>
            </a:r>
            <a:r>
              <a:rPr lang="en-US" sz="1000" b="1" dirty="0"/>
              <a:t>fast charging along key corridors</a:t>
            </a:r>
            <a:r>
              <a:rPr lang="en-US" sz="1000" b="0" dirty="0"/>
              <a:t>, which is already underway, and then will be moving beyond corridors, along with CFI, to support communities with both DCFC and </a:t>
            </a:r>
            <a:r>
              <a:rPr lang="en-US" sz="1000" b="0"/>
              <a:t>L2 charging.</a:t>
            </a:r>
            <a:endParaRPr lang="en-US" sz="1000" b="0" dirty="0"/>
          </a:p>
          <a:p>
            <a:endParaRPr lang="en-US" sz="1000" b="0" dirty="0"/>
          </a:p>
          <a:p>
            <a:endParaRPr lang="en-US" sz="1000" b="0" dirty="0"/>
          </a:p>
          <a:p>
            <a:r>
              <a:rPr lang="en-US" sz="1000" b="0" dirty="0"/>
              <a:t>The Joint Office supports several programs that were established in the Bipartisan Infrastructure Law including:</a:t>
            </a:r>
          </a:p>
          <a:p>
            <a:pPr marL="171450" indent="-171450">
              <a:buFont typeface="Arial" panose="020B0604020202020204" pitchFamily="34" charset="0"/>
              <a:buChar char="•"/>
            </a:pPr>
            <a:r>
              <a:rPr lang="en-US" sz="1000" b="0" dirty="0"/>
              <a:t>The National Electric Vehicle Infrastructure, also known as “NEVI,” Formula Program. This program provides $5 billion in funding to states to strategically deploy EV charging infrastructure and establish an interconnected network to facilitate data collection, access, and reliability. This is designed to inspire confidence of EV drivers in a national charging network that will allow anyone to ride or drive electric. On September 27, 2022 the Joint Office announced that the Biden-Harris administration has approved Electric Vehicle Infrastructure Deployment Plans for all 50 states, Washington, D.C., and Puerto Rico ahead of schedule under the NEVI Formula Program.</a:t>
            </a:r>
          </a:p>
          <a:p>
            <a:pPr marL="171450" indent="-171450">
              <a:buFont typeface="Arial" panose="020B0604020202020204" pitchFamily="34" charset="0"/>
              <a:buChar char="•"/>
            </a:pPr>
            <a:r>
              <a:rPr lang="en-US" sz="1000" b="0" dirty="0"/>
              <a:t>There is also the NEVI Discretionary Program which provides $2.5 billion in community grants for EV charging, as well as hydrogen, natural gas, and propane fueling infrastructure. </a:t>
            </a:r>
            <a:endParaRPr lang="en-US" sz="1000" b="0" dirty="0">
              <a:highlight>
                <a:srgbClr val="FFFF00"/>
              </a:highlight>
            </a:endParaRPr>
          </a:p>
          <a:p>
            <a:pPr marL="171450" indent="-171450">
              <a:buFont typeface="Arial" panose="020B0604020202020204" pitchFamily="34" charset="0"/>
              <a:buChar char="•"/>
            </a:pPr>
            <a:r>
              <a:rPr lang="en-US" sz="1000" b="0" dirty="0"/>
              <a:t>The Low-No Emissions Grants Program for Transit provides $5.6 billion in support of low- and no-emission transit bus deployments. </a:t>
            </a:r>
          </a:p>
          <a:p>
            <a:pPr marL="171450" indent="-171450">
              <a:buFont typeface="Arial" panose="020B0604020202020204" pitchFamily="34" charset="0"/>
              <a:buChar char="•"/>
            </a:pPr>
            <a:r>
              <a:rPr lang="en-US" sz="1000" b="0" dirty="0"/>
              <a:t>Finally, the Clean School Bus Program distributes $5 billion in support of electric school bus deployments.</a:t>
            </a:r>
          </a:p>
          <a:p>
            <a:pPr marL="171450" indent="-171450">
              <a:buFont typeface="Arial" panose="020B0604020202020204" pitchFamily="34" charset="0"/>
              <a:buChar char="•"/>
            </a:pPr>
            <a:endParaRPr lang="en-US" sz="1000" b="0" dirty="0">
              <a:highlight>
                <a:srgbClr val="FFFF00"/>
              </a:highlight>
            </a:endParaRP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p:txBody>
      </p:sp>
      <p:sp>
        <p:nvSpPr>
          <p:cNvPr id="4" name="Slide Number Placeholder 3"/>
          <p:cNvSpPr>
            <a:spLocks noGrp="1"/>
          </p:cNvSpPr>
          <p:nvPr>
            <p:ph type="sldNum" sz="quarter" idx="5"/>
          </p:nvPr>
        </p:nvSpPr>
        <p:spPr/>
        <p:txBody>
          <a:bodyPr/>
          <a:lstStyle/>
          <a:p>
            <a:fld id="{AF285793-58F2-5D45-93FF-B0076DA99FD1}" type="slidenum">
              <a:rPr lang="en-US" smtClean="0"/>
              <a:t>12</a:t>
            </a:fld>
            <a:endParaRPr lang="en-US"/>
          </a:p>
        </p:txBody>
      </p:sp>
    </p:spTree>
    <p:extLst>
      <p:ext uri="{BB962C8B-B14F-4D97-AF65-F5344CB8AC3E}">
        <p14:creationId xmlns:p14="http://schemas.microsoft.com/office/powerpoint/2010/main" val="4118981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900" dirty="0">
                <a:latin typeface="Calibri"/>
                <a:cs typeface="Calibri"/>
              </a:rPr>
              <a:t>2024 is off to a pretty amazing start </a:t>
            </a:r>
          </a:p>
          <a:p>
            <a:pPr lvl="1"/>
            <a:endParaRPr lang="en-US" sz="1900" dirty="0">
              <a:latin typeface="Calibri"/>
              <a:cs typeface="Calibri"/>
            </a:endParaRPr>
          </a:p>
          <a:p>
            <a:pPr lvl="1"/>
            <a:r>
              <a:rPr lang="en-US" sz="1900" dirty="0">
                <a:latin typeface="Calibri"/>
                <a:cs typeface="Calibri"/>
              </a:rPr>
              <a:t>Just in the last two months we have seen three NEVI stations opening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latin typeface="Calibri"/>
                <a:cs typeface="Calibri"/>
              </a:rPr>
              <a:t>Last 10 days we had CFI, RAA and the Joint Office FOA (we will talk more about the JO FOA #2 today)</a:t>
            </a:r>
          </a:p>
          <a:p>
            <a:pPr marL="800100" lvl="1" indent="-342900">
              <a:buFont typeface="Arial" panose="020B0604020202020204" pitchFamily="34" charset="0"/>
              <a:buChar char="•"/>
            </a:pPr>
            <a:r>
              <a:rPr lang="en-US" sz="1900" dirty="0">
                <a:latin typeface="Calibri"/>
                <a:cs typeface="Calibri"/>
              </a:rPr>
              <a:t>A number of great announcements and Polly and I celebrated </a:t>
            </a:r>
            <a:r>
              <a:rPr lang="en-US" sz="1900" dirty="0" err="1">
                <a:latin typeface="Calibri"/>
                <a:cs typeface="Calibri"/>
              </a:rPr>
              <a:t>Marylands</a:t>
            </a:r>
            <a:r>
              <a:rPr lang="en-US" sz="1900" dirty="0">
                <a:latin typeface="Calibri"/>
                <a:cs typeface="Calibri"/>
              </a:rPr>
              <a:t> CFI win at Coppin State U a historically Black College with the Governor, Mayor of Baltimore and Senators Cardin and Van </a:t>
            </a:r>
            <a:r>
              <a:rPr lang="en-US" sz="1900" dirty="0" err="1">
                <a:latin typeface="Calibri"/>
                <a:cs typeface="Calibri"/>
              </a:rPr>
              <a:t>Hollen</a:t>
            </a:r>
            <a:r>
              <a:rPr lang="en-US" sz="1900" dirty="0">
                <a:latin typeface="Calibri"/>
                <a:cs typeface="Calibri"/>
              </a:rPr>
              <a:t>. </a:t>
            </a:r>
            <a:r>
              <a:rPr lang="en-US" sz="1900" dirty="0" err="1">
                <a:latin typeface="Calibri"/>
                <a:cs typeface="Calibri"/>
              </a:rPr>
              <a:t>Shailen</a:t>
            </a:r>
            <a:r>
              <a:rPr lang="en-US" sz="1900" dirty="0">
                <a:latin typeface="Calibri"/>
                <a:cs typeface="Calibri"/>
              </a:rPr>
              <a:t> was in New Mexico and Michigan…</a:t>
            </a:r>
          </a:p>
          <a:p>
            <a:pPr marL="800100" lvl="1" indent="-342900">
              <a:buFont typeface="Arial" panose="020B0604020202020204" pitchFamily="34" charset="0"/>
              <a:buChar char="•"/>
            </a:pPr>
            <a:r>
              <a:rPr lang="en-US" sz="1900" dirty="0">
                <a:latin typeface="Calibri"/>
                <a:cs typeface="Calibri"/>
              </a:rPr>
              <a:t>And the J3400 connector </a:t>
            </a:r>
          </a:p>
          <a:p>
            <a:pPr marL="800100" lvl="1" indent="-342900">
              <a:buFont typeface="Arial" panose="020B0604020202020204" pitchFamily="34" charset="0"/>
              <a:buChar char="•"/>
            </a:pPr>
            <a:endParaRPr lang="en-US" sz="1900" dirty="0">
              <a:latin typeface="Calibri"/>
              <a:cs typeface="Calibri"/>
            </a:endParaRPr>
          </a:p>
          <a:p>
            <a:pPr marL="800100" lvl="1" indent="-342900">
              <a:buFont typeface="Arial" panose="020B0604020202020204" pitchFamily="34" charset="0"/>
              <a:buChar char="•"/>
            </a:pPr>
            <a:endParaRPr lang="en-US" sz="1900" dirty="0">
              <a:latin typeface="Calibri"/>
              <a:cs typeface="Calibri"/>
            </a:endParaRPr>
          </a:p>
          <a:p>
            <a:r>
              <a:rPr lang="en-US" sz="2000" b="1" dirty="0">
                <a:latin typeface="Montserrat"/>
                <a:cs typeface="Calibri" panose="020F0502020204030204"/>
              </a:rPr>
              <a:t>Ohio NEVI Station Opening</a:t>
            </a:r>
          </a:p>
          <a:p>
            <a:pPr marL="213995" indent="-213995">
              <a:buFont typeface="Arial" panose="020B0604020202020204" pitchFamily="34" charset="0"/>
              <a:buChar char="•"/>
            </a:pPr>
            <a:r>
              <a:rPr lang="en-US" sz="2000" dirty="0">
                <a:solidFill>
                  <a:srgbClr val="242424"/>
                </a:solidFill>
                <a:latin typeface="Montserrat"/>
                <a:cs typeface="Calibri"/>
              </a:rPr>
              <a:t>December 13, 2023</a:t>
            </a:r>
          </a:p>
          <a:p>
            <a:r>
              <a:rPr lang="en-US" sz="2000" b="1" dirty="0">
                <a:solidFill>
                  <a:srgbClr val="242424"/>
                </a:solidFill>
                <a:latin typeface="Montserrat"/>
                <a:cs typeface="Calibri"/>
              </a:rPr>
              <a:t>New York NEVI Station Opening</a:t>
            </a:r>
          </a:p>
          <a:p>
            <a:pPr marL="257175" indent="-257175">
              <a:buFont typeface="Arial" panose="020B0604020202020204" pitchFamily="34" charset="0"/>
              <a:buChar char="•"/>
            </a:pPr>
            <a:r>
              <a:rPr lang="en-US" sz="2000" dirty="0">
                <a:solidFill>
                  <a:srgbClr val="242424"/>
                </a:solidFill>
                <a:latin typeface="Montserrat"/>
                <a:cs typeface="Calibri"/>
              </a:rPr>
              <a:t>December 15, 2023</a:t>
            </a:r>
          </a:p>
          <a:p>
            <a:r>
              <a:rPr lang="en-US" sz="2000" b="1" dirty="0">
                <a:solidFill>
                  <a:srgbClr val="242424"/>
                </a:solidFill>
                <a:latin typeface="Montserrat"/>
                <a:cs typeface="Calibri"/>
              </a:rPr>
              <a:t>J3400 EV Charging Connector Standard</a:t>
            </a:r>
          </a:p>
          <a:p>
            <a:pPr marL="213995" indent="-213995">
              <a:buFont typeface="Arial"/>
              <a:buChar char="•"/>
            </a:pPr>
            <a:r>
              <a:rPr lang="en-US" sz="2000" dirty="0">
                <a:solidFill>
                  <a:srgbClr val="242424"/>
                </a:solidFill>
                <a:latin typeface="Montserrat"/>
                <a:cs typeface="Calibri"/>
              </a:rPr>
              <a:t>December 19, 2023</a:t>
            </a:r>
          </a:p>
          <a:p>
            <a:r>
              <a:rPr lang="en-US" sz="2000" b="1" dirty="0">
                <a:solidFill>
                  <a:srgbClr val="242424"/>
                </a:solidFill>
                <a:latin typeface="Montserrat"/>
                <a:cs typeface="Calibri"/>
              </a:rPr>
              <a:t>Clean School Bus Awards</a:t>
            </a:r>
          </a:p>
          <a:p>
            <a:pPr marL="213995" indent="-213995">
              <a:buFont typeface="Arial"/>
              <a:buChar char="•"/>
            </a:pPr>
            <a:r>
              <a:rPr lang="en-US" sz="2000" dirty="0">
                <a:solidFill>
                  <a:srgbClr val="242424"/>
                </a:solidFill>
                <a:latin typeface="Montserrat"/>
                <a:cs typeface="Calibri"/>
              </a:rPr>
              <a:t>$1 billion awarded on January 8</a:t>
            </a:r>
          </a:p>
          <a:p>
            <a:r>
              <a:rPr lang="en-US" sz="2000" b="1" dirty="0">
                <a:solidFill>
                  <a:srgbClr val="242424"/>
                </a:solidFill>
                <a:latin typeface="Montserrat"/>
                <a:ea typeface="+mn-lt"/>
                <a:cs typeface="+mn-lt"/>
              </a:rPr>
              <a:t>Charging and Fueling Infrastructure (CFI) Discretionary Grant Program</a:t>
            </a:r>
            <a:endParaRPr lang="en-US" sz="2000" b="1" dirty="0"/>
          </a:p>
          <a:p>
            <a:pPr marL="213995" indent="-213995">
              <a:buFont typeface="Arial"/>
              <a:buChar char="•"/>
            </a:pPr>
            <a:r>
              <a:rPr lang="en-US" sz="2000" dirty="0">
                <a:solidFill>
                  <a:srgbClr val="242424"/>
                </a:solidFill>
                <a:latin typeface="Montserrat"/>
                <a:cs typeface="Calibri"/>
              </a:rPr>
              <a:t>$623 million </a:t>
            </a:r>
            <a:r>
              <a:rPr lang="en-US" sz="2000" dirty="0">
                <a:solidFill>
                  <a:srgbClr val="242424"/>
                </a:solidFill>
                <a:latin typeface="Montserrat"/>
                <a:cs typeface="Calibri"/>
                <a:hlinkClick r:id="rId3"/>
              </a:rPr>
              <a:t>awarded</a:t>
            </a:r>
            <a:r>
              <a:rPr lang="en-US" sz="2000" dirty="0">
                <a:solidFill>
                  <a:srgbClr val="242424"/>
                </a:solidFill>
                <a:latin typeface="Montserrat"/>
                <a:cs typeface="Calibri"/>
              </a:rPr>
              <a:t> on January 11</a:t>
            </a:r>
            <a:endParaRPr lang="en-US" sz="2000" baseline="30000" dirty="0">
              <a:solidFill>
                <a:srgbClr val="242424"/>
              </a:solidFill>
              <a:latin typeface="Montserrat"/>
              <a:cs typeface="Calibri"/>
            </a:endParaRPr>
          </a:p>
          <a:p>
            <a:r>
              <a:rPr lang="en-US" sz="2000" b="1" dirty="0">
                <a:solidFill>
                  <a:srgbClr val="242424"/>
                </a:solidFill>
                <a:latin typeface="Montserrat"/>
                <a:cs typeface="Calibri"/>
              </a:rPr>
              <a:t>Reliability and Accessibility Accelerator</a:t>
            </a:r>
          </a:p>
          <a:p>
            <a:pPr marL="213995" indent="-213995">
              <a:buFont typeface="Arial" panose="020B0604020202020204" pitchFamily="34" charset="0"/>
              <a:buChar char="•"/>
            </a:pPr>
            <a:r>
              <a:rPr lang="en-US" sz="2000" dirty="0">
                <a:solidFill>
                  <a:srgbClr val="242424"/>
                </a:solidFill>
                <a:latin typeface="Montserrat"/>
                <a:cs typeface="Calibri"/>
              </a:rPr>
              <a:t>$148 million </a:t>
            </a:r>
            <a:r>
              <a:rPr lang="en-US" sz="2000" dirty="0">
                <a:solidFill>
                  <a:srgbClr val="242424"/>
                </a:solidFill>
                <a:latin typeface="Montserrat"/>
                <a:cs typeface="Calibri"/>
                <a:hlinkClick r:id="rId4"/>
              </a:rPr>
              <a:t>awarded</a:t>
            </a:r>
            <a:r>
              <a:rPr lang="en-US" sz="2000" dirty="0">
                <a:solidFill>
                  <a:srgbClr val="242424"/>
                </a:solidFill>
                <a:latin typeface="Montserrat"/>
                <a:cs typeface="Calibri"/>
              </a:rPr>
              <a:t> on January 18</a:t>
            </a:r>
            <a:endParaRPr lang="en-US" sz="2000" baseline="30000" dirty="0">
              <a:solidFill>
                <a:srgbClr val="242424"/>
              </a:solidFill>
              <a:latin typeface="Montserrat"/>
              <a:cs typeface="Calibri"/>
            </a:endParaRPr>
          </a:p>
          <a:p>
            <a:r>
              <a:rPr lang="en-US" sz="2000" b="1" dirty="0">
                <a:solidFill>
                  <a:srgbClr val="242424"/>
                </a:solidFill>
                <a:latin typeface="Montserrat"/>
                <a:cs typeface="Calibri"/>
              </a:rPr>
              <a:t>Joint Office Ride and Drive Electric FOA</a:t>
            </a:r>
            <a:endParaRPr lang="en-US" sz="2000" baseline="30000" dirty="0">
              <a:solidFill>
                <a:srgbClr val="242424"/>
              </a:solidFill>
              <a:latin typeface="Montserrat"/>
              <a:cs typeface="Calibri"/>
            </a:endParaRPr>
          </a:p>
          <a:p>
            <a:pPr marL="213995" indent="-213995">
              <a:buFont typeface="Arial"/>
              <a:buChar char="•"/>
            </a:pPr>
            <a:r>
              <a:rPr lang="en-US" sz="2000" dirty="0">
                <a:solidFill>
                  <a:srgbClr val="242424"/>
                </a:solidFill>
                <a:latin typeface="Montserrat"/>
                <a:cs typeface="Calibri"/>
              </a:rPr>
              <a:t>$46 million awarded on January 19</a:t>
            </a:r>
          </a:p>
          <a:p>
            <a:r>
              <a:rPr lang="en-US" sz="2000" b="1" dirty="0">
                <a:solidFill>
                  <a:srgbClr val="242424"/>
                </a:solidFill>
                <a:latin typeface="Montserrat"/>
                <a:cs typeface="Calibri"/>
              </a:rPr>
              <a:t>Pennsylvania NEVI Station Opening</a:t>
            </a:r>
          </a:p>
          <a:p>
            <a:pPr marL="213995" indent="-213995">
              <a:buFont typeface="Arial"/>
              <a:buChar char="•"/>
            </a:pPr>
            <a:r>
              <a:rPr lang="en-US" sz="2000" dirty="0">
                <a:solidFill>
                  <a:srgbClr val="242424"/>
                </a:solidFill>
                <a:latin typeface="Montserrat"/>
                <a:cs typeface="Calibri"/>
              </a:rPr>
              <a:t>Expected week of January 22</a:t>
            </a:r>
          </a:p>
          <a:p>
            <a:r>
              <a:rPr lang="en-US" sz="2000" b="1" dirty="0">
                <a:solidFill>
                  <a:srgbClr val="242424"/>
                </a:solidFill>
                <a:latin typeface="Montserrat"/>
                <a:cs typeface="Calibri"/>
              </a:rPr>
              <a:t>Clean Bus Planning Announcement</a:t>
            </a:r>
          </a:p>
          <a:p>
            <a:pPr marL="213995" indent="-213995">
              <a:buFont typeface="Arial"/>
              <a:buChar char="•"/>
            </a:pPr>
            <a:r>
              <a:rPr lang="en-US" sz="2000" dirty="0">
                <a:solidFill>
                  <a:srgbClr val="242424"/>
                </a:solidFill>
                <a:latin typeface="Montserrat"/>
                <a:cs typeface="Calibri"/>
              </a:rPr>
              <a:t>Opportunity to be announced January 24 (TBC)</a:t>
            </a:r>
          </a:p>
          <a:p>
            <a:pPr marL="800100" lvl="1" indent="-342900">
              <a:buFont typeface="Arial" panose="020B0604020202020204" pitchFamily="34" charset="0"/>
              <a:buChar char="•"/>
            </a:pPr>
            <a:endParaRPr lang="en-US" sz="1900" dirty="0">
              <a:latin typeface="Calibri"/>
              <a:cs typeface="Calibri"/>
            </a:endParaRPr>
          </a:p>
          <a:p>
            <a:endParaRPr lang="en-US" dirty="0">
              <a:latin typeface="Calibri" panose="020F0502020204030204" pitchFamily="34" charset="0"/>
              <a:ea typeface="Calibri" panose="020F0502020204030204" pitchFamily="34" charset="0"/>
              <a:cs typeface="Calibri"/>
            </a:endParaRPr>
          </a:p>
          <a:p>
            <a:endParaRPr lang="en-US" sz="1900" dirty="0">
              <a:latin typeface="Calibri" panose="020F0502020204030204" pitchFamily="34" charset="0"/>
              <a:ea typeface="Calibri" panose="020F0502020204030204" pitchFamily="34" charset="0"/>
              <a:cs typeface="Calibri"/>
            </a:endParaRPr>
          </a:p>
          <a:p>
            <a:r>
              <a:rPr lang="en-US" sz="1900" dirty="0">
                <a:latin typeface="Calibri"/>
                <a:ea typeface="Calibri" panose="020F0502020204030204" pitchFamily="34" charset="0"/>
                <a:cs typeface="Calibri"/>
              </a:rPr>
              <a:t> </a:t>
            </a:r>
          </a:p>
          <a:p>
            <a:endParaRPr lang="en-US" sz="2100" dirty="0">
              <a:latin typeface="Calibri Light" panose="020F0302020204030204" pitchFamily="34" charset="0"/>
            </a:endParaRPr>
          </a:p>
          <a:p>
            <a:endParaRPr lang="en-US" sz="2100" dirty="0">
              <a:latin typeface="Calibri Light" panose="020F0302020204030204" pitchFamily="34" charset="0"/>
            </a:endParaRPr>
          </a:p>
          <a:p>
            <a:endParaRPr lang="en-US" sz="2100" dirty="0">
              <a:latin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66612">
              <a:defRPr/>
            </a:pPr>
            <a:fld id="{43ADD6AA-B645-4DDA-AC04-D40AC84733BC}" type="slidenum">
              <a:rPr lang="en-US">
                <a:solidFill>
                  <a:prstClr val="black"/>
                </a:solidFill>
                <a:latin typeface="Calibri" panose="020F0502020204030204"/>
              </a:rPr>
              <a:pPr defTabSz="96661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98481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open, but I can’t answer questions. They should be directed to the email address set up for that purpose.</a:t>
            </a:r>
          </a:p>
        </p:txBody>
      </p:sp>
      <p:sp>
        <p:nvSpPr>
          <p:cNvPr id="4" name="Slide Number Placeholder 3"/>
          <p:cNvSpPr>
            <a:spLocks noGrp="1"/>
          </p:cNvSpPr>
          <p:nvPr>
            <p:ph type="sldNum" sz="quarter" idx="5"/>
          </p:nvPr>
        </p:nvSpPr>
        <p:spPr/>
        <p:txBody>
          <a:bodyPr/>
          <a:lstStyle/>
          <a:p>
            <a:fld id="{AF285793-58F2-5D45-93FF-B0076DA99FD1}" type="slidenum">
              <a:rPr lang="en-US" smtClean="0"/>
              <a:t>14</a:t>
            </a:fld>
            <a:endParaRPr lang="en-US"/>
          </a:p>
        </p:txBody>
      </p:sp>
    </p:spTree>
    <p:extLst>
      <p:ext uri="{BB962C8B-B14F-4D97-AF65-F5344CB8AC3E}">
        <p14:creationId xmlns:p14="http://schemas.microsoft.com/office/powerpoint/2010/main" val="3373436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we are organized to focus on our areas of emphasis</a:t>
            </a:r>
          </a:p>
          <a:p>
            <a:endParaRPr lang="en-US" dirty="0"/>
          </a:p>
          <a:p>
            <a:r>
              <a:rPr lang="en-US" dirty="0"/>
              <a:t>Mainly note where I fall on this chart, that there is an entire area for TA, for S&amp;R, and that we have a senior advisor for utilities.</a:t>
            </a:r>
          </a:p>
        </p:txBody>
      </p:sp>
      <p:sp>
        <p:nvSpPr>
          <p:cNvPr id="4" name="Slide Number Placeholder 3"/>
          <p:cNvSpPr>
            <a:spLocks noGrp="1"/>
          </p:cNvSpPr>
          <p:nvPr>
            <p:ph type="sldNum" sz="quarter" idx="5"/>
          </p:nvPr>
        </p:nvSpPr>
        <p:spPr/>
        <p:txBody>
          <a:bodyPr/>
          <a:lstStyle/>
          <a:p>
            <a:fld id="{AF285793-58F2-5D45-93FF-B0076DA99FD1}" type="slidenum">
              <a:rPr lang="en-US" smtClean="0"/>
              <a:t>17</a:t>
            </a:fld>
            <a:endParaRPr lang="en-US"/>
          </a:p>
        </p:txBody>
      </p:sp>
    </p:spTree>
    <p:extLst>
      <p:ext uri="{BB962C8B-B14F-4D97-AF65-F5344CB8AC3E}">
        <p14:creationId xmlns:p14="http://schemas.microsoft.com/office/powerpoint/2010/main" val="1747558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18</a:t>
            </a:fld>
            <a:endParaRPr lang="en-US"/>
          </a:p>
        </p:txBody>
      </p:sp>
    </p:spTree>
    <p:extLst>
      <p:ext uri="{BB962C8B-B14F-4D97-AF65-F5344CB8AC3E}">
        <p14:creationId xmlns:p14="http://schemas.microsoft.com/office/powerpoint/2010/main" val="415143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a:solidFill>
                  <a:srgbClr val="0563C1"/>
                </a:solidFill>
                <a:effectLst/>
                <a:latin typeface="Calibri" panose="020F0502020204030204" pitchFamily="34" charset="0"/>
                <a:ea typeface="Calibri" panose="020F0502020204030204" pitchFamily="34" charset="0"/>
                <a:hlinkClick r:id="rId3"/>
              </a:rPr>
              <a:t>Innovative Queue Management Solutions (</a:t>
            </a:r>
            <a:r>
              <a:rPr lang="en-US" sz="1800" u="sng" dirty="0" err="1">
                <a:solidFill>
                  <a:srgbClr val="0563C1"/>
                </a:solidFill>
                <a:effectLst/>
                <a:latin typeface="Calibri" panose="020F0502020204030204" pitchFamily="34" charset="0"/>
                <a:ea typeface="Calibri" panose="020F0502020204030204" pitchFamily="34" charset="0"/>
                <a:hlinkClick r:id="rId3"/>
              </a:rPr>
              <a:t>iQMS</a:t>
            </a:r>
            <a:r>
              <a:rPr lang="en-US" sz="1800" u="sng" dirty="0">
                <a:solidFill>
                  <a:srgbClr val="0563C1"/>
                </a:solidFill>
                <a:effectLst/>
                <a:latin typeface="Calibri" panose="020F0502020204030204" pitchFamily="34" charset="0"/>
                <a:ea typeface="Calibri" panose="020F0502020204030204" pitchFamily="34" charset="0"/>
                <a:hlinkClick r:id="rId3"/>
              </a:rPr>
              <a:t>) for Clean Energy Interconnection and Energization program</a:t>
            </a: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19</a:t>
            </a:fld>
            <a:endParaRPr lang="en-US"/>
          </a:p>
        </p:txBody>
      </p:sp>
    </p:spTree>
    <p:extLst>
      <p:ext uri="{BB962C8B-B14F-4D97-AF65-F5344CB8AC3E}">
        <p14:creationId xmlns:p14="http://schemas.microsoft.com/office/powerpoint/2010/main" val="2394081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solidFill>
                  <a:schemeClr val="tx1"/>
                </a:solidFill>
              </a:rPr>
              <a:t>NEVI Formula Program is a covered program under Justice40</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T</a:t>
            </a:r>
            <a:r>
              <a:rPr lang="en-US" sz="1000" kern="1200" dirty="0">
                <a:solidFill>
                  <a:schemeClr val="tx1"/>
                </a:solidFill>
                <a:effectLst/>
                <a:latin typeface="+mn-lt"/>
                <a:ea typeface="+mn-ea"/>
                <a:cs typeface="+mn-cs"/>
              </a:rPr>
              <a:t>he Biden administration established the Justice40 Initiative in January 2021. This initiative established a goal that 40% of overall benefits of certain federal investments flow to disadvantaged communities – to ensure that communities are not left behind as we transition to new energy and transportation systems.</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The NEVI program is a covered program under Justice40. At least 40% of the benefits of the EV program investment </a:t>
            </a:r>
            <a:r>
              <a:rPr lang="en-US" sz="1000" dirty="0"/>
              <a:t>must</a:t>
            </a:r>
            <a:r>
              <a:rPr lang="en-US" sz="1000" kern="1200" dirty="0">
                <a:solidFill>
                  <a:schemeClr val="tx1"/>
                </a:solidFill>
                <a:effectLst/>
                <a:latin typeface="+mn-lt"/>
                <a:ea typeface="+mn-ea"/>
                <a:cs typeface="+mn-cs"/>
              </a:rPr>
              <a:t> flow </a:t>
            </a:r>
            <a:r>
              <a:rPr lang="en-US" sz="1000" dirty="0"/>
              <a:t>to</a:t>
            </a:r>
            <a:r>
              <a:rPr lang="en-US" sz="1000" kern="1200" dirty="0">
                <a:solidFill>
                  <a:schemeClr val="tx1"/>
                </a:solidFill>
                <a:effectLst/>
                <a:latin typeface="+mn-lt"/>
                <a:ea typeface="+mn-ea"/>
                <a:cs typeface="+mn-cs"/>
              </a:rPr>
              <a:t> disadvantaged communities. And </a:t>
            </a:r>
            <a:r>
              <a:rPr lang="en-US" sz="1000" dirty="0"/>
              <a:t>community engagement</a:t>
            </a:r>
            <a:r>
              <a:rPr lang="en-US" sz="1000" kern="1200" dirty="0">
                <a:solidFill>
                  <a:schemeClr val="tx1"/>
                </a:solidFill>
                <a:effectLst/>
                <a:latin typeface="+mn-lt"/>
                <a:ea typeface="+mn-ea"/>
                <a:cs typeface="+mn-cs"/>
              </a:rPr>
              <a:t> will be key </a:t>
            </a:r>
            <a:r>
              <a:rPr lang="en-US" sz="1000" dirty="0"/>
              <a:t>to achieving these</a:t>
            </a:r>
            <a:r>
              <a:rPr lang="en-US" sz="1000" kern="1200" dirty="0">
                <a:solidFill>
                  <a:schemeClr val="tx1"/>
                </a:solidFill>
                <a:effectLst/>
                <a:latin typeface="+mn-lt"/>
                <a:ea typeface="+mn-ea"/>
                <a:cs typeface="+mn-cs"/>
              </a:rPr>
              <a:t> equity</a:t>
            </a:r>
            <a:r>
              <a:rPr lang="en-US" sz="1000" dirty="0"/>
              <a:t> goals</a:t>
            </a:r>
            <a:r>
              <a:rPr lang="en-US" sz="1000" kern="1200" dirty="0">
                <a:solidFill>
                  <a:schemeClr val="tx1"/>
                </a:solidFill>
                <a:effectLst/>
                <a:latin typeface="+mn-lt"/>
                <a:ea typeface="+mn-ea"/>
                <a:cs typeface="+mn-cs"/>
              </a:rPr>
              <a:t>.</a:t>
            </a:r>
            <a:endParaRPr lang="en-US" sz="1000" dirty="0">
              <a:cs typeface="Calibri"/>
            </a:endParaRPr>
          </a:p>
          <a:p>
            <a:pPr marL="171450" indent="-171450">
              <a:buFont typeface="Arial" panose="020B0604020202020204" pitchFamily="34" charset="0"/>
              <a:buChar char="•"/>
            </a:pPr>
            <a:r>
              <a:rPr lang="en-US" sz="1000" dirty="0"/>
              <a:t>There are three primary questions that need to be answered when implementing Justice40</a:t>
            </a:r>
            <a:endParaRPr lang="en-US" sz="1000" dirty="0">
              <a:cs typeface="Calibri"/>
            </a:endParaRPr>
          </a:p>
          <a:p>
            <a:pPr marL="628650" lvl="1" indent="-171450">
              <a:buFont typeface="Arial" panose="020B0604020202020204" pitchFamily="34" charset="0"/>
              <a:buChar char="•"/>
            </a:pPr>
            <a:r>
              <a:rPr lang="en-US" sz="1000" dirty="0"/>
              <a:t>How do we define disadvantaged communities?</a:t>
            </a:r>
          </a:p>
          <a:p>
            <a:pPr marL="628650" lvl="1" indent="-171450">
              <a:buFont typeface="Arial" panose="020B0604020202020204" pitchFamily="34" charset="0"/>
              <a:buChar char="•"/>
            </a:pPr>
            <a:r>
              <a:rPr lang="en-US" sz="1000" dirty="0"/>
              <a:t>Which investments are relevant to Justice40?</a:t>
            </a:r>
          </a:p>
          <a:p>
            <a:pPr marL="628650" lvl="1" indent="-171450">
              <a:buFont typeface="Arial" panose="020B0604020202020204" pitchFamily="34" charset="0"/>
              <a:buChar char="•"/>
            </a:pPr>
            <a:r>
              <a:rPr lang="en-US" sz="1000" dirty="0"/>
              <a:t>How do we measure and track the benefits of Justice40 investments?</a:t>
            </a:r>
          </a:p>
        </p:txBody>
      </p:sp>
      <p:sp>
        <p:nvSpPr>
          <p:cNvPr id="4" name="Slide Number Placeholder 3"/>
          <p:cNvSpPr>
            <a:spLocks noGrp="1"/>
          </p:cNvSpPr>
          <p:nvPr>
            <p:ph type="sldNum" sz="quarter" idx="5"/>
          </p:nvPr>
        </p:nvSpPr>
        <p:spPr/>
        <p:txBody>
          <a:bodyPr/>
          <a:lstStyle/>
          <a:p>
            <a:fld id="{AF285793-58F2-5D45-93FF-B0076DA99FD1}" type="slidenum">
              <a:rPr lang="en-US" smtClean="0"/>
              <a:t>21</a:t>
            </a:fld>
            <a:endParaRPr lang="en-US"/>
          </a:p>
        </p:txBody>
      </p:sp>
    </p:spTree>
    <p:extLst>
      <p:ext uri="{BB962C8B-B14F-4D97-AF65-F5344CB8AC3E}">
        <p14:creationId xmlns:p14="http://schemas.microsoft.com/office/powerpoint/2010/main" val="2524065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a:t>Another key aspect of Justice40 is to identify which benefits are of highest priority to DACs and design program implementation accordingly.</a:t>
            </a:r>
          </a:p>
          <a:p>
            <a:pPr>
              <a:lnSpc>
                <a:spcPct val="110000"/>
              </a:lnSpc>
            </a:pPr>
            <a:r>
              <a:rPr lang="en-US"/>
              <a:t> </a:t>
            </a:r>
            <a:endParaRPr lang="en-US">
              <a:cs typeface="Calibri"/>
            </a:endParaRPr>
          </a:p>
          <a:p>
            <a:pPr>
              <a:lnSpc>
                <a:spcPct val="110000"/>
              </a:lnSpc>
            </a:pPr>
            <a:r>
              <a:rPr lang="en-US"/>
              <a:t>The 90d guidance and the FAQs provide examples of potential benefits of NEVI deployment</a:t>
            </a:r>
            <a:endParaRPr lang="en-US">
              <a:cs typeface="Calibri"/>
            </a:endParaRPr>
          </a:p>
          <a:p>
            <a:pPr marL="171450" indent="-171450">
              <a:lnSpc>
                <a:spcPct val="110000"/>
              </a:lnSpc>
              <a:buFont typeface="Arial" panose="020B0604020202020204" pitchFamily="34" charset="0"/>
              <a:buChar char="•"/>
            </a:pPr>
            <a:r>
              <a:rPr lang="en-US"/>
              <a:t>Improving clean transportation access through the location of chargers;  </a:t>
            </a:r>
            <a:endParaRPr lang="en-US">
              <a:cs typeface="Calibri"/>
            </a:endParaRPr>
          </a:p>
          <a:p>
            <a:pPr marL="171450" indent="-171450">
              <a:lnSpc>
                <a:spcPct val="110000"/>
              </a:lnSpc>
              <a:buFont typeface="Arial" panose="020B0604020202020204" pitchFamily="34" charset="0"/>
              <a:buChar char="•"/>
              <a:defRPr/>
            </a:pPr>
            <a:r>
              <a:rPr lang="en-US" sz="1200" kern="1200">
                <a:solidFill>
                  <a:schemeClr val="tx1"/>
                </a:solidFill>
                <a:effectLst/>
                <a:latin typeface="+mn-lt"/>
                <a:ea typeface="+mn-ea"/>
                <a:cs typeface="+mn-cs"/>
              </a:rPr>
              <a:t>Contracting with small, disadvantaged businesses such as women-owned, veteran-owned, and minority-owned businesses in disadvantaged communities;</a:t>
            </a:r>
            <a:r>
              <a:rPr lang="en-US"/>
              <a:t> </a:t>
            </a:r>
            <a:endParaRPr lang="en-US">
              <a:cs typeface="Calibri"/>
            </a:endParaRPr>
          </a:p>
          <a:p>
            <a:pPr marL="171450" indent="-171450">
              <a:lnSpc>
                <a:spcPct val="110000"/>
              </a:lnSpc>
              <a:buFont typeface="Arial" panose="020B0604020202020204" pitchFamily="34" charset="0"/>
              <a:buChar char="•"/>
            </a:pPr>
            <a:r>
              <a:rPr lang="en-US"/>
              <a:t>Decreasing the transportation energy cost burden by enabling reliable access to affordable charging; </a:t>
            </a:r>
            <a:endParaRPr lang="en-US">
              <a:cs typeface="Calibri"/>
            </a:endParaRPr>
          </a:p>
          <a:p>
            <a:pPr marL="171450" indent="-171450">
              <a:lnSpc>
                <a:spcPct val="110000"/>
              </a:lnSpc>
              <a:buFont typeface="Arial" panose="020B0604020202020204" pitchFamily="34" charset="0"/>
              <a:buChar char="•"/>
            </a:pPr>
            <a:r>
              <a:rPr lang="en-US"/>
              <a:t>Reducing environmental exposures to transportation emissions;  </a:t>
            </a:r>
            <a:endParaRPr lang="en-US">
              <a:cs typeface="Calibri"/>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Workforce training, such as apprenticeship and pre-apprenticeship programs</a:t>
            </a:r>
            <a:endParaRPr lang="en-US" sz="18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Partnering with local MSIs</a:t>
            </a:r>
            <a:r>
              <a:rPr lang="en-US"/>
              <a:t> (minority serving institutions)?</a:t>
            </a:r>
            <a:endParaRPr lang="en-US" sz="18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Jobs for the full supply chain</a:t>
            </a:r>
            <a:endParaRPr lang="en-US">
              <a:cs typeface="Calibri"/>
            </a:endParaRPr>
          </a:p>
          <a:p>
            <a:pPr marL="171450" indent="-171450">
              <a:lnSpc>
                <a:spcPct val="110000"/>
              </a:lnSpc>
              <a:buFont typeface="Arial" panose="020B0604020202020204" pitchFamily="34" charset="0"/>
              <a:buChar char="•"/>
            </a:pPr>
            <a:r>
              <a:rPr lang="en-US"/>
              <a:t>Increasing energy resilience and the ability for communities to participate in program design and implementation</a:t>
            </a:r>
            <a:endParaRPr lang="en-US">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22</a:t>
            </a:fld>
            <a:endParaRPr lang="en-US"/>
          </a:p>
        </p:txBody>
      </p:sp>
    </p:spTree>
    <p:extLst>
      <p:ext uri="{BB962C8B-B14F-4D97-AF65-F5344CB8AC3E}">
        <p14:creationId xmlns:p14="http://schemas.microsoft.com/office/powerpoint/2010/main" val="126112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2</a:t>
            </a:fld>
            <a:endParaRPr lang="en-US"/>
          </a:p>
        </p:txBody>
      </p:sp>
    </p:spTree>
    <p:extLst>
      <p:ext uri="{BB962C8B-B14F-4D97-AF65-F5344CB8AC3E}">
        <p14:creationId xmlns:p14="http://schemas.microsoft.com/office/powerpoint/2010/main" val="2962367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dirty="0"/>
              <a:t>The Joint Office has undertaken the following to </a:t>
            </a:r>
            <a:r>
              <a:rPr lang="en-US" sz="1000" b="0" dirty="0"/>
              <a:t>ensure that we're making Justice40 central to our national transportation electrification efforts:</a:t>
            </a:r>
          </a:p>
          <a:p>
            <a:pPr marL="628650" lvl="1" indent="-171450">
              <a:buFont typeface="Arial" panose="020B0604020202020204" pitchFamily="34" charset="0"/>
              <a:buChar char="•"/>
            </a:pPr>
            <a:r>
              <a:rPr lang="en-US" sz="1000" dirty="0"/>
              <a:t>Argonne created a</a:t>
            </a:r>
            <a:r>
              <a:rPr lang="en-US" sz="1000" b="0" dirty="0"/>
              <a:t> mapping tool </a:t>
            </a:r>
            <a:r>
              <a:rPr lang="en-US" sz="1000" dirty="0"/>
              <a:t>that uses a joint DOE/DOT interim definition of</a:t>
            </a:r>
            <a:r>
              <a:rPr lang="en-US" sz="1000" b="0" dirty="0"/>
              <a:t> </a:t>
            </a:r>
            <a:r>
              <a:rPr lang="en-US" sz="1000" dirty="0"/>
              <a:t>disadvantaged communities that was developed for the NEVI program. This mapping tool can help </a:t>
            </a:r>
            <a:r>
              <a:rPr lang="en-US" sz="1000" b="0" dirty="0"/>
              <a:t>identify disadvantaged communities for outreach, project development, and grant applications. We identified disadvantaged communities based on 22 indicators in categories of transportation access, health, environmental, economic burdens, resilience, and social disadvantage.</a:t>
            </a:r>
            <a:r>
              <a:rPr lang="en-US" sz="1000" dirty="0"/>
              <a:t> </a:t>
            </a:r>
            <a:endParaRPr lang="en-US" sz="1000" b="0" dirty="0">
              <a:cs typeface="Calibri"/>
            </a:endParaRPr>
          </a:p>
          <a:p>
            <a:pPr marL="628650" lvl="1" indent="-171450">
              <a:buFont typeface="Arial" panose="020B0604020202020204" pitchFamily="34" charset="0"/>
              <a:buChar char="•"/>
            </a:pPr>
            <a:r>
              <a:rPr lang="en-US" sz="1000" b="0" dirty="0"/>
              <a:t>Second, we are organizing a plan to offer robust technical assistance to help states identify measurable benefits to communities of concern, and how those benefits can be tracked and traced.</a:t>
            </a:r>
          </a:p>
          <a:p>
            <a:pPr marL="628650" lvl="1" indent="-171450">
              <a:buFont typeface="Arial" panose="020B0604020202020204" pitchFamily="34" charset="0"/>
              <a:buChar char="•"/>
            </a:pPr>
            <a:r>
              <a:rPr lang="en-US" sz="1000" b="0" dirty="0"/>
              <a:t>Third, we are asking our state partners to describe how they will create meaningful community engagement to inform the NEVI program design in the states, which can lead to real benefits for disadvantaged communities.</a:t>
            </a:r>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a:p>
        </p:txBody>
      </p:sp>
    </p:spTree>
    <p:extLst>
      <p:ext uri="{BB962C8B-B14F-4D97-AF65-F5344CB8AC3E}">
        <p14:creationId xmlns:p14="http://schemas.microsoft.com/office/powerpoint/2010/main" val="331690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1000" dirty="0"/>
              <a:t>The </a:t>
            </a:r>
            <a:r>
              <a:rPr lang="en-US" sz="1000" b="0" dirty="0"/>
              <a:t>EV Charging Justice40 Map</a:t>
            </a:r>
            <a:r>
              <a:rPr lang="en-US" sz="1000" dirty="0"/>
              <a:t> is a tool to help EV charging infrastructure planning efforts align with Justice40 goals</a:t>
            </a:r>
            <a:r>
              <a:rPr lang="en-US" sz="1000" b="0" dirty="0"/>
              <a:t>.</a:t>
            </a:r>
            <a:r>
              <a:rPr lang="en-US" sz="1000" dirty="0"/>
              <a:t> </a:t>
            </a:r>
            <a:endParaRPr lang="en-US" sz="1000" b="0" dirty="0"/>
          </a:p>
          <a:p>
            <a:pPr marL="171450" indent="-171450">
              <a:buFont typeface="Arial" panose="020B0604020202020204" pitchFamily="34" charset="0"/>
              <a:buChar char="•"/>
              <a:defRPr/>
            </a:pPr>
            <a:r>
              <a:rPr lang="en-US" sz="1000" dirty="0">
                <a:cs typeface="Calibri"/>
              </a:rPr>
              <a:t>The map can display multiple data layers identifying disadvantaged communities, Federal Highway Administration designated EV corridors, public DC fast charging stations, and electrical substations.</a:t>
            </a:r>
            <a:endParaRPr lang="en-US" sz="1000" dirty="0"/>
          </a:p>
          <a:p>
            <a:endParaRPr lang="en-US" sz="1000" dirty="0"/>
          </a:p>
          <a:p>
            <a:pPr marL="171450" indent="-171450">
              <a:buFont typeface="Arial" panose="020B0604020202020204" pitchFamily="34" charset="0"/>
              <a:buChar char="•"/>
              <a:defRPr/>
            </a:pPr>
            <a:r>
              <a:rPr lang="en-US" sz="1000" b="0" i="0" kern="1200" dirty="0">
                <a:solidFill>
                  <a:schemeClr val="tx1"/>
                </a:solidFill>
                <a:effectLst/>
                <a:latin typeface="+mn-lt"/>
                <a:ea typeface="+mn-ea"/>
                <a:cs typeface="+mn-cs"/>
              </a:rPr>
              <a:t>The EV Charging Justice40 Map </a:t>
            </a:r>
            <a:r>
              <a:rPr lang="en-US" sz="1000" b="0" i="0" u="none" strike="noStrike" kern="1200" dirty="0">
                <a:solidFill>
                  <a:schemeClr val="tx1"/>
                </a:solidFill>
                <a:effectLst/>
                <a:latin typeface="+mn-lt"/>
                <a:ea typeface="+mn-ea"/>
                <a:cs typeface="+mn-cs"/>
              </a:rPr>
              <a:t>can be found </a:t>
            </a:r>
            <a:r>
              <a:rPr lang="en-US" sz="1000" dirty="0"/>
              <a:t>through </a:t>
            </a:r>
            <a:r>
              <a:rPr lang="en-US" sz="1000" b="0" i="0" u="none" strike="noStrike" kern="1200" dirty="0">
                <a:solidFill>
                  <a:schemeClr val="tx1"/>
                </a:solidFill>
                <a:effectLst/>
                <a:latin typeface="+mn-lt"/>
                <a:ea typeface="+mn-ea"/>
                <a:cs typeface="+mn-cs"/>
              </a:rPr>
              <a:t>the link here </a:t>
            </a:r>
            <a:r>
              <a:rPr lang="en-US" sz="1000" dirty="0"/>
              <a:t>for</a:t>
            </a:r>
            <a:r>
              <a:rPr lang="en-US" sz="1000" b="0" i="0" u="none" strike="noStrike" kern="1200" dirty="0">
                <a:solidFill>
                  <a:schemeClr val="tx1"/>
                </a:solidFill>
                <a:effectLst/>
                <a:latin typeface="+mn-lt"/>
                <a:ea typeface="+mn-ea"/>
                <a:cs typeface="+mn-cs"/>
              </a:rPr>
              <a:t> Argonne National </a:t>
            </a:r>
            <a:r>
              <a:rPr lang="en-US" sz="1000" dirty="0"/>
              <a:t>Laboratory's website,</a:t>
            </a:r>
            <a:r>
              <a:rPr lang="en-US" sz="1000" b="0" i="0" u="none" strike="noStrike" kern="1200" dirty="0">
                <a:solidFill>
                  <a:schemeClr val="tx1"/>
                </a:solidFill>
                <a:effectLst/>
                <a:latin typeface="+mn-lt"/>
                <a:ea typeface="+mn-ea"/>
                <a:cs typeface="+mn-cs"/>
              </a:rPr>
              <a:t> as well as downloadable files for those interested in examining the data more closely.</a:t>
            </a:r>
            <a:r>
              <a:rPr lang="en-US" sz="1000" dirty="0"/>
              <a:t> </a:t>
            </a:r>
          </a:p>
          <a:p>
            <a:pPr marL="171450" indent="-171450">
              <a:buFont typeface="Arial" panose="020B0604020202020204" pitchFamily="34" charset="0"/>
              <a:buChar char="•"/>
              <a:defRPr/>
            </a:pPr>
            <a:r>
              <a:rPr lang="en-US" sz="1200" b="0" i="0" u="none" strike="noStrike" dirty="0">
                <a:solidFill>
                  <a:srgbClr val="333333"/>
                </a:solidFill>
                <a:effectLst/>
                <a:latin typeface="proxima-nova"/>
              </a:rPr>
              <a:t>For the NEVI guidance, DOT and DOE combine their two distinct interim definitions of disadvantaged communities, which highlight </a:t>
            </a:r>
          </a:p>
          <a:p>
            <a:pPr marL="628650" lvl="1" indent="-171450">
              <a:buFont typeface="Arial" panose="020B0604020202020204" pitchFamily="34" charset="0"/>
              <a:buChar char="•"/>
              <a:defRPr/>
            </a:pPr>
            <a:r>
              <a:rPr lang="en-US" sz="1200" b="0" i="0" u="none" strike="noStrike" dirty="0">
                <a:solidFill>
                  <a:srgbClr val="333333"/>
                </a:solidFill>
                <a:effectLst/>
                <a:latin typeface="proxima-nova"/>
              </a:rPr>
              <a:t>energy and transportation-burdened communities, </a:t>
            </a:r>
          </a:p>
          <a:p>
            <a:pPr marL="628650" lvl="1" indent="-171450">
              <a:buFont typeface="Arial" panose="020B0604020202020204" pitchFamily="34" charset="0"/>
              <a:buChar char="•"/>
              <a:defRPr/>
            </a:pPr>
            <a:r>
              <a:rPr lang="en-US" sz="1200" b="0" i="0" u="none" strike="noStrike" dirty="0">
                <a:solidFill>
                  <a:srgbClr val="333333"/>
                </a:solidFill>
                <a:effectLst/>
                <a:latin typeface="proxima-nova"/>
              </a:rPr>
              <a:t>communities facing high rates of environmental pollution, </a:t>
            </a:r>
          </a:p>
          <a:p>
            <a:pPr marL="628650" lvl="1" indent="-171450">
              <a:buFont typeface="Arial" panose="020B0604020202020204" pitchFamily="34" charset="0"/>
              <a:buChar char="•"/>
              <a:defRPr/>
            </a:pPr>
            <a:r>
              <a:rPr lang="en-US" sz="1200" b="0" i="0" u="none" strike="noStrike" dirty="0">
                <a:solidFill>
                  <a:srgbClr val="333333"/>
                </a:solidFill>
                <a:effectLst/>
                <a:latin typeface="proxima-nova"/>
              </a:rPr>
              <a:t>those whose economies are highly dependent on fossil energy sources, and </a:t>
            </a:r>
          </a:p>
          <a:p>
            <a:pPr marL="628650" lvl="1" indent="-171450">
              <a:buFont typeface="Arial" panose="020B0604020202020204" pitchFamily="34" charset="0"/>
              <a:buChar char="•"/>
              <a:defRPr/>
            </a:pPr>
            <a:r>
              <a:rPr lang="en-US" sz="1200" b="0" i="0" u="none" strike="noStrike" dirty="0">
                <a:solidFill>
                  <a:srgbClr val="333333"/>
                </a:solidFill>
                <a:effectLst/>
                <a:latin typeface="proxima-nova"/>
              </a:rPr>
              <a:t>those with high rates of social vulnerability. </a:t>
            </a:r>
          </a:p>
          <a:p>
            <a:pPr marL="171450" lvl="0" indent="-171450">
              <a:buFont typeface="Arial" panose="020B0604020202020204" pitchFamily="34" charset="0"/>
              <a:buChar char="•"/>
              <a:defRPr/>
            </a:pPr>
            <a:r>
              <a:rPr lang="en-US" sz="1200" b="0" i="0" u="none" strike="noStrike" dirty="0">
                <a:solidFill>
                  <a:srgbClr val="333333"/>
                </a:solidFill>
                <a:effectLst/>
                <a:latin typeface="proxima-nova"/>
              </a:rPr>
              <a:t>Recognizing historical injustices perpetrated on indigenous communities, regardless of the current indicators in the underlying data, federally-recognized Tribal Nations and the U.S. Territories are also included as disadvantaged communities for the purposes of the NEVI program.</a:t>
            </a:r>
            <a:endParaRPr lang="en-US" sz="10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tx1"/>
                </a:solidFill>
                <a:effectLst/>
                <a:latin typeface="+mn-lt"/>
                <a:ea typeface="+mn-ea"/>
                <a:cs typeface="+mn-cs"/>
              </a:rPr>
              <a:t>EV Charging Justice40 Mapping Tool: https://anl.maps.arcgis.com/apps/webappviewer/index.html?id=33f3e1fc30bf476099923224a1c1b3ee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24</a:t>
            </a:fld>
            <a:endParaRPr lang="en-US"/>
          </a:p>
        </p:txBody>
      </p:sp>
    </p:spTree>
    <p:extLst>
      <p:ext uri="{BB962C8B-B14F-4D97-AF65-F5344CB8AC3E}">
        <p14:creationId xmlns:p14="http://schemas.microsoft.com/office/powerpoint/2010/main" val="418255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0" baseline="0"/>
              <a:t>And I’d like to talk a little more on developing a meaningful community engagement process. This process can inform the design, implementation, and evaluation of NEVI investments to</a:t>
            </a:r>
            <a:r>
              <a:rPr lang="en-US" sz="1000"/>
              <a:t> help ensure at least 40% of the benefits flow to disadvantaged communities.</a:t>
            </a:r>
            <a:endParaRPr lang="en-US" sz="1000" b="0" baseline="0"/>
          </a:p>
          <a:p>
            <a:pPr marL="171450" indent="-171450">
              <a:buFont typeface="Arial" panose="020B0604020202020204" pitchFamily="34" charset="0"/>
              <a:buChar char="•"/>
            </a:pPr>
            <a:r>
              <a:rPr lang="en-US" sz="1000"/>
              <a:t>This engagement should be an iterative process that begins during initial planning steps to make sure projects accurately reflect real community needs and priorities. </a:t>
            </a:r>
            <a:endParaRPr lang="en-US" sz="1000" b="0" baseline="0">
              <a:cs typeface="Calibri"/>
            </a:endParaRPr>
          </a:p>
          <a:p>
            <a:pPr marL="171450" indent="-171450">
              <a:buFont typeface="Arial" panose="020B0604020202020204" pitchFamily="34" charset="0"/>
              <a:buChar char="•"/>
            </a:pPr>
            <a:endParaRPr lang="en-US" sz="1000" baseline="0"/>
          </a:p>
          <a:p>
            <a:endParaRPr lang="en-US" sz="1000"/>
          </a:p>
          <a:p>
            <a:endParaRPr lang="en-US" sz="1000"/>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a:p>
        </p:txBody>
      </p:sp>
    </p:spTree>
    <p:extLst>
      <p:ext uri="{BB962C8B-B14F-4D97-AF65-F5344CB8AC3E}">
        <p14:creationId xmlns:p14="http://schemas.microsoft.com/office/powerpoint/2010/main" val="446101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specific reason this resource may be helpful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report provides principles for how to engage communities in the planning process, and the case studies bring these to life with real world examples of a variety of different ways to engage various different communities, resulting in different electrification solutions</a:t>
            </a:r>
          </a:p>
        </p:txBody>
      </p:sp>
      <p:sp>
        <p:nvSpPr>
          <p:cNvPr id="4" name="Slide Number Placeholder 3"/>
          <p:cNvSpPr>
            <a:spLocks noGrp="1"/>
          </p:cNvSpPr>
          <p:nvPr>
            <p:ph type="sldNum" sz="quarter" idx="5"/>
          </p:nvPr>
        </p:nvSpPr>
        <p:spPr/>
        <p:txBody>
          <a:bodyPr/>
          <a:lstStyle/>
          <a:p>
            <a:fld id="{977F16EC-9CF8-4F47-A34B-38BE51A08523}" type="slidenum">
              <a:rPr lang="en-US" smtClean="0"/>
              <a:t>26</a:t>
            </a:fld>
            <a:endParaRPr lang="en-US"/>
          </a:p>
        </p:txBody>
      </p:sp>
    </p:spTree>
    <p:extLst>
      <p:ext uri="{BB962C8B-B14F-4D97-AF65-F5344CB8AC3E}">
        <p14:creationId xmlns:p14="http://schemas.microsoft.com/office/powerpoint/2010/main" val="3248797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bold words in the first 4 boxes</a:t>
            </a:r>
          </a:p>
          <a:p>
            <a:endParaRPr lang="en-US" dirty="0"/>
          </a:p>
          <a:p>
            <a:pPr marL="171450" indent="-171450">
              <a:buFont typeface="Arial" panose="020B0604020202020204" pitchFamily="34" charset="0"/>
              <a:buChar char="•"/>
            </a:pPr>
            <a:r>
              <a:rPr lang="en-US" dirty="0"/>
              <a:t>Understand and respect the community</a:t>
            </a:r>
          </a:p>
          <a:p>
            <a:pPr marL="171450" indent="-171450">
              <a:buFont typeface="Arial" panose="020B0604020202020204" pitchFamily="34" charset="0"/>
              <a:buChar char="•"/>
            </a:pPr>
            <a:r>
              <a:rPr lang="en-US" dirty="0"/>
              <a:t>Codesign projects (before funding, to define needs, also spans applying for funds and implementing projects, maintaining them over the long term)</a:t>
            </a:r>
          </a:p>
          <a:p>
            <a:pPr marL="171450" indent="-171450">
              <a:buFont typeface="Arial" panose="020B0604020202020204" pitchFamily="34" charset="0"/>
              <a:buChar char="•"/>
            </a:pPr>
            <a:r>
              <a:rPr lang="en-US" dirty="0"/>
              <a:t>Engage ongoing basis, iterative</a:t>
            </a:r>
          </a:p>
          <a:p>
            <a:pPr marL="171450" indent="-171450">
              <a:buFont typeface="Arial" panose="020B0604020202020204" pitchFamily="34" charset="0"/>
              <a:buChar char="•"/>
            </a:pPr>
            <a:r>
              <a:rPr lang="en-US" dirty="0"/>
              <a:t>Empower</a:t>
            </a:r>
          </a:p>
        </p:txBody>
      </p:sp>
      <p:sp>
        <p:nvSpPr>
          <p:cNvPr id="4" name="Slide Number Placeholder 3"/>
          <p:cNvSpPr>
            <a:spLocks noGrp="1"/>
          </p:cNvSpPr>
          <p:nvPr>
            <p:ph type="sldNum" sz="quarter" idx="5"/>
          </p:nvPr>
        </p:nvSpPr>
        <p:spPr/>
        <p:txBody>
          <a:bodyPr/>
          <a:lstStyle/>
          <a:p>
            <a:fld id="{3EAA7A1A-8011-3A42-91B8-EE1BD44E4455}" type="slidenum">
              <a:rPr lang="en-US" smtClean="0"/>
              <a:t>27</a:t>
            </a:fld>
            <a:endParaRPr lang="en-US" dirty="0"/>
          </a:p>
        </p:txBody>
      </p:sp>
    </p:spTree>
    <p:extLst>
      <p:ext uri="{BB962C8B-B14F-4D97-AF65-F5344CB8AC3E}">
        <p14:creationId xmlns:p14="http://schemas.microsoft.com/office/powerpoint/2010/main" val="3155450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specific reason this resource may be helpful … the report provides insights on how to use the JOBS EVSE 2.0 tool provided by Argonne National Labs to identify jobs created by EV charging deployment, specifically in a NEVI context</a:t>
            </a:r>
          </a:p>
        </p:txBody>
      </p:sp>
      <p:sp>
        <p:nvSpPr>
          <p:cNvPr id="4" name="Slide Number Placeholder 3"/>
          <p:cNvSpPr>
            <a:spLocks noGrp="1"/>
          </p:cNvSpPr>
          <p:nvPr>
            <p:ph type="sldNum" sz="quarter" idx="5"/>
          </p:nvPr>
        </p:nvSpPr>
        <p:spPr/>
        <p:txBody>
          <a:bodyPr/>
          <a:lstStyle/>
          <a:p>
            <a:fld id="{977F16EC-9CF8-4F47-A34B-38BE51A08523}" type="slidenum">
              <a:rPr lang="en-US" smtClean="0"/>
              <a:t>28</a:t>
            </a:fld>
            <a:endParaRPr lang="en-US"/>
          </a:p>
        </p:txBody>
      </p:sp>
    </p:spTree>
    <p:extLst>
      <p:ext uri="{BB962C8B-B14F-4D97-AF65-F5344CB8AC3E}">
        <p14:creationId xmlns:p14="http://schemas.microsoft.com/office/powerpoint/2010/main" val="1824052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29</a:t>
            </a:fld>
            <a:endParaRPr lang="en-US"/>
          </a:p>
        </p:txBody>
      </p:sp>
    </p:spTree>
    <p:extLst>
      <p:ext uri="{BB962C8B-B14F-4D97-AF65-F5344CB8AC3E}">
        <p14:creationId xmlns:p14="http://schemas.microsoft.com/office/powerpoint/2010/main" val="112870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sheets are usually 2-pagers, for a quick overview of the topic</a:t>
            </a:r>
          </a:p>
        </p:txBody>
      </p:sp>
      <p:sp>
        <p:nvSpPr>
          <p:cNvPr id="4" name="Slide Number Placeholder 3"/>
          <p:cNvSpPr>
            <a:spLocks noGrp="1"/>
          </p:cNvSpPr>
          <p:nvPr>
            <p:ph type="sldNum" sz="quarter" idx="5"/>
          </p:nvPr>
        </p:nvSpPr>
        <p:spPr/>
        <p:txBody>
          <a:bodyPr/>
          <a:lstStyle/>
          <a:p>
            <a:fld id="{977F16EC-9CF8-4F47-A34B-38BE51A08523}" type="slidenum">
              <a:rPr lang="en-US" smtClean="0"/>
              <a:t>30</a:t>
            </a:fld>
            <a:endParaRPr lang="en-US"/>
          </a:p>
        </p:txBody>
      </p:sp>
    </p:spTree>
    <p:extLst>
      <p:ext uri="{BB962C8B-B14F-4D97-AF65-F5344CB8AC3E}">
        <p14:creationId xmlns:p14="http://schemas.microsoft.com/office/powerpoint/2010/main" val="472757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F16EC-9CF8-4F47-A34B-38BE51A08523}" type="slidenum">
              <a:rPr lang="en-US" smtClean="0"/>
              <a:t>31</a:t>
            </a:fld>
            <a:endParaRPr lang="en-US"/>
          </a:p>
        </p:txBody>
      </p:sp>
    </p:spTree>
    <p:extLst>
      <p:ext uri="{BB962C8B-B14F-4D97-AF65-F5344CB8AC3E}">
        <p14:creationId xmlns:p14="http://schemas.microsoft.com/office/powerpoint/2010/main" val="485284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6">
                    <a:lumMod val="50000"/>
                  </a:schemeClr>
                </a:solidFill>
                <a:latin typeface="Montserrat"/>
              </a:rPr>
              <a:t>Funded </a:t>
            </a:r>
            <a:r>
              <a:rPr lang="en-US" sz="1200" dirty="0">
                <a:solidFill>
                  <a:schemeClr val="accent6">
                    <a:lumMod val="50000"/>
                  </a:schemeClr>
                </a:solidFill>
                <a:latin typeface="Montserrat"/>
              </a:rPr>
              <a:t>by Joint Office and built by subject matter experts at the National Renewable Energy Laboratory and World Resources Institute as part of Clean Energy to Communities (C2C) peer-learning cohorts</a:t>
            </a:r>
            <a:endParaRPr lang="en-US" sz="1400" dirty="0">
              <a:solidFill>
                <a:schemeClr val="tx1"/>
              </a:solidFill>
              <a:highlight>
                <a:srgbClr val="FFFF00"/>
              </a:highlight>
              <a:latin typeface="Montserrat"/>
            </a:endParaRPr>
          </a:p>
          <a:p>
            <a:endParaRPr lang="en-US" dirty="0"/>
          </a:p>
          <a:p>
            <a:pPr algn="l"/>
            <a:r>
              <a:rPr lang="en-US" b="0" i="0" dirty="0">
                <a:solidFill>
                  <a:srgbClr val="1B1B1B"/>
                </a:solidFill>
                <a:effectLst/>
                <a:highlight>
                  <a:srgbClr val="FFFFFF"/>
                </a:highlight>
                <a:latin typeface="Montserrat" panose="00000500000000000000" pitchFamily="2" charset="0"/>
              </a:rPr>
              <a:t>This guidebook provides interactive resources to help communities plan and build the infrastructure needed to support a zero-emission transportation system. Communities, planning organizations, local and state governments, tribal nations, and other decision makers can use the "Public Electric Vehicle (EV) Charging Infrastructure Playbook" to navigate key considerations for planning and deploying EV infrastructure. The modules include guiding questions, videos, worksheets, and additional resources to drive local progress. Modules can be followed in the order presented or used as stand-alone resources to help with specific priorities.</a:t>
            </a:r>
          </a:p>
          <a:p>
            <a:pPr algn="l"/>
            <a:r>
              <a:rPr lang="en-US" b="0" i="0" dirty="0">
                <a:solidFill>
                  <a:srgbClr val="1B1B1B"/>
                </a:solidFill>
                <a:effectLst/>
                <a:highlight>
                  <a:srgbClr val="FFFFFF"/>
                </a:highlight>
                <a:latin typeface="Montserrat" panose="00000500000000000000" pitchFamily="2" charset="0"/>
              </a:rPr>
              <a:t>More Public EV Charging Infrastructure Playbook content is coming soon! Stay tuned for the final four modules on policies and incentives; zoning, codes and permitting; fees and revenue; and procurement.</a:t>
            </a:r>
          </a:p>
          <a:p>
            <a:pPr algn="l"/>
            <a:endParaRPr lang="en-US" b="0" i="0" dirty="0">
              <a:solidFill>
                <a:srgbClr val="1B1B1B"/>
              </a:solidFill>
              <a:effectLst/>
              <a:highlight>
                <a:srgbClr val="FFFFFF"/>
              </a:highlight>
              <a:latin typeface="Montserrat" panose="00000500000000000000" pitchFamily="2" charset="0"/>
            </a:endParaRPr>
          </a:p>
          <a:p>
            <a:pPr algn="l"/>
            <a:r>
              <a:rPr lang="en-US" b="0" i="0" dirty="0">
                <a:solidFill>
                  <a:srgbClr val="1B1B1B"/>
                </a:solidFill>
                <a:effectLst/>
                <a:highlight>
                  <a:srgbClr val="FFFFFF"/>
                </a:highlight>
                <a:latin typeface="Montserrat" panose="00000500000000000000" pitchFamily="2" charset="0"/>
              </a:rPr>
              <a:t>The playbook content was adapted from resources developed by NREL and WRI as part of the </a:t>
            </a:r>
            <a:r>
              <a:rPr lang="en-US" b="0" i="0" u="sng" dirty="0">
                <a:solidFill>
                  <a:srgbClr val="005EA2"/>
                </a:solidFill>
                <a:effectLst/>
                <a:highlight>
                  <a:srgbClr val="FFFFFF"/>
                </a:highlight>
                <a:latin typeface="Montserrat" panose="00000500000000000000" pitchFamily="2" charset="0"/>
                <a:hlinkClick r:id="rId3"/>
              </a:rPr>
              <a:t>Clean Energy to Communities (C2C)</a:t>
            </a:r>
            <a:r>
              <a:rPr lang="en-US" b="0" i="0" dirty="0">
                <a:solidFill>
                  <a:srgbClr val="1B1B1B"/>
                </a:solidFill>
                <a:effectLst/>
                <a:highlight>
                  <a:srgbClr val="FFFFFF"/>
                </a:highlight>
                <a:latin typeface="Montserrat" panose="00000500000000000000" pitchFamily="2" charset="0"/>
              </a:rPr>
              <a:t> peer-learning cohorts on equitable and grid-friendly EV charging infrastructure deployment, as well as planning and funding for EV charging infrastructure deployment. The C2C program links communities with expertise and tools to achieve their clean energy goals. C2C is funded by the U.S. Department of Energy (DOE) and managed by NREL in collaboration with Argonne National Laboratory, Lawrence Berkeley National Laboratory, Oak Ridge National Laboratory, and Pacific Northwest National Laboratory.</a:t>
            </a:r>
          </a:p>
          <a:p>
            <a:pPr algn="l"/>
            <a:endParaRPr lang="en-US" b="0" i="0" dirty="0">
              <a:solidFill>
                <a:srgbClr val="1B1B1B"/>
              </a:solidFill>
              <a:effectLst/>
              <a:highlight>
                <a:srgbClr val="FFFFFF"/>
              </a:highlight>
              <a:latin typeface="Montserrat" panose="00000500000000000000" pitchFamily="2" charset="0"/>
            </a:endParaRPr>
          </a:p>
          <a:p>
            <a:pPr algn="l"/>
            <a:r>
              <a:rPr lang="en-US" b="0" i="0" dirty="0">
                <a:solidFill>
                  <a:srgbClr val="1B1B1B"/>
                </a:solidFill>
                <a:effectLst/>
                <a:highlight>
                  <a:srgbClr val="FFFFFF"/>
                </a:highlight>
                <a:latin typeface="Montserrat" panose="00000500000000000000" pitchFamily="2" charset="0"/>
              </a:rPr>
              <a:t>C2C peer-learning cohorts connect participants with education, case studies, tools, templates, training, and facilitated collaboration to enable accelerated clean energy progress. The peer-learning cohorts are funded by DOE and managed by NREL, in collaboration with WRI. Additional thanks to the Joint Office of Energy and Transportation for the financial support to create this guide and to DOE and NREL for creating this interactive playbook.</a:t>
            </a:r>
          </a:p>
          <a:p>
            <a:endParaRPr lang="en-US" dirty="0"/>
          </a:p>
          <a:p>
            <a:endParaRPr lang="en-US" dirty="0"/>
          </a:p>
          <a:p>
            <a:r>
              <a:rPr lang="en-US" dirty="0"/>
              <a:t>Include # of views so far</a:t>
            </a:r>
          </a:p>
          <a:p>
            <a:endParaRPr lang="en-US" dirty="0"/>
          </a:p>
          <a:p>
            <a:r>
              <a:rPr lang="en-US" dirty="0"/>
              <a:t>I’ll get into details about each of the modules later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7F16EC-9CF8-4F47-A34B-38BE51A085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3005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9390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dig a bit deeper into the utility of these resources --- the 2030 National Charging Report finds that there </a:t>
            </a:r>
            <a:r>
              <a:rPr lang="en-US" b="1" err="1">
                <a:solidFill>
                  <a:schemeClr val="tx1"/>
                </a:solidFill>
              </a:rPr>
              <a:t>there</a:t>
            </a:r>
            <a:r>
              <a:rPr lang="en-US" b="1">
                <a:solidFill>
                  <a:schemeClr val="tx1"/>
                </a:solidFill>
              </a:rPr>
              <a:t> is a need for 1.2 million public charging ports with 1 million being low power, Level 2 charging and the US is on track to meet this target.</a:t>
            </a:r>
          </a:p>
          <a:p>
            <a:endParaRPr lang="en-US" b="1">
              <a:solidFill>
                <a:schemeClr val="tx1"/>
              </a:solidFill>
            </a:endParaRPr>
          </a:p>
          <a:p>
            <a:r>
              <a:rPr lang="en-US" b="1">
                <a:solidFill>
                  <a:schemeClr val="tx1"/>
                </a:solidFill>
              </a:rPr>
              <a:t>It is a great way to consider the full network and how charging needs are filled --  </a:t>
            </a:r>
            <a:r>
              <a:rPr lang="en-US"/>
              <a:t>As with a tree, there are parts of the national charging network that are visible and those that are hidden. Public charging is the visible part of the network that can be seen along highways, at popular destinations, and through data accessible online. Private charging is the hidden part of the network tucked away in personal garages, at apartment complexes, and at certain types of workplaces. This private network is akin to the roots of a tree, as it is foundational to the rest of the system and an enabler for growth in more visible locations</a:t>
            </a:r>
          </a:p>
        </p:txBody>
      </p:sp>
      <p:sp>
        <p:nvSpPr>
          <p:cNvPr id="4" name="Slide Number Placeholder 3"/>
          <p:cNvSpPr>
            <a:spLocks noGrp="1"/>
          </p:cNvSpPr>
          <p:nvPr>
            <p:ph type="sldNum" sz="quarter" idx="5"/>
          </p:nvPr>
        </p:nvSpPr>
        <p:spPr/>
        <p:txBody>
          <a:bodyPr/>
          <a:lstStyle/>
          <a:p>
            <a:fld id="{AF285793-58F2-5D45-93FF-B0076DA99FD1}" type="slidenum">
              <a:rPr lang="en-US" smtClean="0"/>
              <a:t>35</a:t>
            </a:fld>
            <a:endParaRPr lang="en-US"/>
          </a:p>
        </p:txBody>
      </p:sp>
    </p:spTree>
    <p:extLst>
      <p:ext uri="{BB962C8B-B14F-4D97-AF65-F5344CB8AC3E}">
        <p14:creationId xmlns:p14="http://schemas.microsoft.com/office/powerpoint/2010/main" val="629740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out the data and tools and publications pages!</a:t>
            </a:r>
          </a:p>
        </p:txBody>
      </p:sp>
      <p:sp>
        <p:nvSpPr>
          <p:cNvPr id="4" name="Slide Number Placeholder 3"/>
          <p:cNvSpPr>
            <a:spLocks noGrp="1"/>
          </p:cNvSpPr>
          <p:nvPr>
            <p:ph type="sldNum" sz="quarter" idx="5"/>
          </p:nvPr>
        </p:nvSpPr>
        <p:spPr/>
        <p:txBody>
          <a:bodyPr/>
          <a:lstStyle/>
          <a:p>
            <a:fld id="{16863FA6-88F5-498C-8472-E0F9BD9C119E}" type="slidenum">
              <a:rPr lang="en-US" smtClean="0"/>
              <a:t>36</a:t>
            </a:fld>
            <a:endParaRPr lang="en-US"/>
          </a:p>
        </p:txBody>
      </p:sp>
    </p:spTree>
    <p:extLst>
      <p:ext uri="{BB962C8B-B14F-4D97-AF65-F5344CB8AC3E}">
        <p14:creationId xmlns:p14="http://schemas.microsoft.com/office/powerpoint/2010/main" val="4158433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5E5E02-FFBD-445D-B202-35E9F01025ED}" type="slidenum">
              <a:rPr lang="en-US" smtClean="0"/>
              <a:t>37</a:t>
            </a:fld>
            <a:endParaRPr lang="en-US"/>
          </a:p>
        </p:txBody>
      </p:sp>
    </p:spTree>
    <p:extLst>
      <p:ext uri="{BB962C8B-B14F-4D97-AF65-F5344CB8AC3E}">
        <p14:creationId xmlns:p14="http://schemas.microsoft.com/office/powerpoint/2010/main" val="2953837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t>
            </a:r>
          </a:p>
        </p:txBody>
      </p:sp>
      <p:sp>
        <p:nvSpPr>
          <p:cNvPr id="4" name="Slide Number Placeholder 3"/>
          <p:cNvSpPr>
            <a:spLocks noGrp="1"/>
          </p:cNvSpPr>
          <p:nvPr>
            <p:ph type="sldNum" sz="quarter" idx="5"/>
          </p:nvPr>
        </p:nvSpPr>
        <p:spPr/>
        <p:txBody>
          <a:bodyPr/>
          <a:lstStyle/>
          <a:p>
            <a:fld id="{AF285793-58F2-5D45-93FF-B0076DA99FD1}" type="slidenum">
              <a:rPr lang="en-US" smtClean="0"/>
              <a:t>38</a:t>
            </a:fld>
            <a:endParaRPr lang="en-US"/>
          </a:p>
        </p:txBody>
      </p:sp>
    </p:spTree>
    <p:extLst>
      <p:ext uri="{BB962C8B-B14F-4D97-AF65-F5344CB8AC3E}">
        <p14:creationId xmlns:p14="http://schemas.microsoft.com/office/powerpoint/2010/main" val="867947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292929"/>
                </a:solidFill>
                <a:effectLst/>
                <a:latin typeface="Karla" pitchFamily="2" charset="0"/>
              </a:rPr>
              <a:t>The federal government knows that in order to tackle transportation emissions, we all need to come together.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292929"/>
              </a:solidFill>
              <a:effectLst/>
              <a:latin typeface="Karl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292929"/>
                </a:solidFill>
                <a:effectLst/>
                <a:latin typeface="Karla" pitchFamily="2" charset="0"/>
              </a:rPr>
              <a:t>Working closely with states, local communities, Tribal communities, labor unions, nonprofits, and the private sector, the agencies will combine efforts to advance low- and zero-emission transportation solutions to reduce reliance on fossil fuels, create clean transportation jobs, and support President Biden’s goal of achieving net-zero emissions economy-wide by 2050.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292929"/>
              </a:solidFill>
              <a:effectLst/>
              <a:latin typeface="Karl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rPr>
              <a:t>This landmark strategy lays the groundwork for removing all emissions from the transportation sector by 2050.</a:t>
            </a:r>
            <a:endParaRPr lang="en-US" b="0" i="0">
              <a:solidFill>
                <a:srgbClr val="292929"/>
              </a:solidFill>
              <a:effectLst/>
              <a:latin typeface="Karl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292929"/>
              </a:solidFill>
              <a:effectLst/>
              <a:latin typeface="Karl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hlinkClick r:id="rId3"/>
              </a:rPr>
              <a:t>Biden-Harris Administration Announces Interagency Commitment to Lower Transportation Emissions and Consumer Costs, Bolster Domestic Energy Security | Department of Energy</a:t>
            </a:r>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a:t>
            </a:fld>
            <a:endParaRPr lang="en-US"/>
          </a:p>
        </p:txBody>
      </p:sp>
    </p:spTree>
    <p:extLst>
      <p:ext uri="{BB962C8B-B14F-4D97-AF65-F5344CB8AC3E}">
        <p14:creationId xmlns:p14="http://schemas.microsoft.com/office/powerpoint/2010/main" val="2490469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seen in the dark blue color here – you can see that transportation is the leading sector and LDV are the largest component contributor for GHG emissions in the U.S.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know that we need a lot of differing solutions to meet this challenge across the transportation sector ….. fleets of shared vehicles, we need more urbanites to travel by walking, biking, transit, and </a:t>
            </a:r>
            <a:r>
              <a:rPr lang="en-US"/>
              <a:t>we need to look holistically at vehicles as distributed energy storage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we also need to serve the needs of the country and ensure that everyone can get where they want to go reliably, safely, affordably</a:t>
            </a:r>
          </a:p>
          <a:p>
            <a:endParaRPr lang="en-US"/>
          </a:p>
        </p:txBody>
      </p:sp>
      <p:sp>
        <p:nvSpPr>
          <p:cNvPr id="4" name="Slide Number Placeholder 3"/>
          <p:cNvSpPr>
            <a:spLocks noGrp="1"/>
          </p:cNvSpPr>
          <p:nvPr>
            <p:ph type="sldNum" sz="quarter" idx="5"/>
          </p:nvPr>
        </p:nvSpPr>
        <p:spPr/>
        <p:txBody>
          <a:bodyPr/>
          <a:lstStyle/>
          <a:p>
            <a:fld id="{1554FA27-D031-4FAA-B367-8A1DAAE4E173}" type="slidenum">
              <a:rPr lang="en-US" smtClean="0"/>
              <a:t>5</a:t>
            </a:fld>
            <a:endParaRPr lang="en-US"/>
          </a:p>
        </p:txBody>
      </p:sp>
    </p:spTree>
    <p:extLst>
      <p:ext uri="{BB962C8B-B14F-4D97-AF65-F5344CB8AC3E}">
        <p14:creationId xmlns:p14="http://schemas.microsoft.com/office/powerpoint/2010/main" val="3447587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see here that Battery Electrification plays a key role to decarbonize the transportation sector across mode types, but particularly for the LDV segment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know that we need a lot of differing solutions to meet this challenge across the transportation sector ….. fleets of shared vehicles, we need more urbanites to travel by walking, biking, transit, and </a:t>
            </a:r>
            <a:r>
              <a:rPr lang="en-US"/>
              <a:t>we need to look holistically at vehicles as distributed energy storage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we also need to serve the needs of the country and ensure that everyone can get where they want to go reliably, safely, affordably</a:t>
            </a:r>
          </a:p>
          <a:p>
            <a:endParaRPr lang="en-US"/>
          </a:p>
        </p:txBody>
      </p:sp>
      <p:sp>
        <p:nvSpPr>
          <p:cNvPr id="4" name="Slide Number Placeholder 3"/>
          <p:cNvSpPr>
            <a:spLocks noGrp="1"/>
          </p:cNvSpPr>
          <p:nvPr>
            <p:ph type="sldNum" sz="quarter" idx="5"/>
          </p:nvPr>
        </p:nvSpPr>
        <p:spPr/>
        <p:txBody>
          <a:bodyPr/>
          <a:lstStyle/>
          <a:p>
            <a:fld id="{1554FA27-D031-4FAA-B367-8A1DAAE4E173}" type="slidenum">
              <a:rPr lang="en-US" smtClean="0"/>
              <a:t>6</a:t>
            </a:fld>
            <a:endParaRPr lang="en-US"/>
          </a:p>
        </p:txBody>
      </p:sp>
    </p:spTree>
    <p:extLst>
      <p:ext uri="{BB962C8B-B14F-4D97-AF65-F5344CB8AC3E}">
        <p14:creationId xmlns:p14="http://schemas.microsoft.com/office/powerpoint/2010/main" val="532590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7</a:t>
            </a:fld>
            <a:endParaRPr lang="en-US"/>
          </a:p>
        </p:txBody>
      </p:sp>
    </p:spTree>
    <p:extLst>
      <p:ext uri="{BB962C8B-B14F-4D97-AF65-F5344CB8AC3E}">
        <p14:creationId xmlns:p14="http://schemas.microsoft.com/office/powerpoint/2010/main" val="44662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fld id="{AF285793-58F2-5D45-93FF-B0076DA99FD1}" type="slidenum">
              <a:rPr lang="en-US" smtClean="0"/>
              <a:t>8</a:t>
            </a:fld>
            <a:endParaRPr lang="en-US"/>
          </a:p>
        </p:txBody>
      </p:sp>
    </p:spTree>
    <p:extLst>
      <p:ext uri="{BB962C8B-B14F-4D97-AF65-F5344CB8AC3E}">
        <p14:creationId xmlns:p14="http://schemas.microsoft.com/office/powerpoint/2010/main" val="74409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In terms of Joint Office Authority, we were established to address areas of joint interest to DOE and DOT. We have nine major areas of emphasis spanning </a:t>
            </a:r>
          </a:p>
          <a:p>
            <a:pPr defTabSz="942289">
              <a:defRPr/>
            </a:pPr>
            <a:endParaRPr lang="en-US" dirty="0"/>
          </a:p>
          <a:p>
            <a:pPr marL="487656" indent="-304784" fontAlgn="base">
              <a:spcAft>
                <a:spcPts val="600"/>
              </a:spcAft>
              <a:buFont typeface="+mj-lt"/>
              <a:buAutoNum type="arabicParenR"/>
            </a:pPr>
            <a:r>
              <a:rPr lang="en-US" sz="1200" b="1" dirty="0">
                <a:solidFill>
                  <a:schemeClr val="accent2">
                    <a:lumMod val="50000"/>
                  </a:schemeClr>
                </a:solidFill>
                <a:latin typeface="Montserrat" panose="00000500000000000000" pitchFamily="2" charset="0"/>
              </a:rPr>
              <a:t>Technical assistance for zero emission vehicle charging and refueling infrastructure</a:t>
            </a:r>
          </a:p>
          <a:p>
            <a:pPr marL="365742" indent="-228588" fontAlgn="base">
              <a:spcAft>
                <a:spcPts val="600"/>
              </a:spcAft>
              <a:buFont typeface="+mj-lt"/>
              <a:buAutoNum type="arabicParenR"/>
            </a:pPr>
            <a:r>
              <a:rPr lang="en-US" sz="1200" dirty="0">
                <a:latin typeface="Montserrat" panose="00000500000000000000" pitchFamily="2" charset="0"/>
              </a:rPr>
              <a:t>data sharing</a:t>
            </a:r>
          </a:p>
          <a:p>
            <a:pPr marL="365742" indent="-228588" fontAlgn="base">
              <a:spcAft>
                <a:spcPts val="600"/>
              </a:spcAft>
              <a:buFont typeface="+mj-lt"/>
              <a:buAutoNum type="arabicParenR"/>
            </a:pPr>
            <a:r>
              <a:rPr lang="en-US" sz="1200" dirty="0">
                <a:latin typeface="Montserrat" panose="00000500000000000000" pitchFamily="2" charset="0"/>
              </a:rPr>
              <a:t>performance of a national and regionalized study vehicle charging </a:t>
            </a:r>
          </a:p>
          <a:p>
            <a:pPr marL="365742" indent="-228588" fontAlgn="base">
              <a:spcAft>
                <a:spcPts val="600"/>
              </a:spcAft>
              <a:buFont typeface="+mj-lt"/>
              <a:buAutoNum type="arabicParenR"/>
            </a:pPr>
            <a:r>
              <a:rPr lang="en-US" sz="1200" dirty="0">
                <a:latin typeface="Montserrat" panose="00000500000000000000" pitchFamily="2" charset="0"/>
              </a:rPr>
              <a:t>training and certification programs</a:t>
            </a:r>
          </a:p>
          <a:p>
            <a:pPr marL="365742" indent="-228588" fontAlgn="base">
              <a:spcAft>
                <a:spcPts val="600"/>
              </a:spcAft>
              <a:buFont typeface="+mj-lt"/>
              <a:buAutoNum type="arabicParenR"/>
            </a:pPr>
            <a:r>
              <a:rPr lang="en-US" sz="1200" dirty="0">
                <a:latin typeface="Montserrat" panose="00000500000000000000" pitchFamily="2" charset="0"/>
              </a:rPr>
              <a:t>a program to promote renewable energy generation, storage, and microgrids in the transportation rights-of-way</a:t>
            </a:r>
          </a:p>
          <a:p>
            <a:pPr marL="365742" indent="-228588" fontAlgn="base">
              <a:spcAft>
                <a:spcPts val="600"/>
              </a:spcAft>
              <a:buFont typeface="+mj-lt"/>
              <a:buAutoNum type="arabicParenR"/>
            </a:pPr>
            <a:r>
              <a:rPr lang="en-US" sz="1200" dirty="0">
                <a:latin typeface="Montserrat" panose="00000500000000000000" pitchFamily="2" charset="0"/>
              </a:rPr>
              <a:t>Study and planning for high-voltage transmission; and pilots for medium and high-voltage transmission in the interstate rights-of-way</a:t>
            </a:r>
          </a:p>
          <a:p>
            <a:pPr marL="365742" indent="-228588" fontAlgn="base">
              <a:spcAft>
                <a:spcPts val="600"/>
              </a:spcAft>
              <a:buFont typeface="+mj-lt"/>
              <a:buAutoNum type="arabicParenR"/>
            </a:pPr>
            <a:r>
              <a:rPr lang="en-US" sz="1200" dirty="0">
                <a:latin typeface="Montserrat" panose="00000500000000000000" pitchFamily="2" charset="0"/>
              </a:rPr>
              <a:t>Research, strategies, and actions to mitigate the effects of climate change</a:t>
            </a:r>
          </a:p>
          <a:p>
            <a:pPr marL="365742" indent="-228588" fontAlgn="base">
              <a:spcAft>
                <a:spcPts val="600"/>
              </a:spcAft>
              <a:buFont typeface="+mj-lt"/>
              <a:buAutoNum type="arabicParenR"/>
            </a:pPr>
            <a:r>
              <a:rPr lang="en-US" sz="1200" dirty="0">
                <a:latin typeface="Montserrat" panose="00000500000000000000" pitchFamily="2" charset="0"/>
              </a:rPr>
              <a:t>development of a streamlined utility accommodations policy for transmission in the transportation right-of-way</a:t>
            </a:r>
          </a:p>
          <a:p>
            <a:pPr marL="365742" indent="-228588" fontAlgn="base">
              <a:spcAft>
                <a:spcPts val="600"/>
              </a:spcAft>
              <a:buFont typeface="+mj-lt"/>
              <a:buAutoNum type="arabicParenR"/>
            </a:pPr>
            <a:r>
              <a:rPr lang="en-US" sz="1200" dirty="0">
                <a:latin typeface="Montserrat" panose="00000500000000000000" pitchFamily="2" charset="0"/>
              </a:rPr>
              <a:t>any other issues that the Secretary of Transportation and the Secretary of Energy identify as issues of joint interest</a:t>
            </a:r>
          </a:p>
          <a:p>
            <a:pPr defTabSz="942289">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9</a:t>
            </a:fld>
            <a:endParaRPr lang="en-US"/>
          </a:p>
        </p:txBody>
      </p:sp>
    </p:spTree>
    <p:extLst>
      <p:ext uri="{BB962C8B-B14F-4D97-AF65-F5344CB8AC3E}">
        <p14:creationId xmlns:p14="http://schemas.microsoft.com/office/powerpoint/2010/main" val="4236484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A43D5-643E-4B01-92B9-A82BDD306D66}"/>
              </a:ext>
            </a:extLst>
          </p:cNvPr>
          <p:cNvPicPr>
            <a:picLocks noChangeAspect="1"/>
          </p:cNvPicPr>
          <p:nvPr userDrawn="1"/>
        </p:nvPicPr>
        <p:blipFill rotWithShape="1">
          <a:blip r:embed="rId2"/>
          <a:srcRect t="29428"/>
          <a:stretch/>
        </p:blipFill>
        <p:spPr>
          <a:xfrm>
            <a:off x="0" y="0"/>
            <a:ext cx="9143998" cy="3633053"/>
          </a:xfrm>
          <a:prstGeom prst="rect">
            <a:avLst/>
          </a:prstGeom>
        </p:spPr>
      </p:pic>
      <p:sp>
        <p:nvSpPr>
          <p:cNvPr id="38" name="Rectangle 37">
            <a:extLst>
              <a:ext uri="{FF2B5EF4-FFF2-40B4-BE49-F238E27FC236}">
                <a16:creationId xmlns:a16="http://schemas.microsoft.com/office/drawing/2014/main" id="{B7BE6968-B2D8-4D70-A367-39177454E6E5}"/>
              </a:ext>
            </a:extLst>
          </p:cNvPr>
          <p:cNvSpPr/>
          <p:nvPr userDrawn="1"/>
        </p:nvSpPr>
        <p:spPr>
          <a:xfrm flipV="1">
            <a:off x="1" y="0"/>
            <a:ext cx="9143999" cy="3633053"/>
          </a:xfrm>
          <a:prstGeom prst="rect">
            <a:avLst/>
          </a:prstGeom>
          <a:solidFill>
            <a:srgbClr val="005A7C">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6626732-890C-41C6-A314-FC0F8B43F9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8553" y="197595"/>
            <a:ext cx="1078307" cy="1286326"/>
          </a:xfrm>
          <a:prstGeom prst="rect">
            <a:avLst/>
          </a:prstGeom>
        </p:spPr>
      </p:pic>
      <p:sp>
        <p:nvSpPr>
          <p:cNvPr id="7" name="TextBox 6">
            <a:extLst>
              <a:ext uri="{FF2B5EF4-FFF2-40B4-BE49-F238E27FC236}">
                <a16:creationId xmlns:a16="http://schemas.microsoft.com/office/drawing/2014/main" id="{44D0A58D-CD6B-4236-8354-A17A8E52F0BF}"/>
              </a:ext>
            </a:extLst>
          </p:cNvPr>
          <p:cNvSpPr txBox="1"/>
          <p:nvPr userDrawn="1"/>
        </p:nvSpPr>
        <p:spPr>
          <a:xfrm>
            <a:off x="3860358" y="197595"/>
            <a:ext cx="8229600" cy="369332"/>
          </a:xfrm>
          <a:prstGeom prst="rect">
            <a:avLst/>
          </a:prstGeom>
          <a:noFill/>
        </p:spPr>
        <p:txBody>
          <a:bodyPr wrap="square" rtlCol="0">
            <a:spAutoFit/>
          </a:bodyPr>
          <a:lstStyle/>
          <a:p>
            <a:pPr algn="ctr"/>
            <a:r>
              <a:rPr lang="en-US" sz="1800">
                <a:solidFill>
                  <a:srgbClr val="FFFFFF"/>
                </a:solidFill>
                <a:latin typeface="Montserrat" panose="00000500000000000000" pitchFamily="2" charset="0"/>
              </a:rPr>
              <a:t>driveelectric.gov</a:t>
            </a:r>
          </a:p>
        </p:txBody>
      </p:sp>
    </p:spTree>
    <p:extLst>
      <p:ext uri="{BB962C8B-B14F-4D97-AF65-F5344CB8AC3E}">
        <p14:creationId xmlns:p14="http://schemas.microsoft.com/office/powerpoint/2010/main" val="286804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4934078"/>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4934078"/>
          </a:xfrm>
          <a:prstGeom prst="rect">
            <a:avLst/>
          </a:prstGeom>
          <a:solidFill>
            <a:srgbClr val="005A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4" y="508393"/>
            <a:ext cx="2532807" cy="1094188"/>
          </a:xfrm>
          <a:noFill/>
        </p:spPr>
        <p:txBody>
          <a:bodyPr lIns="0" tIns="0" rIns="0" bIns="0" anchor="t" anchorCtr="0"/>
          <a:lstStyle>
            <a:lvl1pPr algn="l">
              <a:defRPr sz="2400" b="0">
                <a:solidFill>
                  <a:schemeClr val="bg1"/>
                </a:solidFill>
              </a:defRPr>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4" y="2074658"/>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B3ADCFF6-1688-424D-B7AC-69701425CFE6}"/>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377114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4934078"/>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4934078"/>
          </a:xfrm>
          <a:prstGeom prst="rect">
            <a:avLst/>
          </a:prstGeom>
          <a:solidFill>
            <a:srgbClr val="F57F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4" y="508393"/>
            <a:ext cx="2532807" cy="1094188"/>
          </a:xfrm>
          <a:noFill/>
        </p:spPr>
        <p:txBody>
          <a:bodyPr lIns="0" tIns="0" rIns="0" bIns="0" anchor="t" anchorCtr="0"/>
          <a:lstStyle>
            <a:lvl1pPr algn="l">
              <a:defRPr sz="2400" b="0">
                <a:solidFill>
                  <a:schemeClr val="bg1"/>
                </a:solidFill>
              </a:defRPr>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4" y="2074658"/>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2EC172B8-336D-4930-B93B-FE455C121093}"/>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2993380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2460902"/>
            <a:ext cx="5917298" cy="2473176"/>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4934078"/>
          </a:xfrm>
          <a:prstGeom prst="rect">
            <a:avLst/>
          </a:prstGeom>
          <a:solidFill>
            <a:srgbClr val="005A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4" y="508393"/>
            <a:ext cx="2532807" cy="1094188"/>
          </a:xfrm>
          <a:noFill/>
        </p:spPr>
        <p:txBody>
          <a:bodyPr lIns="0" tIns="0" rIns="0" bIns="0" anchor="t" anchorCtr="0"/>
          <a:lstStyle>
            <a:lvl1pPr algn="l">
              <a:defRPr sz="2400" b="0">
                <a:solidFill>
                  <a:schemeClr val="bg1"/>
                </a:solidFill>
              </a:defRPr>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4" y="2074658"/>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7" name="Text Placeholder 4">
            <a:extLst>
              <a:ext uri="{FF2B5EF4-FFF2-40B4-BE49-F238E27FC236}">
                <a16:creationId xmlns:a16="http://schemas.microsoft.com/office/drawing/2014/main" id="{8DEB54A5-6388-4877-BEA5-0B363DF64939}"/>
              </a:ext>
            </a:extLst>
          </p:cNvPr>
          <p:cNvSpPr>
            <a:spLocks noGrp="1"/>
          </p:cNvSpPr>
          <p:nvPr>
            <p:ph type="body" sz="quarter" idx="51"/>
          </p:nvPr>
        </p:nvSpPr>
        <p:spPr>
          <a:xfrm>
            <a:off x="3468103" y="233203"/>
            <a:ext cx="5362914" cy="2025107"/>
          </a:xfrm>
        </p:spPr>
        <p:txBody>
          <a:bodyPr/>
          <a:lstStyle/>
          <a:p>
            <a:pPr lvl="0"/>
            <a:r>
              <a:rPr lang="en-US"/>
              <a:t>Click to edit Master text styles</a:t>
            </a:r>
          </a:p>
        </p:txBody>
      </p:sp>
      <p:sp>
        <p:nvSpPr>
          <p:cNvPr id="4" name="Footer Placeholder 3">
            <a:extLst>
              <a:ext uri="{FF2B5EF4-FFF2-40B4-BE49-F238E27FC236}">
                <a16:creationId xmlns:a16="http://schemas.microsoft.com/office/drawing/2014/main" id="{3635690E-4F89-4542-B38E-BF0682B5F014}"/>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516416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2460902"/>
            <a:ext cx="5917298" cy="2473175"/>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4934078"/>
          </a:xfrm>
          <a:prstGeom prst="rect">
            <a:avLst/>
          </a:prstGeom>
          <a:solidFill>
            <a:srgbClr val="F57F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4" y="508393"/>
            <a:ext cx="2532807" cy="1094188"/>
          </a:xfrm>
          <a:noFill/>
        </p:spPr>
        <p:txBody>
          <a:bodyPr lIns="0" tIns="0" rIns="0" bIns="0" anchor="t" anchorCtr="0"/>
          <a:lstStyle>
            <a:lvl1pPr algn="l">
              <a:defRPr sz="2400" b="0">
                <a:solidFill>
                  <a:schemeClr val="bg1"/>
                </a:solidFill>
              </a:defRPr>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4" y="2074658"/>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7" name="Text Placeholder 4">
            <a:extLst>
              <a:ext uri="{FF2B5EF4-FFF2-40B4-BE49-F238E27FC236}">
                <a16:creationId xmlns:a16="http://schemas.microsoft.com/office/drawing/2014/main" id="{8DEB54A5-6388-4877-BEA5-0B363DF64939}"/>
              </a:ext>
            </a:extLst>
          </p:cNvPr>
          <p:cNvSpPr>
            <a:spLocks noGrp="1"/>
          </p:cNvSpPr>
          <p:nvPr>
            <p:ph type="body" sz="quarter" idx="51"/>
          </p:nvPr>
        </p:nvSpPr>
        <p:spPr>
          <a:xfrm>
            <a:off x="3468103" y="233203"/>
            <a:ext cx="5362914" cy="2025107"/>
          </a:xfrm>
        </p:spPr>
        <p:txBody>
          <a:bodyPr/>
          <a:lstStyle/>
          <a:p>
            <a:pPr lvl="0"/>
            <a:r>
              <a:rPr lang="en-US"/>
              <a:t>Click to edit Master text styles</a:t>
            </a:r>
          </a:p>
        </p:txBody>
      </p:sp>
      <p:sp>
        <p:nvSpPr>
          <p:cNvPr id="4" name="Footer Placeholder 3">
            <a:extLst>
              <a:ext uri="{FF2B5EF4-FFF2-40B4-BE49-F238E27FC236}">
                <a16:creationId xmlns:a16="http://schemas.microsoft.com/office/drawing/2014/main" id="{E4DE415A-A1BC-4FF2-BF78-E9FDAEAF8D1C}"/>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4162974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E89915-DFDC-4E2D-BAE8-5659C01E9DC7}"/>
              </a:ext>
            </a:extLst>
          </p:cNvPr>
          <p:cNvPicPr>
            <a:picLocks noChangeAspect="1"/>
          </p:cNvPicPr>
          <p:nvPr userDrawn="1"/>
        </p:nvPicPr>
        <p:blipFill rotWithShape="1">
          <a:blip r:embed="rId2"/>
          <a:srcRect l="70700" r="12210"/>
          <a:stretch/>
        </p:blipFill>
        <p:spPr>
          <a:xfrm>
            <a:off x="-1" y="-1"/>
            <a:ext cx="1499615" cy="4940215"/>
          </a:xfrm>
          <a:prstGeom prst="rect">
            <a:avLst/>
          </a:prstGeom>
        </p:spPr>
      </p:pic>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4940214"/>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269" y="0"/>
            <a:ext cx="1499616" cy="4940214"/>
          </a:xfrm>
          <a:prstGeom prst="rect">
            <a:avLst/>
          </a:prstGeom>
          <a:solidFill>
            <a:srgbClr val="005A7C">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DB01E338-5424-4983-A800-966422B360D3}"/>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43E34B18-B274-4FE8-90C2-E69922EBA7AA}"/>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3425231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ontent Slide -  Vertical Blue/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E89915-DFDC-4E2D-BAE8-5659C01E9DC7}"/>
              </a:ext>
            </a:extLst>
          </p:cNvPr>
          <p:cNvPicPr>
            <a:picLocks noChangeAspect="1"/>
          </p:cNvPicPr>
          <p:nvPr userDrawn="1"/>
        </p:nvPicPr>
        <p:blipFill rotWithShape="1">
          <a:blip r:embed="rId2"/>
          <a:srcRect l="72044" r="10866"/>
          <a:stretch/>
        </p:blipFill>
        <p:spPr>
          <a:xfrm>
            <a:off x="-1" y="-1"/>
            <a:ext cx="1499615" cy="4940215"/>
          </a:xfrm>
          <a:prstGeom prst="rect">
            <a:avLst/>
          </a:prstGeom>
        </p:spPr>
      </p:pic>
      <p:sp>
        <p:nvSpPr>
          <p:cNvPr id="10" name="Rectangle 9">
            <a:extLst>
              <a:ext uri="{FF2B5EF4-FFF2-40B4-BE49-F238E27FC236}">
                <a16:creationId xmlns:a16="http://schemas.microsoft.com/office/drawing/2014/main" id="{8A832604-F597-CE4C-9045-0EDB4883F306}"/>
              </a:ext>
            </a:extLst>
          </p:cNvPr>
          <p:cNvSpPr/>
          <p:nvPr userDrawn="1"/>
        </p:nvSpPr>
        <p:spPr>
          <a:xfrm>
            <a:off x="0" y="0"/>
            <a:ext cx="1499616" cy="4940214"/>
          </a:xfrm>
          <a:prstGeom prst="rect">
            <a:avLst/>
          </a:prstGeom>
          <a:solidFill>
            <a:srgbClr val="005A7C">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DB01E338-5424-4983-A800-966422B360D3}"/>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81702526-AC13-4322-971E-949086AB696C}"/>
              </a:ext>
            </a:extLst>
          </p:cNvPr>
          <p:cNvSpPr>
            <a:spLocks noGrp="1"/>
          </p:cNvSpPr>
          <p:nvPr>
            <p:ph type="body" sz="quarter" idx="51"/>
          </p:nvPr>
        </p:nvSpPr>
        <p:spPr>
          <a:xfrm>
            <a:off x="1786588" y="499481"/>
            <a:ext cx="3374555" cy="4213668"/>
          </a:xfrm>
        </p:spPr>
        <p:txBody>
          <a:bodyPr/>
          <a:lstStyle/>
          <a:p>
            <a:pPr lvl="0"/>
            <a:r>
              <a:rPr lang="en-US"/>
              <a:t>Click to edit Master text styles</a:t>
            </a:r>
          </a:p>
        </p:txBody>
      </p:sp>
      <p:sp>
        <p:nvSpPr>
          <p:cNvPr id="13" name="Text Placeholder 4">
            <a:extLst>
              <a:ext uri="{FF2B5EF4-FFF2-40B4-BE49-F238E27FC236}">
                <a16:creationId xmlns:a16="http://schemas.microsoft.com/office/drawing/2014/main" id="{003A157E-63B7-4864-8E7C-896E174B4F59}"/>
              </a:ext>
            </a:extLst>
          </p:cNvPr>
          <p:cNvSpPr>
            <a:spLocks noGrp="1"/>
          </p:cNvSpPr>
          <p:nvPr>
            <p:ph type="body" sz="quarter" idx="56"/>
          </p:nvPr>
        </p:nvSpPr>
        <p:spPr>
          <a:xfrm>
            <a:off x="5381796" y="499481"/>
            <a:ext cx="3374555" cy="4213668"/>
          </a:xfrm>
        </p:spPr>
        <p:txBody>
          <a:bodyPr/>
          <a:lstStyle/>
          <a:p>
            <a:pPr lvl="0"/>
            <a:r>
              <a:rPr lang="en-US"/>
              <a:t>Click to edit Master text styles</a:t>
            </a:r>
          </a:p>
        </p:txBody>
      </p:sp>
      <p:sp>
        <p:nvSpPr>
          <p:cNvPr id="2" name="Footer Placeholder 1">
            <a:extLst>
              <a:ext uri="{FF2B5EF4-FFF2-40B4-BE49-F238E27FC236}">
                <a16:creationId xmlns:a16="http://schemas.microsoft.com/office/drawing/2014/main" id="{95CAD1F2-23AC-4816-A334-195F27F64F80}"/>
              </a:ext>
            </a:extLst>
          </p:cNvPr>
          <p:cNvSpPr>
            <a:spLocks noGrp="1"/>
          </p:cNvSpPr>
          <p:nvPr>
            <p:ph type="ftr" sz="quarter" idx="57"/>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2210976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09D5-B5C8-406B-B81A-A2844C44C95D}"/>
              </a:ext>
            </a:extLst>
          </p:cNvPr>
          <p:cNvSpPr>
            <a:spLocks noGrp="1"/>
          </p:cNvSpPr>
          <p:nvPr>
            <p:ph type="title" hasCustomPrompt="1"/>
          </p:nvPr>
        </p:nvSpPr>
        <p:spPr>
          <a:xfrm>
            <a:off x="457200" y="2681046"/>
            <a:ext cx="8229600" cy="827357"/>
          </a:xfrm>
        </p:spPr>
        <p:txBody>
          <a:bodyPr/>
          <a:lstStyle>
            <a:lvl1pPr algn="ctr">
              <a:defRPr/>
            </a:lvl1pPr>
          </a:lstStyle>
          <a:p>
            <a:r>
              <a:rPr lang="en-US"/>
              <a:t>Thank you/Q&amp;A</a:t>
            </a:r>
          </a:p>
        </p:txBody>
      </p:sp>
      <p:sp>
        <p:nvSpPr>
          <p:cNvPr id="11" name="Text Placeholder 4">
            <a:extLst>
              <a:ext uri="{FF2B5EF4-FFF2-40B4-BE49-F238E27FC236}">
                <a16:creationId xmlns:a16="http://schemas.microsoft.com/office/drawing/2014/main" id="{96C224B8-3504-48F9-802D-FB153FDF18EA}"/>
              </a:ext>
            </a:extLst>
          </p:cNvPr>
          <p:cNvSpPr>
            <a:spLocks noGrp="1"/>
          </p:cNvSpPr>
          <p:nvPr>
            <p:ph type="body" sz="quarter" idx="51"/>
          </p:nvPr>
        </p:nvSpPr>
        <p:spPr>
          <a:xfrm>
            <a:off x="457200" y="3756563"/>
            <a:ext cx="8229600" cy="779389"/>
          </a:xfrm>
        </p:spPr>
        <p:txBody>
          <a:bodyPr>
            <a:normAutofit/>
          </a:bodyPr>
          <a:lstStyle>
            <a:lvl1pPr marL="0" indent="0" algn="ctr">
              <a:buNone/>
              <a:defRPr sz="1400"/>
            </a:lvl1pPr>
          </a:lstStyle>
          <a:p>
            <a:pPr lvl="0"/>
            <a:r>
              <a:rPr lang="en-US"/>
              <a:t>Click to edit Master text styles</a:t>
            </a:r>
          </a:p>
        </p:txBody>
      </p:sp>
      <p:pic>
        <p:nvPicPr>
          <p:cNvPr id="5" name="Graphic 4">
            <a:extLst>
              <a:ext uri="{FF2B5EF4-FFF2-40B4-BE49-F238E27FC236}">
                <a16:creationId xmlns:a16="http://schemas.microsoft.com/office/drawing/2014/main" id="{C8DCC6C2-6DC5-4FE0-92A7-AE12383B3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7777" y="561600"/>
            <a:ext cx="1488446" cy="1775587"/>
          </a:xfrm>
          <a:prstGeom prst="rect">
            <a:avLst/>
          </a:prstGeom>
        </p:spPr>
      </p:pic>
      <p:sp>
        <p:nvSpPr>
          <p:cNvPr id="3" name="TextBox 2">
            <a:extLst>
              <a:ext uri="{FF2B5EF4-FFF2-40B4-BE49-F238E27FC236}">
                <a16:creationId xmlns:a16="http://schemas.microsoft.com/office/drawing/2014/main" id="{EE662710-880F-441B-8ABD-6001ED2A8DAE}"/>
              </a:ext>
            </a:extLst>
          </p:cNvPr>
          <p:cNvSpPr txBox="1"/>
          <p:nvPr userDrawn="1"/>
        </p:nvSpPr>
        <p:spPr>
          <a:xfrm>
            <a:off x="457200" y="4629150"/>
            <a:ext cx="8229600" cy="276999"/>
          </a:xfrm>
          <a:prstGeom prst="rect">
            <a:avLst/>
          </a:prstGeom>
          <a:noFill/>
        </p:spPr>
        <p:txBody>
          <a:bodyPr wrap="square" rtlCol="0">
            <a:spAutoFit/>
          </a:bodyPr>
          <a:lstStyle/>
          <a:p>
            <a:pPr algn="ctr"/>
            <a:r>
              <a:rPr lang="en-US" sz="1200">
                <a:solidFill>
                  <a:srgbClr val="005A7C"/>
                </a:solidFill>
                <a:latin typeface="Montserrat" panose="00000500000000000000" pitchFamily="2" charset="0"/>
              </a:rPr>
              <a:t>driveelectric.gov</a:t>
            </a:r>
          </a:p>
        </p:txBody>
      </p:sp>
    </p:spTree>
    <p:extLst>
      <p:ext uri="{BB962C8B-B14F-4D97-AF65-F5344CB8AC3E}">
        <p14:creationId xmlns:p14="http://schemas.microsoft.com/office/powerpoint/2010/main" val="1942167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8FCB0E-17B4-4779-AB37-CBA9F8925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182FBAC6-4DD0-1A4A-E425-4BDBA863154D}"/>
              </a:ext>
            </a:extLst>
          </p:cNvPr>
          <p:cNvSpPr>
            <a:spLocks noGrp="1"/>
          </p:cNvSpPr>
          <p:nvPr>
            <p:ph type="ftr" sz="quarter" idx="10"/>
          </p:nvPr>
        </p:nvSpPr>
        <p:spPr/>
        <p:txBody>
          <a:bodyPr/>
          <a:lstStyle/>
          <a:p>
            <a:pPr algn="r">
              <a:defRPr/>
            </a:pPr>
            <a:r>
              <a:rPr lang="en-US"/>
              <a:t>driveelectric.gov  |  </a:t>
            </a:r>
            <a:fld id="{0F99AC56-3AFA-4382-996D-1F71D0DBB877}" type="slidenum">
              <a:rPr lang="en-US" smtClean="0"/>
              <a:pPr algn="r">
                <a:defRPr/>
              </a:pPr>
              <a:t>‹#›</a:t>
            </a:fld>
            <a:endParaRPr lang="en-US"/>
          </a:p>
        </p:txBody>
      </p:sp>
      <p:sp>
        <p:nvSpPr>
          <p:cNvPr id="18" name="Title 17">
            <a:extLst>
              <a:ext uri="{FF2B5EF4-FFF2-40B4-BE49-F238E27FC236}">
                <a16:creationId xmlns:a16="http://schemas.microsoft.com/office/drawing/2014/main" id="{757EDF62-4EE3-C7F6-1EC1-40FA69BD89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4724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4B093B48-AFFF-6AC8-B996-1984BD15E527}"/>
              </a:ext>
            </a:extLst>
          </p:cNvPr>
          <p:cNvSpPr>
            <a:spLocks noGrp="1"/>
          </p:cNvSpPr>
          <p:nvPr>
            <p:ph type="ftr" sz="quarter" idx="3"/>
          </p:nvPr>
        </p:nvSpPr>
        <p:spPr>
          <a:xfrm>
            <a:off x="5605462" y="5005271"/>
            <a:ext cx="3448301" cy="138228"/>
          </a:xfrm>
          <a:prstGeom prst="rect">
            <a:avLst/>
          </a:prstGeom>
        </p:spPr>
        <p:txBody>
          <a:bodyPr/>
          <a:lstStyle>
            <a:lvl1pPr>
              <a:defRPr sz="750">
                <a:latin typeface="Montserrat" pitchFamily="2" charset="77"/>
              </a:defRPr>
            </a:lvl1pPr>
          </a:lstStyle>
          <a:p>
            <a:r>
              <a:rPr lang="en-US"/>
              <a:t>Deliberative Draft -- do not cite, share, or distribute                              </a:t>
            </a:r>
            <a:fld id="{BFD71CF8-5198-8441-A7C0-DC22FD64CBE4}" type="slidenum">
              <a:rPr lang="en-US" smtClean="0"/>
              <a:pPr/>
              <a:t>‹#›</a:t>
            </a:fld>
            <a:endParaRPr lang="en-US"/>
          </a:p>
        </p:txBody>
      </p:sp>
    </p:spTree>
    <p:extLst>
      <p:ext uri="{BB962C8B-B14F-4D97-AF65-F5344CB8AC3E}">
        <p14:creationId xmlns:p14="http://schemas.microsoft.com/office/powerpoint/2010/main" val="86794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A43D5-643E-4B01-92B9-A82BDD306D66}"/>
              </a:ext>
            </a:extLst>
          </p:cNvPr>
          <p:cNvPicPr>
            <a:picLocks noChangeAspect="1"/>
          </p:cNvPicPr>
          <p:nvPr userDrawn="1"/>
        </p:nvPicPr>
        <p:blipFill rotWithShape="1">
          <a:blip r:embed="rId2"/>
          <a:srcRect t="29428"/>
          <a:stretch/>
        </p:blipFill>
        <p:spPr>
          <a:xfrm>
            <a:off x="0" y="0"/>
            <a:ext cx="9143998" cy="3633053"/>
          </a:xfrm>
          <a:prstGeom prst="rect">
            <a:avLst/>
          </a:prstGeom>
        </p:spPr>
      </p:pic>
      <p:sp>
        <p:nvSpPr>
          <p:cNvPr id="38" name="Rectangle 37">
            <a:extLst>
              <a:ext uri="{FF2B5EF4-FFF2-40B4-BE49-F238E27FC236}">
                <a16:creationId xmlns:a16="http://schemas.microsoft.com/office/drawing/2014/main" id="{B7BE6968-B2D8-4D70-A367-39177454E6E5}"/>
              </a:ext>
            </a:extLst>
          </p:cNvPr>
          <p:cNvSpPr/>
          <p:nvPr userDrawn="1"/>
        </p:nvSpPr>
        <p:spPr>
          <a:xfrm flipV="1">
            <a:off x="1" y="0"/>
            <a:ext cx="9143999" cy="3633053"/>
          </a:xfrm>
          <a:prstGeom prst="rect">
            <a:avLst/>
          </a:prstGeom>
          <a:solidFill>
            <a:srgbClr val="005A7C">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23">
            <a:extLst>
              <a:ext uri="{FF2B5EF4-FFF2-40B4-BE49-F238E27FC236}">
                <a16:creationId xmlns:a16="http://schemas.microsoft.com/office/drawing/2014/main" id="{9C591FB0-BB2F-43F7-A80A-3AEBA0E6C4A1}"/>
              </a:ext>
            </a:extLst>
          </p:cNvPr>
          <p:cNvSpPr>
            <a:spLocks noGrp="1"/>
          </p:cNvSpPr>
          <p:nvPr>
            <p:ph type="title"/>
          </p:nvPr>
        </p:nvSpPr>
        <p:spPr>
          <a:xfrm>
            <a:off x="457200" y="2519774"/>
            <a:ext cx="8229600" cy="827357"/>
          </a:xfrm>
        </p:spPr>
        <p:txBody>
          <a:bodyPr/>
          <a:lstStyle>
            <a:lvl1pPr algn="ctr">
              <a:lnSpc>
                <a:spcPts val="3200"/>
              </a:lnSpc>
              <a:defRPr sz="2200">
                <a:solidFill>
                  <a:schemeClr val="bg1"/>
                </a:solidFill>
              </a:defRPr>
            </a:lvl1pPr>
          </a:lstStyle>
          <a:p>
            <a:r>
              <a:rPr lang="en-US"/>
              <a:t>Click to edit Master title style</a:t>
            </a:r>
          </a:p>
        </p:txBody>
      </p:sp>
      <p:sp>
        <p:nvSpPr>
          <p:cNvPr id="34" name="Text Placeholder 33">
            <a:extLst>
              <a:ext uri="{FF2B5EF4-FFF2-40B4-BE49-F238E27FC236}">
                <a16:creationId xmlns:a16="http://schemas.microsoft.com/office/drawing/2014/main" id="{0276B92B-22A9-4701-897A-BEBC63B4F5C1}"/>
              </a:ext>
            </a:extLst>
          </p:cNvPr>
          <p:cNvSpPr>
            <a:spLocks noGrp="1"/>
          </p:cNvSpPr>
          <p:nvPr>
            <p:ph type="body" sz="quarter" idx="10" hasCustomPrompt="1"/>
          </p:nvPr>
        </p:nvSpPr>
        <p:spPr>
          <a:xfrm>
            <a:off x="457200" y="3891400"/>
            <a:ext cx="8229600" cy="666313"/>
          </a:xfrm>
        </p:spPr>
        <p:txBody>
          <a:bodyPr anchor="ctr" anchorCtr="0">
            <a:normAutofit/>
          </a:bodyPr>
          <a:lstStyle>
            <a:lvl1pPr marL="0" indent="0" algn="ctr">
              <a:buNone/>
              <a:defRPr sz="1400"/>
            </a:lvl1pPr>
          </a:lstStyle>
          <a:p>
            <a:pPr lvl="0"/>
            <a:r>
              <a:rPr lang="en-US"/>
              <a:t>Date</a:t>
            </a:r>
          </a:p>
        </p:txBody>
      </p:sp>
      <p:pic>
        <p:nvPicPr>
          <p:cNvPr id="4" name="Graphic 3">
            <a:extLst>
              <a:ext uri="{FF2B5EF4-FFF2-40B4-BE49-F238E27FC236}">
                <a16:creationId xmlns:a16="http://schemas.microsoft.com/office/drawing/2014/main" id="{C6626732-890C-41C6-A314-FC0F8B43F9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89763" y="675848"/>
            <a:ext cx="1364475" cy="1627700"/>
          </a:xfrm>
          <a:prstGeom prst="rect">
            <a:avLst/>
          </a:prstGeom>
        </p:spPr>
      </p:pic>
      <p:sp>
        <p:nvSpPr>
          <p:cNvPr id="7" name="TextBox 6">
            <a:extLst>
              <a:ext uri="{FF2B5EF4-FFF2-40B4-BE49-F238E27FC236}">
                <a16:creationId xmlns:a16="http://schemas.microsoft.com/office/drawing/2014/main" id="{44D0A58D-CD6B-4236-8354-A17A8E52F0BF}"/>
              </a:ext>
            </a:extLst>
          </p:cNvPr>
          <p:cNvSpPr txBox="1"/>
          <p:nvPr userDrawn="1"/>
        </p:nvSpPr>
        <p:spPr>
          <a:xfrm>
            <a:off x="457200" y="4629150"/>
            <a:ext cx="8229600" cy="276999"/>
          </a:xfrm>
          <a:prstGeom prst="rect">
            <a:avLst/>
          </a:prstGeom>
          <a:noFill/>
        </p:spPr>
        <p:txBody>
          <a:bodyPr wrap="square" rtlCol="0">
            <a:spAutoFit/>
          </a:bodyPr>
          <a:lstStyle/>
          <a:p>
            <a:pPr algn="ctr"/>
            <a:r>
              <a:rPr lang="en-US" sz="1200">
                <a:solidFill>
                  <a:srgbClr val="005A7C"/>
                </a:solidFill>
                <a:latin typeface="Montserrat" panose="00000500000000000000" pitchFamily="2" charset="0"/>
              </a:rPr>
              <a:t>driveelectric.gov</a:t>
            </a:r>
          </a:p>
        </p:txBody>
      </p:sp>
    </p:spTree>
    <p:extLst>
      <p:ext uri="{BB962C8B-B14F-4D97-AF65-F5344CB8AC3E}">
        <p14:creationId xmlns:p14="http://schemas.microsoft.com/office/powerpoint/2010/main" val="288238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7BE6968-B2D8-4D70-A367-39177454E6E5}"/>
              </a:ext>
            </a:extLst>
          </p:cNvPr>
          <p:cNvSpPr/>
          <p:nvPr userDrawn="1"/>
        </p:nvSpPr>
        <p:spPr>
          <a:xfrm>
            <a:off x="-1" y="3633053"/>
            <a:ext cx="9143999" cy="13132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23">
            <a:extLst>
              <a:ext uri="{FF2B5EF4-FFF2-40B4-BE49-F238E27FC236}">
                <a16:creationId xmlns:a16="http://schemas.microsoft.com/office/drawing/2014/main" id="{9C591FB0-BB2F-43F7-A80A-3AEBA0E6C4A1}"/>
              </a:ext>
            </a:extLst>
          </p:cNvPr>
          <p:cNvSpPr>
            <a:spLocks noGrp="1"/>
          </p:cNvSpPr>
          <p:nvPr>
            <p:ph type="title"/>
          </p:nvPr>
        </p:nvSpPr>
        <p:spPr>
          <a:xfrm>
            <a:off x="457200" y="2519774"/>
            <a:ext cx="8229600" cy="827357"/>
          </a:xfrm>
        </p:spPr>
        <p:txBody>
          <a:bodyPr/>
          <a:lstStyle>
            <a:lvl1pPr algn="ctr">
              <a:lnSpc>
                <a:spcPts val="3200"/>
              </a:lnSpc>
              <a:defRPr sz="2200">
                <a:solidFill>
                  <a:schemeClr val="accent6"/>
                </a:solidFill>
              </a:defRPr>
            </a:lvl1pPr>
          </a:lstStyle>
          <a:p>
            <a:r>
              <a:rPr lang="en-US"/>
              <a:t>Click to edit Master title style</a:t>
            </a:r>
          </a:p>
        </p:txBody>
      </p:sp>
      <p:sp>
        <p:nvSpPr>
          <p:cNvPr id="39" name="Text Placeholder 33">
            <a:extLst>
              <a:ext uri="{FF2B5EF4-FFF2-40B4-BE49-F238E27FC236}">
                <a16:creationId xmlns:a16="http://schemas.microsoft.com/office/drawing/2014/main" id="{4A8A5D06-4157-4567-809B-133BD2674911}"/>
              </a:ext>
            </a:extLst>
          </p:cNvPr>
          <p:cNvSpPr>
            <a:spLocks noGrp="1"/>
          </p:cNvSpPr>
          <p:nvPr>
            <p:ph type="body" sz="quarter" idx="10" hasCustomPrompt="1"/>
          </p:nvPr>
        </p:nvSpPr>
        <p:spPr>
          <a:xfrm>
            <a:off x="457200" y="3891400"/>
            <a:ext cx="8229600" cy="652025"/>
          </a:xfrm>
        </p:spPr>
        <p:txBody>
          <a:bodyPr anchor="ctr" anchorCtr="0">
            <a:normAutofit/>
          </a:bodyPr>
          <a:lstStyle>
            <a:lvl1pPr marL="0" indent="0" algn="ctr">
              <a:buNone/>
              <a:defRPr sz="1400"/>
            </a:lvl1pPr>
          </a:lstStyle>
          <a:p>
            <a:pPr lvl="0"/>
            <a:r>
              <a:rPr lang="en-US"/>
              <a:t>Date</a:t>
            </a:r>
          </a:p>
        </p:txBody>
      </p:sp>
      <p:pic>
        <p:nvPicPr>
          <p:cNvPr id="3" name="Graphic 2">
            <a:extLst>
              <a:ext uri="{FF2B5EF4-FFF2-40B4-BE49-F238E27FC236}">
                <a16:creationId xmlns:a16="http://schemas.microsoft.com/office/drawing/2014/main" id="{55520F78-6CEE-4E2C-B4AC-F3CB15E0B4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7777" y="600075"/>
            <a:ext cx="1488446" cy="1775587"/>
          </a:xfrm>
          <a:prstGeom prst="rect">
            <a:avLst/>
          </a:prstGeom>
        </p:spPr>
      </p:pic>
      <p:sp>
        <p:nvSpPr>
          <p:cNvPr id="6" name="TextBox 5">
            <a:extLst>
              <a:ext uri="{FF2B5EF4-FFF2-40B4-BE49-F238E27FC236}">
                <a16:creationId xmlns:a16="http://schemas.microsoft.com/office/drawing/2014/main" id="{EF00302D-7874-41E6-BE24-3DAD57E60E4F}"/>
              </a:ext>
            </a:extLst>
          </p:cNvPr>
          <p:cNvSpPr txBox="1"/>
          <p:nvPr userDrawn="1"/>
        </p:nvSpPr>
        <p:spPr>
          <a:xfrm>
            <a:off x="457200" y="4629150"/>
            <a:ext cx="8229600" cy="276999"/>
          </a:xfrm>
          <a:prstGeom prst="rect">
            <a:avLst/>
          </a:prstGeom>
          <a:noFill/>
        </p:spPr>
        <p:txBody>
          <a:bodyPr wrap="square" rtlCol="0">
            <a:spAutoFit/>
          </a:bodyPr>
          <a:lstStyle/>
          <a:p>
            <a:pPr algn="ctr"/>
            <a:r>
              <a:rPr lang="en-US" sz="1200">
                <a:solidFill>
                  <a:srgbClr val="005A7C"/>
                </a:solidFill>
                <a:latin typeface="Montserrat" panose="00000500000000000000" pitchFamily="2" charset="0"/>
              </a:rPr>
              <a:t>driveelectric.gov</a:t>
            </a:r>
          </a:p>
        </p:txBody>
      </p:sp>
    </p:spTree>
    <p:extLst>
      <p:ext uri="{BB962C8B-B14F-4D97-AF65-F5344CB8AC3E}">
        <p14:creationId xmlns:p14="http://schemas.microsoft.com/office/powerpoint/2010/main" val="3305028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12E8CC-98FE-8BCC-FA7A-4AD7F373FDFC}"/>
              </a:ext>
            </a:extLst>
          </p:cNvPr>
          <p:cNvSpPr>
            <a:spLocks noGrp="1"/>
          </p:cNvSpPr>
          <p:nvPr>
            <p:ph type="ftr" sz="quarter" idx="10"/>
          </p:nvPr>
        </p:nvSpPr>
        <p:spPr/>
        <p:txBody>
          <a:bodyPr/>
          <a:lstStyle/>
          <a:p>
            <a:pPr algn="r">
              <a:defRPr/>
            </a:pPr>
            <a:endParaRPr lang="en-US"/>
          </a:p>
        </p:txBody>
      </p:sp>
      <p:pic>
        <p:nvPicPr>
          <p:cNvPr id="5" name="Picture 4" descr="A close-up of a car&#10;&#10;Description automatically generated">
            <a:extLst>
              <a:ext uri="{FF2B5EF4-FFF2-40B4-BE49-F238E27FC236}">
                <a16:creationId xmlns:a16="http://schemas.microsoft.com/office/drawing/2014/main" id="{D6B2F116-D0B2-9313-C92E-30EBC80869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76" b="13018"/>
          <a:stretch/>
        </p:blipFill>
        <p:spPr>
          <a:xfrm>
            <a:off x="0" y="0"/>
            <a:ext cx="9201974" cy="4800600"/>
          </a:xfrm>
          <a:prstGeom prst="rect">
            <a:avLst/>
          </a:prstGeom>
        </p:spPr>
      </p:pic>
      <p:sp>
        <p:nvSpPr>
          <p:cNvPr id="6" name="Rectangle 5">
            <a:extLst>
              <a:ext uri="{FF2B5EF4-FFF2-40B4-BE49-F238E27FC236}">
                <a16:creationId xmlns:a16="http://schemas.microsoft.com/office/drawing/2014/main" id="{86F50582-C3A3-76DA-64E8-8FC6D056F3FC}"/>
              </a:ext>
            </a:extLst>
          </p:cNvPr>
          <p:cNvSpPr/>
          <p:nvPr userDrawn="1"/>
        </p:nvSpPr>
        <p:spPr>
          <a:xfrm>
            <a:off x="0" y="0"/>
            <a:ext cx="9201974" cy="4800600"/>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Content Placeholder 7">
            <a:extLst>
              <a:ext uri="{FF2B5EF4-FFF2-40B4-BE49-F238E27FC236}">
                <a16:creationId xmlns:a16="http://schemas.microsoft.com/office/drawing/2014/main" id="{2C960276-B06F-0385-236A-94685CDD5AB2}"/>
              </a:ext>
            </a:extLst>
          </p:cNvPr>
          <p:cNvSpPr>
            <a:spLocks noGrp="1"/>
          </p:cNvSpPr>
          <p:nvPr>
            <p:ph sz="quarter" idx="11"/>
          </p:nvPr>
        </p:nvSpPr>
        <p:spPr>
          <a:xfrm>
            <a:off x="219075" y="1400175"/>
            <a:ext cx="8505825" cy="32591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98B86EA-58E2-A009-A17C-E3664F40F77F}"/>
              </a:ext>
            </a:extLst>
          </p:cNvPr>
          <p:cNvSpPr>
            <a:spLocks noGrp="1"/>
          </p:cNvSpPr>
          <p:nvPr>
            <p:ph type="title"/>
          </p:nvPr>
        </p:nvSpPr>
        <p:spPr>
          <a:xfrm>
            <a:off x="238125" y="203652"/>
            <a:ext cx="8496300" cy="1094188"/>
          </a:xfrm>
          <a:noFill/>
        </p:spPr>
        <p:txBody>
          <a:bodyPr lIns="0" tIns="0" rIns="0" bIns="0" anchor="ctr" anchorCtr="0"/>
          <a:lstStyle>
            <a:lvl1pPr algn="l">
              <a:defRPr sz="2400" b="0">
                <a:solidFill>
                  <a:schemeClr val="tx1"/>
                </a:solidFill>
              </a:defRPr>
            </a:lvl1pPr>
          </a:lstStyle>
          <a:p>
            <a:r>
              <a:rPr lang="en-US"/>
              <a:t>Click to edit Master title style</a:t>
            </a:r>
          </a:p>
        </p:txBody>
      </p:sp>
    </p:spTree>
    <p:extLst>
      <p:ext uri="{BB962C8B-B14F-4D97-AF65-F5344CB8AC3E}">
        <p14:creationId xmlns:p14="http://schemas.microsoft.com/office/powerpoint/2010/main" val="933635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8F4546-1A7C-414E-8C7C-C4BB1951E8E6}" type="datetime1">
              <a:rPr lang="en-US" smtClean="0"/>
              <a:t>6/27/2024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D83C29-573C-B648-A651-2E001F8EAE1E}" type="slidenum">
              <a:rPr lang="en-US" smtClean="0"/>
              <a:t>‹#›</a:t>
            </a:fld>
            <a:endParaRPr lang="en-US"/>
          </a:p>
        </p:txBody>
      </p:sp>
    </p:spTree>
    <p:extLst>
      <p:ext uri="{BB962C8B-B14F-4D97-AF65-F5344CB8AC3E}">
        <p14:creationId xmlns:p14="http://schemas.microsoft.com/office/powerpoint/2010/main" val="739211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A43D5-643E-4B01-92B9-A82BDD306D66}"/>
              </a:ext>
            </a:extLst>
          </p:cNvPr>
          <p:cNvPicPr>
            <a:picLocks noChangeAspect="1"/>
          </p:cNvPicPr>
          <p:nvPr/>
        </p:nvPicPr>
        <p:blipFill rotWithShape="1">
          <a:blip r:embed="rId2"/>
          <a:srcRect t="29428"/>
          <a:stretch/>
        </p:blipFill>
        <p:spPr>
          <a:xfrm>
            <a:off x="0" y="1"/>
            <a:ext cx="9143998" cy="3633053"/>
          </a:xfrm>
          <a:prstGeom prst="rect">
            <a:avLst/>
          </a:prstGeom>
        </p:spPr>
      </p:pic>
      <p:sp>
        <p:nvSpPr>
          <p:cNvPr id="38" name="Rectangle 37">
            <a:extLst>
              <a:ext uri="{FF2B5EF4-FFF2-40B4-BE49-F238E27FC236}">
                <a16:creationId xmlns:a16="http://schemas.microsoft.com/office/drawing/2014/main" id="{B7BE6968-B2D8-4D70-A367-39177454E6E5}"/>
              </a:ext>
            </a:extLst>
          </p:cNvPr>
          <p:cNvSpPr/>
          <p:nvPr/>
        </p:nvSpPr>
        <p:spPr>
          <a:xfrm flipV="1">
            <a:off x="2" y="1"/>
            <a:ext cx="9143999" cy="3633053"/>
          </a:xfrm>
          <a:prstGeom prst="rect">
            <a:avLst/>
          </a:prstGeom>
          <a:solidFill>
            <a:srgbClr val="005A7C">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Graphic 3">
            <a:extLst>
              <a:ext uri="{FF2B5EF4-FFF2-40B4-BE49-F238E27FC236}">
                <a16:creationId xmlns:a16="http://schemas.microsoft.com/office/drawing/2014/main" id="{C6626732-890C-41C6-A314-FC0F8B43F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554" y="197595"/>
            <a:ext cx="1078307" cy="1286326"/>
          </a:xfrm>
          <a:prstGeom prst="rect">
            <a:avLst/>
          </a:prstGeom>
        </p:spPr>
      </p:pic>
      <p:sp>
        <p:nvSpPr>
          <p:cNvPr id="7" name="TextBox 6">
            <a:extLst>
              <a:ext uri="{FF2B5EF4-FFF2-40B4-BE49-F238E27FC236}">
                <a16:creationId xmlns:a16="http://schemas.microsoft.com/office/drawing/2014/main" id="{44D0A58D-CD6B-4236-8354-A17A8E52F0BF}"/>
              </a:ext>
            </a:extLst>
          </p:cNvPr>
          <p:cNvSpPr txBox="1"/>
          <p:nvPr/>
        </p:nvSpPr>
        <p:spPr>
          <a:xfrm>
            <a:off x="3860358" y="197596"/>
            <a:ext cx="8229600" cy="369332"/>
          </a:xfrm>
          <a:prstGeom prst="rect">
            <a:avLst/>
          </a:prstGeom>
          <a:noFill/>
        </p:spPr>
        <p:txBody>
          <a:bodyPr wrap="square" rtlCol="0">
            <a:spAutoFit/>
          </a:bodyPr>
          <a:lstStyle/>
          <a:p>
            <a:pPr algn="ctr"/>
            <a:r>
              <a:rPr lang="en-US" sz="1800">
                <a:solidFill>
                  <a:srgbClr val="FFFFFF"/>
                </a:solidFill>
                <a:latin typeface="Montserrat" panose="00000500000000000000" pitchFamily="2" charset="0"/>
              </a:rPr>
              <a:t>driveelectric.gov</a:t>
            </a:r>
          </a:p>
        </p:txBody>
      </p:sp>
    </p:spTree>
    <p:extLst>
      <p:ext uri="{BB962C8B-B14F-4D97-AF65-F5344CB8AC3E}">
        <p14:creationId xmlns:p14="http://schemas.microsoft.com/office/powerpoint/2010/main" val="2785430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7BE6968-B2D8-4D70-A367-39177454E6E5}"/>
              </a:ext>
            </a:extLst>
          </p:cNvPr>
          <p:cNvSpPr/>
          <p:nvPr/>
        </p:nvSpPr>
        <p:spPr>
          <a:xfrm>
            <a:off x="0" y="3633054"/>
            <a:ext cx="9143999" cy="13132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Title 23">
            <a:extLst>
              <a:ext uri="{FF2B5EF4-FFF2-40B4-BE49-F238E27FC236}">
                <a16:creationId xmlns:a16="http://schemas.microsoft.com/office/drawing/2014/main" id="{9C591FB0-BB2F-43F7-A80A-3AEBA0E6C4A1}"/>
              </a:ext>
            </a:extLst>
          </p:cNvPr>
          <p:cNvSpPr>
            <a:spLocks noGrp="1"/>
          </p:cNvSpPr>
          <p:nvPr>
            <p:ph type="title"/>
          </p:nvPr>
        </p:nvSpPr>
        <p:spPr>
          <a:xfrm>
            <a:off x="457200" y="2519775"/>
            <a:ext cx="8229600" cy="827357"/>
          </a:xfrm>
        </p:spPr>
        <p:txBody>
          <a:bodyPr/>
          <a:lstStyle>
            <a:lvl1pPr algn="ctr">
              <a:lnSpc>
                <a:spcPts val="3200"/>
              </a:lnSpc>
              <a:defRPr sz="2200">
                <a:solidFill>
                  <a:schemeClr val="accent6"/>
                </a:solidFill>
              </a:defRPr>
            </a:lvl1pPr>
          </a:lstStyle>
          <a:p>
            <a:r>
              <a:rPr lang="en-US"/>
              <a:t>Click to edit Master title style</a:t>
            </a:r>
          </a:p>
        </p:txBody>
      </p:sp>
      <p:sp>
        <p:nvSpPr>
          <p:cNvPr id="39" name="Text Placeholder 33">
            <a:extLst>
              <a:ext uri="{FF2B5EF4-FFF2-40B4-BE49-F238E27FC236}">
                <a16:creationId xmlns:a16="http://schemas.microsoft.com/office/drawing/2014/main" id="{4A8A5D06-4157-4567-809B-133BD2674911}"/>
              </a:ext>
            </a:extLst>
          </p:cNvPr>
          <p:cNvSpPr>
            <a:spLocks noGrp="1"/>
          </p:cNvSpPr>
          <p:nvPr>
            <p:ph type="body" sz="quarter" idx="10" hasCustomPrompt="1"/>
          </p:nvPr>
        </p:nvSpPr>
        <p:spPr>
          <a:xfrm>
            <a:off x="457200" y="3891401"/>
            <a:ext cx="8229600" cy="652025"/>
          </a:xfrm>
        </p:spPr>
        <p:txBody>
          <a:bodyPr anchor="ctr" anchorCtr="0">
            <a:normAutofit/>
          </a:bodyPr>
          <a:lstStyle>
            <a:lvl1pPr marL="0" indent="0" algn="ctr">
              <a:buNone/>
              <a:defRPr sz="1400"/>
            </a:lvl1pPr>
          </a:lstStyle>
          <a:p>
            <a:pPr lvl="0"/>
            <a:r>
              <a:rPr lang="en-US"/>
              <a:t>Date</a:t>
            </a:r>
          </a:p>
        </p:txBody>
      </p:sp>
      <p:pic>
        <p:nvPicPr>
          <p:cNvPr id="3" name="Graphic 2">
            <a:extLst>
              <a:ext uri="{FF2B5EF4-FFF2-40B4-BE49-F238E27FC236}">
                <a16:creationId xmlns:a16="http://schemas.microsoft.com/office/drawing/2014/main" id="{55520F78-6CEE-4E2C-B4AC-F3CB15E0B4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27778" y="600076"/>
            <a:ext cx="1488446" cy="1775587"/>
          </a:xfrm>
          <a:prstGeom prst="rect">
            <a:avLst/>
          </a:prstGeom>
        </p:spPr>
      </p:pic>
      <p:sp>
        <p:nvSpPr>
          <p:cNvPr id="6" name="TextBox 5">
            <a:extLst>
              <a:ext uri="{FF2B5EF4-FFF2-40B4-BE49-F238E27FC236}">
                <a16:creationId xmlns:a16="http://schemas.microsoft.com/office/drawing/2014/main" id="{EF00302D-7874-41E6-BE24-3DAD57E60E4F}"/>
              </a:ext>
            </a:extLst>
          </p:cNvPr>
          <p:cNvSpPr txBox="1"/>
          <p:nvPr/>
        </p:nvSpPr>
        <p:spPr>
          <a:xfrm>
            <a:off x="457200" y="4629151"/>
            <a:ext cx="8229600" cy="276999"/>
          </a:xfrm>
          <a:prstGeom prst="rect">
            <a:avLst/>
          </a:prstGeom>
          <a:noFill/>
        </p:spPr>
        <p:txBody>
          <a:bodyPr wrap="square" rtlCol="0">
            <a:spAutoFit/>
          </a:bodyPr>
          <a:lstStyle/>
          <a:p>
            <a:pPr algn="ctr"/>
            <a:r>
              <a:rPr lang="en-US" sz="1200">
                <a:solidFill>
                  <a:srgbClr val="005A7C"/>
                </a:solidFill>
                <a:latin typeface="Montserrat" panose="00000500000000000000" pitchFamily="2" charset="0"/>
              </a:rPr>
              <a:t>driveelectric.gov</a:t>
            </a:r>
          </a:p>
        </p:txBody>
      </p:sp>
    </p:spTree>
    <p:extLst>
      <p:ext uri="{BB962C8B-B14F-4D97-AF65-F5344CB8AC3E}">
        <p14:creationId xmlns:p14="http://schemas.microsoft.com/office/powerpoint/2010/main" val="132418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ransition Slide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89AA35-795B-43FC-861D-3995DEED30BE}"/>
              </a:ext>
            </a:extLst>
          </p:cNvPr>
          <p:cNvPicPr>
            <a:picLocks noChangeAspect="1"/>
          </p:cNvPicPr>
          <p:nvPr/>
        </p:nvPicPr>
        <p:blipFill>
          <a:blip r:embed="rId2"/>
          <a:srcRect t="2019" b="2019"/>
          <a:stretch/>
        </p:blipFill>
        <p:spPr>
          <a:xfrm>
            <a:off x="1" y="-1"/>
            <a:ext cx="9144000" cy="4940215"/>
          </a:xfrm>
          <a:prstGeom prst="rect">
            <a:avLst/>
          </a:prstGeom>
        </p:spPr>
      </p:pic>
      <p:sp>
        <p:nvSpPr>
          <p:cNvPr id="6" name="Rectangle 5"/>
          <p:cNvSpPr/>
          <p:nvPr/>
        </p:nvSpPr>
        <p:spPr>
          <a:xfrm>
            <a:off x="1" y="1"/>
            <a:ext cx="9144000" cy="4940215"/>
          </a:xfrm>
          <a:prstGeom prst="rect">
            <a:avLst/>
          </a:prstGeom>
          <a:solidFill>
            <a:srgbClr val="005A7C">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68794D23-6074-4A1B-BA3A-739DFE96CA3D}"/>
              </a:ext>
            </a:extLst>
          </p:cNvPr>
          <p:cNvSpPr>
            <a:spLocks noGrp="1"/>
          </p:cNvSpPr>
          <p:nvPr>
            <p:ph type="title" hasCustomPrompt="1"/>
          </p:nvPr>
        </p:nvSpPr>
        <p:spPr>
          <a:xfrm>
            <a:off x="1225142" y="2130669"/>
            <a:ext cx="6693717" cy="1330550"/>
          </a:xfrm>
          <a:noFill/>
        </p:spPr>
        <p:txBody>
          <a:bodyPr tIns="45720" anchor="t" anchorCtr="0"/>
          <a:lstStyle>
            <a:lvl1pPr algn="ctr">
              <a:defRPr>
                <a:solidFill>
                  <a:schemeClr val="bg1"/>
                </a:solidFill>
              </a:defRPr>
            </a:lvl1pPr>
          </a:lstStyle>
          <a:p>
            <a:pPr lvl="0"/>
            <a:r>
              <a:rPr lang="en-US"/>
              <a:t>Transition Slide Title</a:t>
            </a:r>
          </a:p>
        </p:txBody>
      </p:sp>
      <p:pic>
        <p:nvPicPr>
          <p:cNvPr id="15" name="Picture 14" descr="Icon&#10;&#10;Description automatically generated">
            <a:extLst>
              <a:ext uri="{FF2B5EF4-FFF2-40B4-BE49-F238E27FC236}">
                <a16:creationId xmlns:a16="http://schemas.microsoft.com/office/drawing/2014/main" id="{D8E63218-F9BD-4C80-9765-6744655AEA0B}"/>
              </a:ext>
            </a:extLst>
          </p:cNvPr>
          <p:cNvPicPr>
            <a:picLocks noChangeAspect="1"/>
          </p:cNvPicPr>
          <p:nvPr/>
        </p:nvPicPr>
        <p:blipFill>
          <a:blip r:embed="rId3"/>
          <a:stretch>
            <a:fillRect/>
          </a:stretch>
        </p:blipFill>
        <p:spPr>
          <a:xfrm>
            <a:off x="4324553" y="1547664"/>
            <a:ext cx="494897" cy="494897"/>
          </a:xfrm>
          <a:prstGeom prst="rect">
            <a:avLst/>
          </a:prstGeom>
        </p:spPr>
      </p:pic>
    </p:spTree>
    <p:extLst>
      <p:ext uri="{BB962C8B-B14F-4D97-AF65-F5344CB8AC3E}">
        <p14:creationId xmlns:p14="http://schemas.microsoft.com/office/powerpoint/2010/main" val="1514163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490A-C798-4273-8D23-EBB77C5A4FFC}"/>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32B6219A-E267-4D5B-B0CA-573A74385809}"/>
              </a:ext>
            </a:extLst>
          </p:cNvPr>
          <p:cNvSpPr>
            <a:spLocks noGrp="1"/>
          </p:cNvSpPr>
          <p:nvPr>
            <p:ph type="body" sz="quarter" idx="10"/>
          </p:nvPr>
        </p:nvSpPr>
        <p:spPr>
          <a:xfrm>
            <a:off x="457202" y="1552149"/>
            <a:ext cx="3857050" cy="294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98B8A284-4845-40BF-A1FC-4D67CDAE9A50}"/>
              </a:ext>
            </a:extLst>
          </p:cNvPr>
          <p:cNvSpPr>
            <a:spLocks noGrp="1"/>
          </p:cNvSpPr>
          <p:nvPr>
            <p:ph type="body" sz="quarter" idx="11"/>
          </p:nvPr>
        </p:nvSpPr>
        <p:spPr>
          <a:xfrm>
            <a:off x="4829751" y="1544499"/>
            <a:ext cx="3857050" cy="294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944766B-3338-47D8-8E6C-615C6F6484BB}"/>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534165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490A-C798-4273-8D23-EBB77C5A4FFC}"/>
              </a:ext>
            </a:extLst>
          </p:cNvPr>
          <p:cNvSpPr>
            <a:spLocks noGrp="1"/>
          </p:cNvSpPr>
          <p:nvPr>
            <p:ph type="title"/>
          </p:nvPr>
        </p:nvSpPr>
        <p:spPr>
          <a:xfrm>
            <a:off x="457201" y="372795"/>
            <a:ext cx="4746902" cy="827357"/>
          </a:xfrm>
        </p:spPr>
        <p:txBody>
          <a:bodyPr/>
          <a:lstStyle/>
          <a:p>
            <a:r>
              <a:rPr lang="en-US"/>
              <a:t>Click to edit Master title style</a:t>
            </a:r>
          </a:p>
        </p:txBody>
      </p:sp>
      <p:sp>
        <p:nvSpPr>
          <p:cNvPr id="6" name="Text Placeholder 5">
            <a:extLst>
              <a:ext uri="{FF2B5EF4-FFF2-40B4-BE49-F238E27FC236}">
                <a16:creationId xmlns:a16="http://schemas.microsoft.com/office/drawing/2014/main" id="{32B6219A-E267-4D5B-B0CA-573A74385809}"/>
              </a:ext>
            </a:extLst>
          </p:cNvPr>
          <p:cNvSpPr>
            <a:spLocks noGrp="1"/>
          </p:cNvSpPr>
          <p:nvPr>
            <p:ph type="body" sz="quarter" idx="10"/>
          </p:nvPr>
        </p:nvSpPr>
        <p:spPr>
          <a:xfrm>
            <a:off x="457201" y="1552149"/>
            <a:ext cx="4746901" cy="294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47930A0-3633-45F4-9EAC-F8400A6C6909}"/>
              </a:ext>
            </a:extLst>
          </p:cNvPr>
          <p:cNvSpPr>
            <a:spLocks noGrp="1"/>
          </p:cNvSpPr>
          <p:nvPr>
            <p:ph type="pic" sz="quarter" idx="13"/>
          </p:nvPr>
        </p:nvSpPr>
        <p:spPr>
          <a:xfrm>
            <a:off x="5634039" y="0"/>
            <a:ext cx="3509962" cy="5143500"/>
          </a:xfrm>
        </p:spPr>
        <p:txBody>
          <a:bodyPr/>
          <a:lstStyle/>
          <a:p>
            <a:r>
              <a:rPr lang="en-US"/>
              <a:t>Click icon to add picture</a:t>
            </a:r>
          </a:p>
        </p:txBody>
      </p:sp>
      <p:sp>
        <p:nvSpPr>
          <p:cNvPr id="3" name="Footer Placeholder 2">
            <a:extLst>
              <a:ext uri="{FF2B5EF4-FFF2-40B4-BE49-F238E27FC236}">
                <a16:creationId xmlns:a16="http://schemas.microsoft.com/office/drawing/2014/main" id="{05F77A27-9F4D-45A5-9366-CB9533232DB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347942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1"/>
            <a:ext cx="9144000" cy="4927941"/>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3019362"/>
            <a:ext cx="9144000" cy="1908580"/>
          </a:xfrm>
          <a:prstGeom prst="rect">
            <a:avLst/>
          </a:prstGeom>
          <a:solidFill>
            <a:schemeClr val="bg1">
              <a:lumMod val="95000"/>
            </a:schemeClr>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17" name="Text Placeholder 3"/>
          <p:cNvSpPr>
            <a:spLocks noGrp="1"/>
          </p:cNvSpPr>
          <p:nvPr>
            <p:ph type="body" sz="quarter" idx="18" hasCustomPrompt="1"/>
          </p:nvPr>
        </p:nvSpPr>
        <p:spPr>
          <a:xfrm>
            <a:off x="468313"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8"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19" name="Text Placeholder 3"/>
          <p:cNvSpPr>
            <a:spLocks noGrp="1"/>
          </p:cNvSpPr>
          <p:nvPr>
            <p:ph type="body" sz="quarter" idx="41" hasCustomPrompt="1"/>
          </p:nvPr>
        </p:nvSpPr>
        <p:spPr>
          <a:xfrm>
            <a:off x="2194870"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8"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1" name="Text Placeholder 3"/>
          <p:cNvSpPr>
            <a:spLocks noGrp="1"/>
          </p:cNvSpPr>
          <p:nvPr>
            <p:ph type="body" sz="quarter" idx="43" hasCustomPrompt="1"/>
          </p:nvPr>
        </p:nvSpPr>
        <p:spPr>
          <a:xfrm>
            <a:off x="393114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8"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3" name="Text Placeholder 3"/>
          <p:cNvSpPr>
            <a:spLocks noGrp="1"/>
          </p:cNvSpPr>
          <p:nvPr>
            <p:ph type="body" sz="quarter" idx="45" hasCustomPrompt="1"/>
          </p:nvPr>
        </p:nvSpPr>
        <p:spPr>
          <a:xfrm>
            <a:off x="5655660"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8"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25" name="Text Placeholder 3"/>
          <p:cNvSpPr>
            <a:spLocks noGrp="1"/>
          </p:cNvSpPr>
          <p:nvPr>
            <p:ph type="body" sz="quarter" idx="47" hasCustomPrompt="1"/>
          </p:nvPr>
        </p:nvSpPr>
        <p:spPr>
          <a:xfrm>
            <a:off x="733660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9" indent="0">
              <a:buNone/>
              <a:defRPr sz="1600"/>
            </a:lvl2pPr>
            <a:lvl3pPr marL="914378" indent="0">
              <a:buNone/>
              <a:defRPr sz="1600"/>
            </a:lvl3pPr>
            <a:lvl4pPr marL="1371566" indent="0">
              <a:buNone/>
              <a:defRPr sz="1600"/>
            </a:lvl4pPr>
            <a:lvl5pPr marL="1828754" indent="0">
              <a:buNone/>
              <a:defRPr sz="1600"/>
            </a:lvl5pPr>
          </a:lstStyle>
          <a:p>
            <a:pPr lvl="0"/>
            <a:r>
              <a:rPr lang="en-US"/>
              <a:t>Infographic information goes here</a:t>
            </a:r>
          </a:p>
        </p:txBody>
      </p:sp>
      <p:sp>
        <p:nvSpPr>
          <p:cNvPr id="33" name="Picture Placeholder 24"/>
          <p:cNvSpPr>
            <a:spLocks noGrp="1" noChangeAspect="1"/>
          </p:cNvSpPr>
          <p:nvPr>
            <p:ph type="pic" sz="quarter" idx="50" hasCustomPrompt="1"/>
          </p:nvPr>
        </p:nvSpPr>
        <p:spPr>
          <a:xfrm>
            <a:off x="490683"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 name="Title 2">
            <a:extLst>
              <a:ext uri="{FF2B5EF4-FFF2-40B4-BE49-F238E27FC236}">
                <a16:creationId xmlns:a16="http://schemas.microsoft.com/office/drawing/2014/main" id="{06C3800E-6262-48B1-8541-A7C3C9EDA351}"/>
              </a:ext>
            </a:extLst>
          </p:cNvPr>
          <p:cNvSpPr>
            <a:spLocks noGrp="1"/>
          </p:cNvSpPr>
          <p:nvPr>
            <p:ph type="title"/>
          </p:nvPr>
        </p:nvSpPr>
        <p:spPr>
          <a:xfrm>
            <a:off x="457200" y="943528"/>
            <a:ext cx="8229600" cy="827357"/>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02716DF8-06DB-4865-ACEE-943263D11808}"/>
              </a:ext>
            </a:extLst>
          </p:cNvPr>
          <p:cNvSpPr>
            <a:spLocks noGrp="1"/>
          </p:cNvSpPr>
          <p:nvPr>
            <p:ph type="ftr" sz="quarter" idx="55"/>
          </p:nvPr>
        </p:nvSpPr>
        <p:spPr/>
        <p:txBody>
          <a:bodyPr/>
          <a:lstStyle/>
          <a:p>
            <a:endParaRPr lang="en-US"/>
          </a:p>
        </p:txBody>
      </p:sp>
    </p:spTree>
    <p:extLst>
      <p:ext uri="{BB962C8B-B14F-4D97-AF65-F5344CB8AC3E}">
        <p14:creationId xmlns:p14="http://schemas.microsoft.com/office/powerpoint/2010/main" val="4026997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1"/>
            <a:ext cx="9144000" cy="4927941"/>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1994497"/>
            <a:ext cx="9144000" cy="2933444"/>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3" name="Title 2">
            <a:extLst>
              <a:ext uri="{FF2B5EF4-FFF2-40B4-BE49-F238E27FC236}">
                <a16:creationId xmlns:a16="http://schemas.microsoft.com/office/drawing/2014/main" id="{06C3800E-6262-48B1-8541-A7C3C9EDA351}"/>
              </a:ext>
            </a:extLst>
          </p:cNvPr>
          <p:cNvSpPr>
            <a:spLocks noGrp="1"/>
          </p:cNvSpPr>
          <p:nvPr>
            <p:ph type="title"/>
          </p:nvPr>
        </p:nvSpPr>
        <p:spPr>
          <a:xfrm>
            <a:off x="457200" y="2275238"/>
            <a:ext cx="8229600" cy="827357"/>
          </a:xfrm>
        </p:spPr>
        <p:txBody>
          <a:bodyPr/>
          <a:lstStyle/>
          <a:p>
            <a:r>
              <a:rPr lang="en-US"/>
              <a:t>Click to edit Master title style</a:t>
            </a:r>
          </a:p>
        </p:txBody>
      </p:sp>
      <p:sp>
        <p:nvSpPr>
          <p:cNvPr id="18" name="Text Placeholder 4">
            <a:extLst>
              <a:ext uri="{FF2B5EF4-FFF2-40B4-BE49-F238E27FC236}">
                <a16:creationId xmlns:a16="http://schemas.microsoft.com/office/drawing/2014/main" id="{C46807A4-D8D5-4B95-8BEB-FDAEC60941AE}"/>
              </a:ext>
            </a:extLst>
          </p:cNvPr>
          <p:cNvSpPr>
            <a:spLocks noGrp="1"/>
          </p:cNvSpPr>
          <p:nvPr>
            <p:ph type="body" sz="quarter" idx="51"/>
          </p:nvPr>
        </p:nvSpPr>
        <p:spPr>
          <a:xfrm>
            <a:off x="479426" y="3313934"/>
            <a:ext cx="3899628" cy="1393005"/>
          </a:xfrm>
        </p:spPr>
        <p:txBody>
          <a:bodyPr/>
          <a:lstStyle/>
          <a:p>
            <a:pPr lvl="0"/>
            <a:r>
              <a:rPr lang="en-US"/>
              <a:t>Click to edit Master text styles</a:t>
            </a:r>
          </a:p>
        </p:txBody>
      </p:sp>
      <p:sp>
        <p:nvSpPr>
          <p:cNvPr id="20" name="Text Placeholder 4">
            <a:extLst>
              <a:ext uri="{FF2B5EF4-FFF2-40B4-BE49-F238E27FC236}">
                <a16:creationId xmlns:a16="http://schemas.microsoft.com/office/drawing/2014/main" id="{A162F475-362A-4D30-80B1-B92BB4625F1B}"/>
              </a:ext>
            </a:extLst>
          </p:cNvPr>
          <p:cNvSpPr>
            <a:spLocks noGrp="1"/>
          </p:cNvSpPr>
          <p:nvPr>
            <p:ph type="body" sz="quarter" idx="53"/>
          </p:nvPr>
        </p:nvSpPr>
        <p:spPr>
          <a:xfrm>
            <a:off x="4683708" y="3313934"/>
            <a:ext cx="3899628" cy="1393005"/>
          </a:xfrm>
        </p:spPr>
        <p:txBody>
          <a:bodyPr/>
          <a:lstStyle/>
          <a:p>
            <a:pPr lvl="0"/>
            <a:r>
              <a:rPr lang="en-US"/>
              <a:t>Click to edit Master text styles</a:t>
            </a:r>
          </a:p>
        </p:txBody>
      </p:sp>
      <p:sp>
        <p:nvSpPr>
          <p:cNvPr id="4" name="Footer Placeholder 3">
            <a:extLst>
              <a:ext uri="{FF2B5EF4-FFF2-40B4-BE49-F238E27FC236}">
                <a16:creationId xmlns:a16="http://schemas.microsoft.com/office/drawing/2014/main" id="{C6DD3D0B-7487-45B7-BD0A-FD1D057B86F1}"/>
              </a:ext>
            </a:extLst>
          </p:cNvPr>
          <p:cNvSpPr>
            <a:spLocks noGrp="1"/>
          </p:cNvSpPr>
          <p:nvPr>
            <p:ph type="ftr" sz="quarter" idx="54"/>
          </p:nvPr>
        </p:nvSpPr>
        <p:spPr/>
        <p:txBody>
          <a:bodyPr/>
          <a:lstStyle/>
          <a:p>
            <a:endParaRPr lang="en-US"/>
          </a:p>
        </p:txBody>
      </p:sp>
    </p:spTree>
    <p:extLst>
      <p:ext uri="{BB962C8B-B14F-4D97-AF65-F5344CB8AC3E}">
        <p14:creationId xmlns:p14="http://schemas.microsoft.com/office/powerpoint/2010/main" val="3308179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ntent Slide - Half Blue - Half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p:nvSpPr>
        <p:spPr>
          <a:xfrm>
            <a:off x="0" y="3205164"/>
            <a:ext cx="9144000" cy="1723495"/>
          </a:xfrm>
          <a:prstGeom prst="rect">
            <a:avLst/>
          </a:prstGeom>
          <a:solidFill>
            <a:srgbClr val="005A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1"/>
            <a:ext cx="9144000" cy="3205163"/>
          </a:xfrm>
          <a:solidFill>
            <a:schemeClr val="bg1">
              <a:lumMod val="95000"/>
            </a:schemeClr>
          </a:solidFill>
        </p:spPr>
        <p:txBody>
          <a:bodyPr/>
          <a:lstStyle>
            <a:lvl1pPr marL="0" indent="0" algn="ctr">
              <a:buNone/>
              <a:defRPr/>
            </a:lvl1pPr>
          </a:lstStyle>
          <a:p>
            <a:r>
              <a:rPr lang="en-US"/>
              <a:t>Insert Photo or Graphic</a:t>
            </a:r>
          </a:p>
        </p:txBody>
      </p:sp>
      <p:sp>
        <p:nvSpPr>
          <p:cNvPr id="12" name="Title 1">
            <a:extLst>
              <a:ext uri="{FF2B5EF4-FFF2-40B4-BE49-F238E27FC236}">
                <a16:creationId xmlns:a16="http://schemas.microsoft.com/office/drawing/2014/main" id="{8AF67F07-FC40-4A48-9D06-A0AE1C2B5CE9}"/>
              </a:ext>
            </a:extLst>
          </p:cNvPr>
          <p:cNvSpPr>
            <a:spLocks noGrp="1"/>
          </p:cNvSpPr>
          <p:nvPr>
            <p:ph type="title"/>
          </p:nvPr>
        </p:nvSpPr>
        <p:spPr>
          <a:xfrm>
            <a:off x="479426" y="3536951"/>
            <a:ext cx="3308350" cy="1096963"/>
          </a:xfrm>
          <a:noFill/>
        </p:spPr>
        <p:txBody>
          <a:bodyPr lIns="0" tIns="0" rIns="0" bIns="0" anchor="t" anchorCtr="0"/>
          <a:lstStyle>
            <a:lvl1pPr algn="l">
              <a:defRPr sz="2800" b="0">
                <a:solidFill>
                  <a:schemeClr val="bg1"/>
                </a:solidFill>
              </a:defRPr>
            </a:lvl1pPr>
          </a:lstStyle>
          <a:p>
            <a:r>
              <a:rPr lang="en-US"/>
              <a:t>Click to edit Master title style</a:t>
            </a:r>
          </a:p>
        </p:txBody>
      </p:sp>
      <p:sp>
        <p:nvSpPr>
          <p:cNvPr id="14" name="Text Placeholder 5">
            <a:extLst>
              <a:ext uri="{FF2B5EF4-FFF2-40B4-BE49-F238E27FC236}">
                <a16:creationId xmlns:a16="http://schemas.microsoft.com/office/drawing/2014/main" id="{9F8F470B-7468-4549-B5A7-39A947D7C0A6}"/>
              </a:ext>
            </a:extLst>
          </p:cNvPr>
          <p:cNvSpPr>
            <a:spLocks noGrp="1"/>
          </p:cNvSpPr>
          <p:nvPr>
            <p:ph type="body" sz="quarter" idx="54"/>
          </p:nvPr>
        </p:nvSpPr>
        <p:spPr>
          <a:xfrm>
            <a:off x="4105262" y="3536951"/>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962AB2B8-D697-4D36-930C-C5BB2E82F4DC}"/>
              </a:ext>
            </a:extLst>
          </p:cNvPr>
          <p:cNvSpPr>
            <a:spLocks noGrp="1"/>
          </p:cNvSpPr>
          <p:nvPr>
            <p:ph type="ftr" sz="quarter" idx="55"/>
          </p:nvPr>
        </p:nvSpPr>
        <p:spPr/>
        <p:txBody>
          <a:bodyPr/>
          <a:lstStyle/>
          <a:p>
            <a:endParaRPr lang="en-US"/>
          </a:p>
        </p:txBody>
      </p:sp>
    </p:spTree>
    <p:extLst>
      <p:ext uri="{BB962C8B-B14F-4D97-AF65-F5344CB8AC3E}">
        <p14:creationId xmlns:p14="http://schemas.microsoft.com/office/powerpoint/2010/main" val="4255586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89AA35-795B-43FC-861D-3995DEED30BE}"/>
              </a:ext>
            </a:extLst>
          </p:cNvPr>
          <p:cNvPicPr>
            <a:picLocks noChangeAspect="1"/>
          </p:cNvPicPr>
          <p:nvPr userDrawn="1"/>
        </p:nvPicPr>
        <p:blipFill>
          <a:blip r:embed="rId2"/>
          <a:srcRect t="2019" b="2019"/>
          <a:stretch/>
        </p:blipFill>
        <p:spPr>
          <a:xfrm>
            <a:off x="1" y="-1"/>
            <a:ext cx="9144000" cy="4940215"/>
          </a:xfrm>
          <a:prstGeom prst="rect">
            <a:avLst/>
          </a:prstGeom>
        </p:spPr>
      </p:pic>
      <p:sp>
        <p:nvSpPr>
          <p:cNvPr id="6" name="Rectangle 5"/>
          <p:cNvSpPr/>
          <p:nvPr userDrawn="1"/>
        </p:nvSpPr>
        <p:spPr>
          <a:xfrm>
            <a:off x="1" y="0"/>
            <a:ext cx="9144000" cy="4940215"/>
          </a:xfrm>
          <a:prstGeom prst="rect">
            <a:avLst/>
          </a:prstGeom>
          <a:solidFill>
            <a:srgbClr val="005A7C">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8794D23-6074-4A1B-BA3A-739DFE96CA3D}"/>
              </a:ext>
            </a:extLst>
          </p:cNvPr>
          <p:cNvSpPr>
            <a:spLocks noGrp="1"/>
          </p:cNvSpPr>
          <p:nvPr>
            <p:ph type="title" hasCustomPrompt="1"/>
          </p:nvPr>
        </p:nvSpPr>
        <p:spPr>
          <a:xfrm>
            <a:off x="1225142" y="2130669"/>
            <a:ext cx="6693717" cy="1330550"/>
          </a:xfrm>
          <a:noFill/>
        </p:spPr>
        <p:txBody>
          <a:bodyPr tIns="45720" anchor="t" anchorCtr="0"/>
          <a:lstStyle>
            <a:lvl1pPr algn="ctr">
              <a:defRPr>
                <a:solidFill>
                  <a:schemeClr val="bg1"/>
                </a:solidFill>
              </a:defRPr>
            </a:lvl1pPr>
          </a:lstStyle>
          <a:p>
            <a:pPr lvl="0"/>
            <a:r>
              <a:rPr lang="en-US"/>
              <a:t>Transition Slide Title</a:t>
            </a:r>
          </a:p>
        </p:txBody>
      </p:sp>
      <p:pic>
        <p:nvPicPr>
          <p:cNvPr id="15" name="Picture 14" descr="Icon&#10;&#10;Description automatically generated">
            <a:extLst>
              <a:ext uri="{FF2B5EF4-FFF2-40B4-BE49-F238E27FC236}">
                <a16:creationId xmlns:a16="http://schemas.microsoft.com/office/drawing/2014/main" id="{D8E63218-F9BD-4C80-9765-6744655AEA0B}"/>
              </a:ext>
            </a:extLst>
          </p:cNvPr>
          <p:cNvPicPr>
            <a:picLocks noChangeAspect="1"/>
          </p:cNvPicPr>
          <p:nvPr userDrawn="1"/>
        </p:nvPicPr>
        <p:blipFill>
          <a:blip r:embed="rId3"/>
          <a:stretch>
            <a:fillRect/>
          </a:stretch>
        </p:blipFill>
        <p:spPr>
          <a:xfrm>
            <a:off x="4324552" y="1547663"/>
            <a:ext cx="494897" cy="494897"/>
          </a:xfrm>
          <a:prstGeom prst="rect">
            <a:avLst/>
          </a:prstGeom>
        </p:spPr>
      </p:pic>
    </p:spTree>
    <p:extLst>
      <p:ext uri="{BB962C8B-B14F-4D97-AF65-F5344CB8AC3E}">
        <p14:creationId xmlns:p14="http://schemas.microsoft.com/office/powerpoint/2010/main" val="19411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ontent Slide - Half Blue - Half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p:nvSpPr>
        <p:spPr>
          <a:xfrm>
            <a:off x="0" y="3205164"/>
            <a:ext cx="9144000" cy="1723495"/>
          </a:xfrm>
          <a:prstGeom prst="rect">
            <a:avLst/>
          </a:prstGeom>
          <a:solidFill>
            <a:srgbClr val="F57F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1"/>
            <a:ext cx="9144000" cy="3205163"/>
          </a:xfrm>
          <a:solidFill>
            <a:schemeClr val="bg1">
              <a:lumMod val="95000"/>
            </a:schemeClr>
          </a:solidFill>
        </p:spPr>
        <p:txBody>
          <a:bodyPr/>
          <a:lstStyle>
            <a:lvl1pPr marL="0" indent="0" algn="ctr">
              <a:buNone/>
              <a:defRPr/>
            </a:lvl1pPr>
          </a:lstStyle>
          <a:p>
            <a:r>
              <a:rPr lang="en-US"/>
              <a:t>Insert Photo or Graphic</a:t>
            </a:r>
          </a:p>
        </p:txBody>
      </p:sp>
      <p:sp>
        <p:nvSpPr>
          <p:cNvPr id="12" name="Title 1">
            <a:extLst>
              <a:ext uri="{FF2B5EF4-FFF2-40B4-BE49-F238E27FC236}">
                <a16:creationId xmlns:a16="http://schemas.microsoft.com/office/drawing/2014/main" id="{8AF67F07-FC40-4A48-9D06-A0AE1C2B5CE9}"/>
              </a:ext>
            </a:extLst>
          </p:cNvPr>
          <p:cNvSpPr>
            <a:spLocks noGrp="1"/>
          </p:cNvSpPr>
          <p:nvPr>
            <p:ph type="title"/>
          </p:nvPr>
        </p:nvSpPr>
        <p:spPr>
          <a:xfrm>
            <a:off x="479426" y="3536951"/>
            <a:ext cx="3308350" cy="1096963"/>
          </a:xfrm>
          <a:noFill/>
        </p:spPr>
        <p:txBody>
          <a:bodyPr lIns="0" tIns="0" rIns="0" bIns="0" anchor="t" anchorCtr="0"/>
          <a:lstStyle>
            <a:lvl1pPr algn="l">
              <a:defRPr sz="2800" b="0">
                <a:solidFill>
                  <a:schemeClr val="bg1"/>
                </a:solidFill>
              </a:defRPr>
            </a:lvl1pPr>
          </a:lstStyle>
          <a:p>
            <a:r>
              <a:rPr lang="en-US"/>
              <a:t>Click to edit Master title style</a:t>
            </a:r>
          </a:p>
        </p:txBody>
      </p:sp>
      <p:sp>
        <p:nvSpPr>
          <p:cNvPr id="14" name="Text Placeholder 5">
            <a:extLst>
              <a:ext uri="{FF2B5EF4-FFF2-40B4-BE49-F238E27FC236}">
                <a16:creationId xmlns:a16="http://schemas.microsoft.com/office/drawing/2014/main" id="{9F8F470B-7468-4549-B5A7-39A947D7C0A6}"/>
              </a:ext>
            </a:extLst>
          </p:cNvPr>
          <p:cNvSpPr>
            <a:spLocks noGrp="1"/>
          </p:cNvSpPr>
          <p:nvPr>
            <p:ph type="body" sz="quarter" idx="54"/>
          </p:nvPr>
        </p:nvSpPr>
        <p:spPr>
          <a:xfrm>
            <a:off x="4105262" y="3536951"/>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9498B5E3-C0AA-4A61-AA39-B7BF03A9DD0B}"/>
              </a:ext>
            </a:extLst>
          </p:cNvPr>
          <p:cNvSpPr>
            <a:spLocks noGrp="1"/>
          </p:cNvSpPr>
          <p:nvPr>
            <p:ph type="ftr" sz="quarter" idx="55"/>
          </p:nvPr>
        </p:nvSpPr>
        <p:spPr/>
        <p:txBody>
          <a:bodyPr/>
          <a:lstStyle/>
          <a:p>
            <a:endParaRPr lang="en-US"/>
          </a:p>
        </p:txBody>
      </p:sp>
    </p:spTree>
    <p:extLst>
      <p:ext uri="{BB962C8B-B14F-4D97-AF65-F5344CB8AC3E}">
        <p14:creationId xmlns:p14="http://schemas.microsoft.com/office/powerpoint/2010/main" val="828924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1"/>
            <a:ext cx="5917298" cy="4934078"/>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p:nvSpPr>
        <p:spPr>
          <a:xfrm>
            <a:off x="0" y="1"/>
            <a:ext cx="3226702" cy="4934078"/>
          </a:xfrm>
          <a:prstGeom prst="rect">
            <a:avLst/>
          </a:prstGeom>
          <a:solidFill>
            <a:srgbClr val="005A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5" y="508394"/>
            <a:ext cx="2532807" cy="1094188"/>
          </a:xfrm>
          <a:noFill/>
        </p:spPr>
        <p:txBody>
          <a:bodyPr lIns="0" tIns="0" rIns="0" bIns="0" anchor="t" anchorCtr="0"/>
          <a:lstStyle>
            <a:lvl1pPr algn="l">
              <a:defRPr sz="2400" b="0">
                <a:solidFill>
                  <a:schemeClr val="bg1"/>
                </a:solidFill>
              </a:defRPr>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5" y="2074659"/>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B3ADCFF6-1688-424D-B7AC-69701425CFE6}"/>
              </a:ext>
            </a:extLst>
          </p:cNvPr>
          <p:cNvSpPr>
            <a:spLocks noGrp="1"/>
          </p:cNvSpPr>
          <p:nvPr>
            <p:ph type="ftr" sz="quarter" idx="55"/>
          </p:nvPr>
        </p:nvSpPr>
        <p:spPr/>
        <p:txBody>
          <a:bodyPr/>
          <a:lstStyle/>
          <a:p>
            <a:endParaRPr lang="en-US"/>
          </a:p>
        </p:txBody>
      </p:sp>
    </p:spTree>
    <p:extLst>
      <p:ext uri="{BB962C8B-B14F-4D97-AF65-F5344CB8AC3E}">
        <p14:creationId xmlns:p14="http://schemas.microsoft.com/office/powerpoint/2010/main" val="1933944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1"/>
            <a:ext cx="5917298" cy="4934078"/>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p:nvSpPr>
        <p:spPr>
          <a:xfrm>
            <a:off x="0" y="1"/>
            <a:ext cx="3226702" cy="4934078"/>
          </a:xfrm>
          <a:prstGeom prst="rect">
            <a:avLst/>
          </a:prstGeom>
          <a:solidFill>
            <a:srgbClr val="F57F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5" y="508394"/>
            <a:ext cx="2532807" cy="1094188"/>
          </a:xfrm>
          <a:noFill/>
        </p:spPr>
        <p:txBody>
          <a:bodyPr lIns="0" tIns="0" rIns="0" bIns="0" anchor="t" anchorCtr="0"/>
          <a:lstStyle>
            <a:lvl1pPr algn="l">
              <a:defRPr sz="2400" b="0">
                <a:solidFill>
                  <a:schemeClr val="bg1"/>
                </a:solidFill>
              </a:defRPr>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5" y="2074659"/>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2EC172B8-336D-4930-B93B-FE455C121093}"/>
              </a:ext>
            </a:extLst>
          </p:cNvPr>
          <p:cNvSpPr>
            <a:spLocks noGrp="1"/>
          </p:cNvSpPr>
          <p:nvPr>
            <p:ph type="ftr" sz="quarter" idx="55"/>
          </p:nvPr>
        </p:nvSpPr>
        <p:spPr/>
        <p:txBody>
          <a:bodyPr/>
          <a:lstStyle/>
          <a:p>
            <a:endParaRPr lang="en-US"/>
          </a:p>
        </p:txBody>
      </p:sp>
    </p:spTree>
    <p:extLst>
      <p:ext uri="{BB962C8B-B14F-4D97-AF65-F5344CB8AC3E}">
        <p14:creationId xmlns:p14="http://schemas.microsoft.com/office/powerpoint/2010/main" val="409498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2460902"/>
            <a:ext cx="5917298" cy="2473176"/>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p:nvSpPr>
        <p:spPr>
          <a:xfrm>
            <a:off x="0" y="1"/>
            <a:ext cx="3226702" cy="4934078"/>
          </a:xfrm>
          <a:prstGeom prst="rect">
            <a:avLst/>
          </a:prstGeom>
          <a:solidFill>
            <a:srgbClr val="005A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5" y="508394"/>
            <a:ext cx="2532807" cy="1094188"/>
          </a:xfrm>
          <a:noFill/>
        </p:spPr>
        <p:txBody>
          <a:bodyPr lIns="0" tIns="0" rIns="0" bIns="0" anchor="t" anchorCtr="0"/>
          <a:lstStyle>
            <a:lvl1pPr algn="l">
              <a:defRPr sz="2400" b="0">
                <a:solidFill>
                  <a:schemeClr val="bg1"/>
                </a:solidFill>
              </a:defRPr>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5" y="2074659"/>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7" name="Text Placeholder 4">
            <a:extLst>
              <a:ext uri="{FF2B5EF4-FFF2-40B4-BE49-F238E27FC236}">
                <a16:creationId xmlns:a16="http://schemas.microsoft.com/office/drawing/2014/main" id="{8DEB54A5-6388-4877-BEA5-0B363DF64939}"/>
              </a:ext>
            </a:extLst>
          </p:cNvPr>
          <p:cNvSpPr>
            <a:spLocks noGrp="1"/>
          </p:cNvSpPr>
          <p:nvPr>
            <p:ph type="body" sz="quarter" idx="51"/>
          </p:nvPr>
        </p:nvSpPr>
        <p:spPr>
          <a:xfrm>
            <a:off x="3468103" y="233204"/>
            <a:ext cx="5362914" cy="2025107"/>
          </a:xfrm>
        </p:spPr>
        <p:txBody>
          <a:bodyPr/>
          <a:lstStyle/>
          <a:p>
            <a:pPr lvl="0"/>
            <a:r>
              <a:rPr lang="en-US"/>
              <a:t>Click to edit Master text styles</a:t>
            </a:r>
          </a:p>
        </p:txBody>
      </p:sp>
      <p:sp>
        <p:nvSpPr>
          <p:cNvPr id="4" name="Footer Placeholder 3">
            <a:extLst>
              <a:ext uri="{FF2B5EF4-FFF2-40B4-BE49-F238E27FC236}">
                <a16:creationId xmlns:a16="http://schemas.microsoft.com/office/drawing/2014/main" id="{3635690E-4F89-4542-B38E-BF0682B5F014}"/>
              </a:ext>
            </a:extLst>
          </p:cNvPr>
          <p:cNvSpPr>
            <a:spLocks noGrp="1"/>
          </p:cNvSpPr>
          <p:nvPr>
            <p:ph type="ftr" sz="quarter" idx="55"/>
          </p:nvPr>
        </p:nvSpPr>
        <p:spPr/>
        <p:txBody>
          <a:bodyPr/>
          <a:lstStyle/>
          <a:p>
            <a:endParaRPr lang="en-US"/>
          </a:p>
        </p:txBody>
      </p:sp>
    </p:spTree>
    <p:extLst>
      <p:ext uri="{BB962C8B-B14F-4D97-AF65-F5344CB8AC3E}">
        <p14:creationId xmlns:p14="http://schemas.microsoft.com/office/powerpoint/2010/main" val="1263256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2460903"/>
            <a:ext cx="5917298" cy="2473175"/>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p:nvSpPr>
        <p:spPr>
          <a:xfrm>
            <a:off x="0" y="1"/>
            <a:ext cx="3226702" cy="4934078"/>
          </a:xfrm>
          <a:prstGeom prst="rect">
            <a:avLst/>
          </a:prstGeom>
          <a:solidFill>
            <a:srgbClr val="F57F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5" y="508394"/>
            <a:ext cx="2532807" cy="1094188"/>
          </a:xfrm>
          <a:noFill/>
        </p:spPr>
        <p:txBody>
          <a:bodyPr lIns="0" tIns="0" rIns="0" bIns="0" anchor="t" anchorCtr="0"/>
          <a:lstStyle>
            <a:lvl1pPr algn="l">
              <a:defRPr sz="2400" b="0">
                <a:solidFill>
                  <a:schemeClr val="bg1"/>
                </a:solidFill>
              </a:defRPr>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5" y="2074659"/>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7" name="Text Placeholder 4">
            <a:extLst>
              <a:ext uri="{FF2B5EF4-FFF2-40B4-BE49-F238E27FC236}">
                <a16:creationId xmlns:a16="http://schemas.microsoft.com/office/drawing/2014/main" id="{8DEB54A5-6388-4877-BEA5-0B363DF64939}"/>
              </a:ext>
            </a:extLst>
          </p:cNvPr>
          <p:cNvSpPr>
            <a:spLocks noGrp="1"/>
          </p:cNvSpPr>
          <p:nvPr>
            <p:ph type="body" sz="quarter" idx="51"/>
          </p:nvPr>
        </p:nvSpPr>
        <p:spPr>
          <a:xfrm>
            <a:off x="3468103" y="233204"/>
            <a:ext cx="5362914" cy="2025107"/>
          </a:xfrm>
        </p:spPr>
        <p:txBody>
          <a:bodyPr/>
          <a:lstStyle/>
          <a:p>
            <a:pPr lvl="0"/>
            <a:r>
              <a:rPr lang="en-US"/>
              <a:t>Click to edit Master text styles</a:t>
            </a:r>
          </a:p>
        </p:txBody>
      </p:sp>
      <p:sp>
        <p:nvSpPr>
          <p:cNvPr id="4" name="Footer Placeholder 3">
            <a:extLst>
              <a:ext uri="{FF2B5EF4-FFF2-40B4-BE49-F238E27FC236}">
                <a16:creationId xmlns:a16="http://schemas.microsoft.com/office/drawing/2014/main" id="{E4DE415A-A1BC-4FF2-BF78-E9FDAEAF8D1C}"/>
              </a:ext>
            </a:extLst>
          </p:cNvPr>
          <p:cNvSpPr>
            <a:spLocks noGrp="1"/>
          </p:cNvSpPr>
          <p:nvPr>
            <p:ph type="ftr" sz="quarter" idx="55"/>
          </p:nvPr>
        </p:nvSpPr>
        <p:spPr/>
        <p:txBody>
          <a:bodyPr/>
          <a:lstStyle/>
          <a:p>
            <a:endParaRPr lang="en-US"/>
          </a:p>
        </p:txBody>
      </p:sp>
    </p:spTree>
    <p:extLst>
      <p:ext uri="{BB962C8B-B14F-4D97-AF65-F5344CB8AC3E}">
        <p14:creationId xmlns:p14="http://schemas.microsoft.com/office/powerpoint/2010/main" val="2859456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Content Slide -  Vertical Blue/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E89915-DFDC-4E2D-BAE8-5659C01E9DC7}"/>
              </a:ext>
            </a:extLst>
          </p:cNvPr>
          <p:cNvPicPr>
            <a:picLocks noChangeAspect="1"/>
          </p:cNvPicPr>
          <p:nvPr/>
        </p:nvPicPr>
        <p:blipFill rotWithShape="1">
          <a:blip r:embed="rId2"/>
          <a:srcRect l="70700" r="12210"/>
          <a:stretch/>
        </p:blipFill>
        <p:spPr>
          <a:xfrm>
            <a:off x="0" y="-1"/>
            <a:ext cx="1499615" cy="4940215"/>
          </a:xfrm>
          <a:prstGeom prst="rect">
            <a:avLst/>
          </a:prstGeom>
        </p:spPr>
      </p:pic>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8" y="0"/>
            <a:ext cx="7644653" cy="4940214"/>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p:nvSpPr>
        <p:spPr>
          <a:xfrm>
            <a:off x="-269" y="0"/>
            <a:ext cx="1499616" cy="4940214"/>
          </a:xfrm>
          <a:prstGeom prst="rect">
            <a:avLst/>
          </a:prstGeom>
          <a:solidFill>
            <a:srgbClr val="005A7C">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5">
            <a:extLst>
              <a:ext uri="{FF2B5EF4-FFF2-40B4-BE49-F238E27FC236}">
                <a16:creationId xmlns:a16="http://schemas.microsoft.com/office/drawing/2014/main" id="{DB01E338-5424-4983-A800-966422B360D3}"/>
              </a:ext>
            </a:extLst>
          </p:cNvPr>
          <p:cNvSpPr>
            <a:spLocks noGrp="1"/>
          </p:cNvSpPr>
          <p:nvPr>
            <p:ph type="body" sz="quarter" idx="54"/>
          </p:nvPr>
        </p:nvSpPr>
        <p:spPr>
          <a:xfrm>
            <a:off x="286049" y="505619"/>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43E34B18-B274-4FE8-90C2-E69922EBA7AA}"/>
              </a:ext>
            </a:extLst>
          </p:cNvPr>
          <p:cNvSpPr>
            <a:spLocks noGrp="1"/>
          </p:cNvSpPr>
          <p:nvPr>
            <p:ph type="ftr" sz="quarter" idx="55"/>
          </p:nvPr>
        </p:nvSpPr>
        <p:spPr/>
        <p:txBody>
          <a:bodyPr/>
          <a:lstStyle/>
          <a:p>
            <a:endParaRPr lang="en-US"/>
          </a:p>
        </p:txBody>
      </p:sp>
    </p:spTree>
    <p:extLst>
      <p:ext uri="{BB962C8B-B14F-4D97-AF65-F5344CB8AC3E}">
        <p14:creationId xmlns:p14="http://schemas.microsoft.com/office/powerpoint/2010/main" val="3442898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Content Slide -  Vertical Blue/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E89915-DFDC-4E2D-BAE8-5659C01E9DC7}"/>
              </a:ext>
            </a:extLst>
          </p:cNvPr>
          <p:cNvPicPr>
            <a:picLocks noChangeAspect="1"/>
          </p:cNvPicPr>
          <p:nvPr/>
        </p:nvPicPr>
        <p:blipFill rotWithShape="1">
          <a:blip r:embed="rId2"/>
          <a:srcRect l="72044" r="10866"/>
          <a:stretch/>
        </p:blipFill>
        <p:spPr>
          <a:xfrm>
            <a:off x="0" y="-1"/>
            <a:ext cx="1499615" cy="4940215"/>
          </a:xfrm>
          <a:prstGeom prst="rect">
            <a:avLst/>
          </a:prstGeom>
        </p:spPr>
      </p:pic>
      <p:sp>
        <p:nvSpPr>
          <p:cNvPr id="10" name="Rectangle 9">
            <a:extLst>
              <a:ext uri="{FF2B5EF4-FFF2-40B4-BE49-F238E27FC236}">
                <a16:creationId xmlns:a16="http://schemas.microsoft.com/office/drawing/2014/main" id="{8A832604-F597-CE4C-9045-0EDB4883F306}"/>
              </a:ext>
            </a:extLst>
          </p:cNvPr>
          <p:cNvSpPr/>
          <p:nvPr/>
        </p:nvSpPr>
        <p:spPr>
          <a:xfrm>
            <a:off x="0" y="0"/>
            <a:ext cx="1499616" cy="4940214"/>
          </a:xfrm>
          <a:prstGeom prst="rect">
            <a:avLst/>
          </a:prstGeom>
          <a:solidFill>
            <a:srgbClr val="005A7C">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5">
            <a:extLst>
              <a:ext uri="{FF2B5EF4-FFF2-40B4-BE49-F238E27FC236}">
                <a16:creationId xmlns:a16="http://schemas.microsoft.com/office/drawing/2014/main" id="{DB01E338-5424-4983-A800-966422B360D3}"/>
              </a:ext>
            </a:extLst>
          </p:cNvPr>
          <p:cNvSpPr>
            <a:spLocks noGrp="1"/>
          </p:cNvSpPr>
          <p:nvPr>
            <p:ph type="body" sz="quarter" idx="54"/>
          </p:nvPr>
        </p:nvSpPr>
        <p:spPr>
          <a:xfrm>
            <a:off x="286049" y="505619"/>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81702526-AC13-4322-971E-949086AB696C}"/>
              </a:ext>
            </a:extLst>
          </p:cNvPr>
          <p:cNvSpPr>
            <a:spLocks noGrp="1"/>
          </p:cNvSpPr>
          <p:nvPr>
            <p:ph type="body" sz="quarter" idx="51"/>
          </p:nvPr>
        </p:nvSpPr>
        <p:spPr>
          <a:xfrm>
            <a:off x="1786589" y="499481"/>
            <a:ext cx="3374555" cy="4213668"/>
          </a:xfrm>
        </p:spPr>
        <p:txBody>
          <a:bodyPr/>
          <a:lstStyle/>
          <a:p>
            <a:pPr lvl="0"/>
            <a:r>
              <a:rPr lang="en-US"/>
              <a:t>Click to edit Master text styles</a:t>
            </a:r>
          </a:p>
        </p:txBody>
      </p:sp>
      <p:sp>
        <p:nvSpPr>
          <p:cNvPr id="13" name="Text Placeholder 4">
            <a:extLst>
              <a:ext uri="{FF2B5EF4-FFF2-40B4-BE49-F238E27FC236}">
                <a16:creationId xmlns:a16="http://schemas.microsoft.com/office/drawing/2014/main" id="{003A157E-63B7-4864-8E7C-896E174B4F59}"/>
              </a:ext>
            </a:extLst>
          </p:cNvPr>
          <p:cNvSpPr>
            <a:spLocks noGrp="1"/>
          </p:cNvSpPr>
          <p:nvPr>
            <p:ph type="body" sz="quarter" idx="56"/>
          </p:nvPr>
        </p:nvSpPr>
        <p:spPr>
          <a:xfrm>
            <a:off x="5381797" y="499481"/>
            <a:ext cx="3374555" cy="4213668"/>
          </a:xfrm>
        </p:spPr>
        <p:txBody>
          <a:bodyPr/>
          <a:lstStyle/>
          <a:p>
            <a:pPr lvl="0"/>
            <a:r>
              <a:rPr lang="en-US"/>
              <a:t>Click to edit Master text styles</a:t>
            </a:r>
          </a:p>
        </p:txBody>
      </p:sp>
      <p:sp>
        <p:nvSpPr>
          <p:cNvPr id="2" name="Footer Placeholder 1">
            <a:extLst>
              <a:ext uri="{FF2B5EF4-FFF2-40B4-BE49-F238E27FC236}">
                <a16:creationId xmlns:a16="http://schemas.microsoft.com/office/drawing/2014/main" id="{95CAD1F2-23AC-4816-A334-195F27F64F80}"/>
              </a:ext>
            </a:extLst>
          </p:cNvPr>
          <p:cNvSpPr>
            <a:spLocks noGrp="1"/>
          </p:cNvSpPr>
          <p:nvPr>
            <p:ph type="ftr" sz="quarter" idx="57"/>
          </p:nvPr>
        </p:nvSpPr>
        <p:spPr/>
        <p:txBody>
          <a:bodyPr/>
          <a:lstStyle/>
          <a:p>
            <a:endParaRPr lang="en-US"/>
          </a:p>
        </p:txBody>
      </p:sp>
    </p:spTree>
    <p:extLst>
      <p:ext uri="{BB962C8B-B14F-4D97-AF65-F5344CB8AC3E}">
        <p14:creationId xmlns:p14="http://schemas.microsoft.com/office/powerpoint/2010/main" val="888521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09D5-B5C8-406B-B81A-A2844C44C95D}"/>
              </a:ext>
            </a:extLst>
          </p:cNvPr>
          <p:cNvSpPr>
            <a:spLocks noGrp="1"/>
          </p:cNvSpPr>
          <p:nvPr>
            <p:ph type="title" hasCustomPrompt="1"/>
          </p:nvPr>
        </p:nvSpPr>
        <p:spPr>
          <a:xfrm>
            <a:off x="457200" y="2681047"/>
            <a:ext cx="8229600" cy="827357"/>
          </a:xfrm>
        </p:spPr>
        <p:txBody>
          <a:bodyPr/>
          <a:lstStyle>
            <a:lvl1pPr algn="ctr">
              <a:defRPr/>
            </a:lvl1pPr>
          </a:lstStyle>
          <a:p>
            <a:r>
              <a:rPr lang="en-US"/>
              <a:t>Thank you/Q&amp;A</a:t>
            </a:r>
          </a:p>
        </p:txBody>
      </p:sp>
      <p:sp>
        <p:nvSpPr>
          <p:cNvPr id="11" name="Text Placeholder 4">
            <a:extLst>
              <a:ext uri="{FF2B5EF4-FFF2-40B4-BE49-F238E27FC236}">
                <a16:creationId xmlns:a16="http://schemas.microsoft.com/office/drawing/2014/main" id="{96C224B8-3504-48F9-802D-FB153FDF18EA}"/>
              </a:ext>
            </a:extLst>
          </p:cNvPr>
          <p:cNvSpPr>
            <a:spLocks noGrp="1"/>
          </p:cNvSpPr>
          <p:nvPr>
            <p:ph type="body" sz="quarter" idx="51"/>
          </p:nvPr>
        </p:nvSpPr>
        <p:spPr>
          <a:xfrm>
            <a:off x="457200" y="3756564"/>
            <a:ext cx="8229600" cy="779389"/>
          </a:xfrm>
        </p:spPr>
        <p:txBody>
          <a:bodyPr>
            <a:normAutofit/>
          </a:bodyPr>
          <a:lstStyle>
            <a:lvl1pPr marL="0" indent="0" algn="ctr">
              <a:buNone/>
              <a:defRPr sz="1400"/>
            </a:lvl1pPr>
          </a:lstStyle>
          <a:p>
            <a:pPr lvl="0"/>
            <a:r>
              <a:rPr lang="en-US"/>
              <a:t>Click to edit Master text styles</a:t>
            </a:r>
          </a:p>
        </p:txBody>
      </p:sp>
      <p:pic>
        <p:nvPicPr>
          <p:cNvPr id="5" name="Graphic 4">
            <a:extLst>
              <a:ext uri="{FF2B5EF4-FFF2-40B4-BE49-F238E27FC236}">
                <a16:creationId xmlns:a16="http://schemas.microsoft.com/office/drawing/2014/main" id="{C8DCC6C2-6DC5-4FE0-92A7-AE12383B34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27778" y="561601"/>
            <a:ext cx="1488446" cy="1775587"/>
          </a:xfrm>
          <a:prstGeom prst="rect">
            <a:avLst/>
          </a:prstGeom>
        </p:spPr>
      </p:pic>
      <p:sp>
        <p:nvSpPr>
          <p:cNvPr id="3" name="TextBox 2">
            <a:extLst>
              <a:ext uri="{FF2B5EF4-FFF2-40B4-BE49-F238E27FC236}">
                <a16:creationId xmlns:a16="http://schemas.microsoft.com/office/drawing/2014/main" id="{EE662710-880F-441B-8ABD-6001ED2A8DAE}"/>
              </a:ext>
            </a:extLst>
          </p:cNvPr>
          <p:cNvSpPr txBox="1"/>
          <p:nvPr/>
        </p:nvSpPr>
        <p:spPr>
          <a:xfrm>
            <a:off x="457200" y="4629151"/>
            <a:ext cx="8229600" cy="276999"/>
          </a:xfrm>
          <a:prstGeom prst="rect">
            <a:avLst/>
          </a:prstGeom>
          <a:noFill/>
        </p:spPr>
        <p:txBody>
          <a:bodyPr wrap="square" rtlCol="0">
            <a:spAutoFit/>
          </a:bodyPr>
          <a:lstStyle/>
          <a:p>
            <a:pPr algn="ctr"/>
            <a:r>
              <a:rPr lang="en-US" sz="1200">
                <a:solidFill>
                  <a:srgbClr val="005A7C"/>
                </a:solidFill>
                <a:latin typeface="Montserrat" panose="00000500000000000000" pitchFamily="2" charset="0"/>
              </a:rPr>
              <a:t>driveelectric.gov</a:t>
            </a:r>
          </a:p>
        </p:txBody>
      </p:sp>
    </p:spTree>
    <p:extLst>
      <p:ext uri="{BB962C8B-B14F-4D97-AF65-F5344CB8AC3E}">
        <p14:creationId xmlns:p14="http://schemas.microsoft.com/office/powerpoint/2010/main" val="3610939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A43D5-643E-4B01-92B9-A82BDD306D66}"/>
              </a:ext>
            </a:extLst>
          </p:cNvPr>
          <p:cNvPicPr>
            <a:picLocks noChangeAspect="1"/>
          </p:cNvPicPr>
          <p:nvPr/>
        </p:nvPicPr>
        <p:blipFill rotWithShape="1">
          <a:blip r:embed="rId2"/>
          <a:srcRect t="29428"/>
          <a:stretch/>
        </p:blipFill>
        <p:spPr>
          <a:xfrm>
            <a:off x="0" y="1"/>
            <a:ext cx="9143998" cy="3633053"/>
          </a:xfrm>
          <a:prstGeom prst="rect">
            <a:avLst/>
          </a:prstGeom>
        </p:spPr>
      </p:pic>
      <p:sp>
        <p:nvSpPr>
          <p:cNvPr id="38" name="Rectangle 37">
            <a:extLst>
              <a:ext uri="{FF2B5EF4-FFF2-40B4-BE49-F238E27FC236}">
                <a16:creationId xmlns:a16="http://schemas.microsoft.com/office/drawing/2014/main" id="{B7BE6968-B2D8-4D70-A367-39177454E6E5}"/>
              </a:ext>
            </a:extLst>
          </p:cNvPr>
          <p:cNvSpPr/>
          <p:nvPr/>
        </p:nvSpPr>
        <p:spPr>
          <a:xfrm flipV="1">
            <a:off x="2" y="1"/>
            <a:ext cx="9143999" cy="3633053"/>
          </a:xfrm>
          <a:prstGeom prst="rect">
            <a:avLst/>
          </a:prstGeom>
          <a:solidFill>
            <a:srgbClr val="005A7C">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Title 23">
            <a:extLst>
              <a:ext uri="{FF2B5EF4-FFF2-40B4-BE49-F238E27FC236}">
                <a16:creationId xmlns:a16="http://schemas.microsoft.com/office/drawing/2014/main" id="{9C591FB0-BB2F-43F7-A80A-3AEBA0E6C4A1}"/>
              </a:ext>
            </a:extLst>
          </p:cNvPr>
          <p:cNvSpPr>
            <a:spLocks noGrp="1"/>
          </p:cNvSpPr>
          <p:nvPr>
            <p:ph type="title"/>
          </p:nvPr>
        </p:nvSpPr>
        <p:spPr>
          <a:xfrm>
            <a:off x="457200" y="2519775"/>
            <a:ext cx="8229600" cy="827357"/>
          </a:xfrm>
        </p:spPr>
        <p:txBody>
          <a:bodyPr/>
          <a:lstStyle>
            <a:lvl1pPr algn="ctr">
              <a:lnSpc>
                <a:spcPts val="3200"/>
              </a:lnSpc>
              <a:defRPr sz="2200">
                <a:solidFill>
                  <a:schemeClr val="bg1"/>
                </a:solidFill>
              </a:defRPr>
            </a:lvl1pPr>
          </a:lstStyle>
          <a:p>
            <a:r>
              <a:rPr lang="en-US"/>
              <a:t>Click to edit Master title style</a:t>
            </a:r>
          </a:p>
        </p:txBody>
      </p:sp>
      <p:sp>
        <p:nvSpPr>
          <p:cNvPr id="34" name="Text Placeholder 33">
            <a:extLst>
              <a:ext uri="{FF2B5EF4-FFF2-40B4-BE49-F238E27FC236}">
                <a16:creationId xmlns:a16="http://schemas.microsoft.com/office/drawing/2014/main" id="{0276B92B-22A9-4701-897A-BEBC63B4F5C1}"/>
              </a:ext>
            </a:extLst>
          </p:cNvPr>
          <p:cNvSpPr>
            <a:spLocks noGrp="1"/>
          </p:cNvSpPr>
          <p:nvPr>
            <p:ph type="body" sz="quarter" idx="10" hasCustomPrompt="1"/>
          </p:nvPr>
        </p:nvSpPr>
        <p:spPr>
          <a:xfrm>
            <a:off x="457200" y="3891401"/>
            <a:ext cx="8229600" cy="666313"/>
          </a:xfrm>
        </p:spPr>
        <p:txBody>
          <a:bodyPr anchor="ctr" anchorCtr="0">
            <a:normAutofit/>
          </a:bodyPr>
          <a:lstStyle>
            <a:lvl1pPr marL="0" indent="0" algn="ctr">
              <a:buNone/>
              <a:defRPr sz="1400"/>
            </a:lvl1pPr>
          </a:lstStyle>
          <a:p>
            <a:pPr lvl="0"/>
            <a:r>
              <a:rPr lang="en-US"/>
              <a:t>Date</a:t>
            </a:r>
          </a:p>
        </p:txBody>
      </p:sp>
      <p:pic>
        <p:nvPicPr>
          <p:cNvPr id="4" name="Graphic 3">
            <a:extLst>
              <a:ext uri="{FF2B5EF4-FFF2-40B4-BE49-F238E27FC236}">
                <a16:creationId xmlns:a16="http://schemas.microsoft.com/office/drawing/2014/main" id="{C6626732-890C-41C6-A314-FC0F8B43F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9763" y="675849"/>
            <a:ext cx="1364475" cy="1627700"/>
          </a:xfrm>
          <a:prstGeom prst="rect">
            <a:avLst/>
          </a:prstGeom>
        </p:spPr>
      </p:pic>
      <p:sp>
        <p:nvSpPr>
          <p:cNvPr id="7" name="TextBox 6">
            <a:extLst>
              <a:ext uri="{FF2B5EF4-FFF2-40B4-BE49-F238E27FC236}">
                <a16:creationId xmlns:a16="http://schemas.microsoft.com/office/drawing/2014/main" id="{44D0A58D-CD6B-4236-8354-A17A8E52F0BF}"/>
              </a:ext>
            </a:extLst>
          </p:cNvPr>
          <p:cNvSpPr txBox="1"/>
          <p:nvPr/>
        </p:nvSpPr>
        <p:spPr>
          <a:xfrm>
            <a:off x="457200" y="4629151"/>
            <a:ext cx="8229600" cy="276999"/>
          </a:xfrm>
          <a:prstGeom prst="rect">
            <a:avLst/>
          </a:prstGeom>
          <a:noFill/>
        </p:spPr>
        <p:txBody>
          <a:bodyPr wrap="square" rtlCol="0">
            <a:spAutoFit/>
          </a:bodyPr>
          <a:lstStyle/>
          <a:p>
            <a:pPr algn="ctr"/>
            <a:r>
              <a:rPr lang="en-US" sz="1200">
                <a:solidFill>
                  <a:srgbClr val="005A7C"/>
                </a:solidFill>
                <a:latin typeface="Montserrat" panose="00000500000000000000" pitchFamily="2" charset="0"/>
              </a:rPr>
              <a:t>driveelectric.gov</a:t>
            </a:r>
          </a:p>
        </p:txBody>
      </p:sp>
    </p:spTree>
    <p:extLst>
      <p:ext uri="{BB962C8B-B14F-4D97-AF65-F5344CB8AC3E}">
        <p14:creationId xmlns:p14="http://schemas.microsoft.com/office/powerpoint/2010/main" val="4266314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9024C-D48E-77CC-D4DF-D7C399D8919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2DE3947-D4D7-2A9F-AC77-004912AE4C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BC3903-8259-CCE5-C9AB-11E5E30E52C3}"/>
              </a:ext>
            </a:extLst>
          </p:cNvPr>
          <p:cNvSpPr>
            <a:spLocks noGrp="1"/>
          </p:cNvSpPr>
          <p:nvPr>
            <p:ph type="dt" sz="half" idx="10"/>
          </p:nvPr>
        </p:nvSpPr>
        <p:spPr/>
        <p:txBody>
          <a:bodyPr/>
          <a:lstStyle/>
          <a:p>
            <a:fld id="{69FED21E-564E-488D-99AD-91FC615DCBD3}" type="datetimeFigureOut">
              <a:rPr lang="en-US" smtClean="0"/>
              <a:t>6/27/2024</a:t>
            </a:fld>
            <a:endParaRPr lang="en-US"/>
          </a:p>
        </p:txBody>
      </p:sp>
      <p:sp>
        <p:nvSpPr>
          <p:cNvPr id="5" name="Footer Placeholder 4">
            <a:extLst>
              <a:ext uri="{FF2B5EF4-FFF2-40B4-BE49-F238E27FC236}">
                <a16:creationId xmlns:a16="http://schemas.microsoft.com/office/drawing/2014/main" id="{5E913DE0-56BC-70CD-7316-DB8BC5BAA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904A6-FE15-6AB3-790F-2DD468A72EC9}"/>
              </a:ext>
            </a:extLst>
          </p:cNvPr>
          <p:cNvSpPr>
            <a:spLocks noGrp="1"/>
          </p:cNvSpPr>
          <p:nvPr>
            <p:ph type="sldNum" sz="quarter" idx="12"/>
          </p:nvPr>
        </p:nvSpPr>
        <p:spPr/>
        <p:txBody>
          <a:bodyPr/>
          <a:lstStyle/>
          <a:p>
            <a:fld id="{4023C9C8-A4EC-401B-B239-1300AD843511}" type="slidenum">
              <a:rPr lang="en-US" smtClean="0"/>
              <a:t>‹#›</a:t>
            </a:fld>
            <a:endParaRPr lang="en-US"/>
          </a:p>
        </p:txBody>
      </p:sp>
    </p:spTree>
    <p:extLst>
      <p:ext uri="{BB962C8B-B14F-4D97-AF65-F5344CB8AC3E}">
        <p14:creationId xmlns:p14="http://schemas.microsoft.com/office/powerpoint/2010/main" val="215841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490A-C798-4273-8D23-EBB77C5A4FFC}"/>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32B6219A-E267-4D5B-B0CA-573A74385809}"/>
              </a:ext>
            </a:extLst>
          </p:cNvPr>
          <p:cNvSpPr>
            <a:spLocks noGrp="1"/>
          </p:cNvSpPr>
          <p:nvPr>
            <p:ph type="body" sz="quarter" idx="10"/>
          </p:nvPr>
        </p:nvSpPr>
        <p:spPr>
          <a:xfrm>
            <a:off x="457201" y="1552149"/>
            <a:ext cx="3857050" cy="294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98B8A284-4845-40BF-A1FC-4D67CDAE9A50}"/>
              </a:ext>
            </a:extLst>
          </p:cNvPr>
          <p:cNvSpPr>
            <a:spLocks noGrp="1"/>
          </p:cNvSpPr>
          <p:nvPr>
            <p:ph type="body" sz="quarter" idx="11"/>
          </p:nvPr>
        </p:nvSpPr>
        <p:spPr>
          <a:xfrm>
            <a:off x="4829750" y="1544499"/>
            <a:ext cx="3857050" cy="294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944766B-3338-47D8-8E6C-615C6F6484BB}"/>
              </a:ext>
            </a:extLst>
          </p:cNvPr>
          <p:cNvSpPr>
            <a:spLocks noGrp="1"/>
          </p:cNvSpPr>
          <p:nvPr>
            <p:ph type="ftr" sz="quarter" idx="12"/>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103295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490A-C798-4273-8D23-EBB77C5A4FFC}"/>
              </a:ext>
            </a:extLst>
          </p:cNvPr>
          <p:cNvSpPr>
            <a:spLocks noGrp="1"/>
          </p:cNvSpPr>
          <p:nvPr>
            <p:ph type="title"/>
          </p:nvPr>
        </p:nvSpPr>
        <p:spPr>
          <a:xfrm>
            <a:off x="457200" y="372794"/>
            <a:ext cx="4746902" cy="827357"/>
          </a:xfrm>
        </p:spPr>
        <p:txBody>
          <a:bodyPr/>
          <a:lstStyle/>
          <a:p>
            <a:r>
              <a:rPr lang="en-US"/>
              <a:t>Click to edit Master title style</a:t>
            </a:r>
          </a:p>
        </p:txBody>
      </p:sp>
      <p:sp>
        <p:nvSpPr>
          <p:cNvPr id="6" name="Text Placeholder 5">
            <a:extLst>
              <a:ext uri="{FF2B5EF4-FFF2-40B4-BE49-F238E27FC236}">
                <a16:creationId xmlns:a16="http://schemas.microsoft.com/office/drawing/2014/main" id="{32B6219A-E267-4D5B-B0CA-573A74385809}"/>
              </a:ext>
            </a:extLst>
          </p:cNvPr>
          <p:cNvSpPr>
            <a:spLocks noGrp="1"/>
          </p:cNvSpPr>
          <p:nvPr>
            <p:ph type="body" sz="quarter" idx="10"/>
          </p:nvPr>
        </p:nvSpPr>
        <p:spPr>
          <a:xfrm>
            <a:off x="457200" y="1552149"/>
            <a:ext cx="4746901" cy="294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47930A0-3633-45F4-9EAC-F8400A6C6909}"/>
              </a:ext>
            </a:extLst>
          </p:cNvPr>
          <p:cNvSpPr>
            <a:spLocks noGrp="1"/>
          </p:cNvSpPr>
          <p:nvPr>
            <p:ph type="pic" sz="quarter" idx="13"/>
          </p:nvPr>
        </p:nvSpPr>
        <p:spPr>
          <a:xfrm>
            <a:off x="5634038" y="0"/>
            <a:ext cx="3509962" cy="5143500"/>
          </a:xfrm>
        </p:spPr>
        <p:txBody>
          <a:bodyPr/>
          <a:lstStyle/>
          <a:p>
            <a:r>
              <a:rPr lang="en-US"/>
              <a:t>Click icon to add picture</a:t>
            </a:r>
          </a:p>
        </p:txBody>
      </p:sp>
      <p:sp>
        <p:nvSpPr>
          <p:cNvPr id="3" name="Footer Placeholder 2">
            <a:extLst>
              <a:ext uri="{FF2B5EF4-FFF2-40B4-BE49-F238E27FC236}">
                <a16:creationId xmlns:a16="http://schemas.microsoft.com/office/drawing/2014/main" id="{05F77A27-9F4D-45A5-9366-CB9533232DBA}"/>
              </a:ext>
            </a:extLst>
          </p:cNvPr>
          <p:cNvSpPr>
            <a:spLocks noGrp="1"/>
          </p:cNvSpPr>
          <p:nvPr>
            <p:ph type="ftr" sz="quarter" idx="14"/>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12318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4927941"/>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3019361"/>
            <a:ext cx="9144000" cy="1908580"/>
          </a:xfrm>
          <a:prstGeom prst="rect">
            <a:avLst/>
          </a:prstGeom>
          <a:solidFill>
            <a:schemeClr val="bg1">
              <a:lumMod val="95000"/>
            </a:schemeClr>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33" name="Picture Placeholder 24"/>
          <p:cNvSpPr>
            <a:spLocks noGrp="1" noChangeAspect="1"/>
          </p:cNvSpPr>
          <p:nvPr>
            <p:ph type="pic" sz="quarter" idx="50" hasCustomPrompt="1"/>
          </p:nvPr>
        </p:nvSpPr>
        <p:spPr>
          <a:xfrm>
            <a:off x="490683"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2416177"/>
            <a:ext cx="1291932" cy="1291928"/>
          </a:xfrm>
          <a:prstGeom prst="ellipse">
            <a:avLst/>
          </a:prstGeom>
          <a:solidFill>
            <a:srgbClr val="019CD9"/>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 name="Title 2">
            <a:extLst>
              <a:ext uri="{FF2B5EF4-FFF2-40B4-BE49-F238E27FC236}">
                <a16:creationId xmlns:a16="http://schemas.microsoft.com/office/drawing/2014/main" id="{06C3800E-6262-48B1-8541-A7C3C9EDA351}"/>
              </a:ext>
            </a:extLst>
          </p:cNvPr>
          <p:cNvSpPr>
            <a:spLocks noGrp="1"/>
          </p:cNvSpPr>
          <p:nvPr>
            <p:ph type="title"/>
          </p:nvPr>
        </p:nvSpPr>
        <p:spPr>
          <a:xfrm>
            <a:off x="457200" y="943527"/>
            <a:ext cx="8229600" cy="827357"/>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02716DF8-06DB-4865-ACEE-943263D11808}"/>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3982103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4927941"/>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1994497"/>
            <a:ext cx="9144000" cy="2933444"/>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3" name="Title 2">
            <a:extLst>
              <a:ext uri="{FF2B5EF4-FFF2-40B4-BE49-F238E27FC236}">
                <a16:creationId xmlns:a16="http://schemas.microsoft.com/office/drawing/2014/main" id="{06C3800E-6262-48B1-8541-A7C3C9EDA351}"/>
              </a:ext>
            </a:extLst>
          </p:cNvPr>
          <p:cNvSpPr>
            <a:spLocks noGrp="1"/>
          </p:cNvSpPr>
          <p:nvPr>
            <p:ph type="title"/>
          </p:nvPr>
        </p:nvSpPr>
        <p:spPr>
          <a:xfrm>
            <a:off x="457200" y="2275237"/>
            <a:ext cx="8229600" cy="827357"/>
          </a:xfrm>
        </p:spPr>
        <p:txBody>
          <a:bodyPr/>
          <a:lstStyle/>
          <a:p>
            <a:r>
              <a:rPr lang="en-US"/>
              <a:t>Click to edit Master title style</a:t>
            </a:r>
          </a:p>
        </p:txBody>
      </p:sp>
      <p:sp>
        <p:nvSpPr>
          <p:cNvPr id="18" name="Text Placeholder 4">
            <a:extLst>
              <a:ext uri="{FF2B5EF4-FFF2-40B4-BE49-F238E27FC236}">
                <a16:creationId xmlns:a16="http://schemas.microsoft.com/office/drawing/2014/main" id="{C46807A4-D8D5-4B95-8BEB-FDAEC60941AE}"/>
              </a:ext>
            </a:extLst>
          </p:cNvPr>
          <p:cNvSpPr>
            <a:spLocks noGrp="1"/>
          </p:cNvSpPr>
          <p:nvPr>
            <p:ph type="body" sz="quarter" idx="51"/>
          </p:nvPr>
        </p:nvSpPr>
        <p:spPr>
          <a:xfrm>
            <a:off x="479426" y="3313933"/>
            <a:ext cx="3899628" cy="1393005"/>
          </a:xfrm>
        </p:spPr>
        <p:txBody>
          <a:bodyPr/>
          <a:lstStyle/>
          <a:p>
            <a:pPr lvl="0"/>
            <a:r>
              <a:rPr lang="en-US"/>
              <a:t>Click to edit Master text styles</a:t>
            </a:r>
          </a:p>
        </p:txBody>
      </p:sp>
      <p:sp>
        <p:nvSpPr>
          <p:cNvPr id="20" name="Text Placeholder 4">
            <a:extLst>
              <a:ext uri="{FF2B5EF4-FFF2-40B4-BE49-F238E27FC236}">
                <a16:creationId xmlns:a16="http://schemas.microsoft.com/office/drawing/2014/main" id="{A162F475-362A-4D30-80B1-B92BB4625F1B}"/>
              </a:ext>
            </a:extLst>
          </p:cNvPr>
          <p:cNvSpPr>
            <a:spLocks noGrp="1"/>
          </p:cNvSpPr>
          <p:nvPr>
            <p:ph type="body" sz="quarter" idx="53"/>
          </p:nvPr>
        </p:nvSpPr>
        <p:spPr>
          <a:xfrm>
            <a:off x="4683708" y="3313933"/>
            <a:ext cx="3899628" cy="1393005"/>
          </a:xfrm>
        </p:spPr>
        <p:txBody>
          <a:bodyPr/>
          <a:lstStyle/>
          <a:p>
            <a:pPr lvl="0"/>
            <a:r>
              <a:rPr lang="en-US"/>
              <a:t>Click to edit Master text styles</a:t>
            </a:r>
          </a:p>
        </p:txBody>
      </p:sp>
      <p:sp>
        <p:nvSpPr>
          <p:cNvPr id="4" name="Footer Placeholder 3">
            <a:extLst>
              <a:ext uri="{FF2B5EF4-FFF2-40B4-BE49-F238E27FC236}">
                <a16:creationId xmlns:a16="http://schemas.microsoft.com/office/drawing/2014/main" id="{C6DD3D0B-7487-45B7-BD0A-FD1D057B86F1}"/>
              </a:ext>
            </a:extLst>
          </p:cNvPr>
          <p:cNvSpPr>
            <a:spLocks noGrp="1"/>
          </p:cNvSpPr>
          <p:nvPr>
            <p:ph type="ftr" sz="quarter" idx="54"/>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133867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5163"/>
            <a:ext cx="9144000" cy="1723495"/>
          </a:xfrm>
          <a:prstGeom prst="rect">
            <a:avLst/>
          </a:prstGeom>
          <a:solidFill>
            <a:srgbClr val="005A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
        <p:nvSpPr>
          <p:cNvPr id="12" name="Title 1">
            <a:extLst>
              <a:ext uri="{FF2B5EF4-FFF2-40B4-BE49-F238E27FC236}">
                <a16:creationId xmlns:a16="http://schemas.microsoft.com/office/drawing/2014/main" id="{8AF67F07-FC40-4A48-9D06-A0AE1C2B5CE9}"/>
              </a:ext>
            </a:extLst>
          </p:cNvPr>
          <p:cNvSpPr>
            <a:spLocks noGrp="1"/>
          </p:cNvSpPr>
          <p:nvPr>
            <p:ph type="title"/>
          </p:nvPr>
        </p:nvSpPr>
        <p:spPr>
          <a:xfrm>
            <a:off x="479425" y="3536950"/>
            <a:ext cx="3308350" cy="1096963"/>
          </a:xfrm>
          <a:noFill/>
        </p:spPr>
        <p:txBody>
          <a:bodyPr lIns="0" tIns="0" rIns="0" bIns="0" anchor="t" anchorCtr="0"/>
          <a:lstStyle>
            <a:lvl1pPr algn="l">
              <a:defRPr sz="2800" b="0">
                <a:solidFill>
                  <a:schemeClr val="bg1"/>
                </a:solidFill>
              </a:defRPr>
            </a:lvl1pPr>
          </a:lstStyle>
          <a:p>
            <a:r>
              <a:rPr lang="en-US"/>
              <a:t>Click to edit Master title style</a:t>
            </a:r>
          </a:p>
        </p:txBody>
      </p:sp>
      <p:sp>
        <p:nvSpPr>
          <p:cNvPr id="14" name="Text Placeholder 5">
            <a:extLst>
              <a:ext uri="{FF2B5EF4-FFF2-40B4-BE49-F238E27FC236}">
                <a16:creationId xmlns:a16="http://schemas.microsoft.com/office/drawing/2014/main" id="{9F8F470B-7468-4549-B5A7-39A947D7C0A6}"/>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962AB2B8-D697-4D36-930C-C5BB2E82F4DC}"/>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2367864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Slide - Half Blue - Half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5163"/>
            <a:ext cx="9144000" cy="1723495"/>
          </a:xfrm>
          <a:prstGeom prst="rect">
            <a:avLst/>
          </a:prstGeom>
          <a:solidFill>
            <a:srgbClr val="F57F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
        <p:nvSpPr>
          <p:cNvPr id="12" name="Title 1">
            <a:extLst>
              <a:ext uri="{FF2B5EF4-FFF2-40B4-BE49-F238E27FC236}">
                <a16:creationId xmlns:a16="http://schemas.microsoft.com/office/drawing/2014/main" id="{8AF67F07-FC40-4A48-9D06-A0AE1C2B5CE9}"/>
              </a:ext>
            </a:extLst>
          </p:cNvPr>
          <p:cNvSpPr>
            <a:spLocks noGrp="1"/>
          </p:cNvSpPr>
          <p:nvPr>
            <p:ph type="title"/>
          </p:nvPr>
        </p:nvSpPr>
        <p:spPr>
          <a:xfrm>
            <a:off x="479425" y="3536950"/>
            <a:ext cx="3308350" cy="1096963"/>
          </a:xfrm>
          <a:noFill/>
        </p:spPr>
        <p:txBody>
          <a:bodyPr lIns="0" tIns="0" rIns="0" bIns="0" anchor="t" anchorCtr="0"/>
          <a:lstStyle>
            <a:lvl1pPr algn="l">
              <a:defRPr sz="2800" b="0">
                <a:solidFill>
                  <a:schemeClr val="bg1"/>
                </a:solidFill>
              </a:defRPr>
            </a:lvl1pPr>
          </a:lstStyle>
          <a:p>
            <a:r>
              <a:rPr lang="en-US"/>
              <a:t>Click to edit Master title style</a:t>
            </a:r>
          </a:p>
        </p:txBody>
      </p:sp>
      <p:sp>
        <p:nvSpPr>
          <p:cNvPr id="14" name="Text Placeholder 5">
            <a:extLst>
              <a:ext uri="{FF2B5EF4-FFF2-40B4-BE49-F238E27FC236}">
                <a16:creationId xmlns:a16="http://schemas.microsoft.com/office/drawing/2014/main" id="{9F8F470B-7468-4549-B5A7-39A947D7C0A6}"/>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9498B5E3-C0AA-4A61-AA39-B7BF03A9DD0B}"/>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a:t>
            </a:fld>
            <a:endParaRPr lang="en-US"/>
          </a:p>
        </p:txBody>
      </p:sp>
    </p:spTree>
    <p:extLst>
      <p:ext uri="{BB962C8B-B14F-4D97-AF65-F5344CB8AC3E}">
        <p14:creationId xmlns:p14="http://schemas.microsoft.com/office/powerpoint/2010/main" val="391454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3E5E6E-71D5-48AC-B20E-350CFC806217}"/>
              </a:ext>
            </a:extLst>
          </p:cNvPr>
          <p:cNvSpPr/>
          <p:nvPr userDrawn="1"/>
        </p:nvSpPr>
        <p:spPr>
          <a:xfrm>
            <a:off x="3958450" y="5016617"/>
            <a:ext cx="5185549" cy="12688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72794"/>
            <a:ext cx="8229600" cy="827357"/>
          </a:xfrm>
          <a:prstGeom prst="rect">
            <a:avLst/>
          </a:prstGeom>
          <a:noFill/>
        </p:spPr>
        <p:txBody>
          <a:bodyPr vert="horz" lIns="91440" tIns="118872"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0AB452-FE3F-4CD2-BBBD-AA5F9629CFE6}"/>
              </a:ext>
            </a:extLst>
          </p:cNvPr>
          <p:cNvSpPr/>
          <p:nvPr userDrawn="1"/>
        </p:nvSpPr>
        <p:spPr>
          <a:xfrm>
            <a:off x="1833541" y="5016615"/>
            <a:ext cx="1107347" cy="126883"/>
          </a:xfrm>
          <a:prstGeom prst="rect">
            <a:avLst/>
          </a:prstGeom>
          <a:solidFill>
            <a:srgbClr val="005A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F1087DF-75A7-4515-92AC-E5AEB8C80724}"/>
              </a:ext>
            </a:extLst>
          </p:cNvPr>
          <p:cNvSpPr>
            <a:spLocks noGrp="1"/>
          </p:cNvSpPr>
          <p:nvPr>
            <p:ph type="ftr" sz="quarter" idx="3"/>
          </p:nvPr>
        </p:nvSpPr>
        <p:spPr>
          <a:xfrm>
            <a:off x="5967663" y="5005271"/>
            <a:ext cx="3086100" cy="138228"/>
          </a:xfrm>
          <a:prstGeom prst="rect">
            <a:avLst/>
          </a:prstGeom>
        </p:spPr>
        <p:txBody>
          <a:bodyPr vert="horz" lIns="91440" tIns="45720" rIns="91440" bIns="45720" rtlCol="0" anchor="ctr"/>
          <a:lstStyle>
            <a:lvl1pPr algn="ctr">
              <a:defRPr sz="600">
                <a:solidFill>
                  <a:schemeClr val="tx1"/>
                </a:solidFill>
                <a:latin typeface="Montserrat" panose="00000500000000000000" pitchFamily="2" charset="0"/>
              </a:defRPr>
            </a:lvl1pPr>
          </a:lstStyle>
          <a:p>
            <a:pPr algn="r">
              <a:defRPr/>
            </a:pPr>
            <a:r>
              <a:rPr lang="en-US"/>
              <a:t>driveelectric.gov  |  </a:t>
            </a:r>
            <a:fld id="{0F99AC56-3AFA-4382-996D-1F71D0DBB877}" type="slidenum">
              <a:rPr lang="en-US" smtClean="0"/>
              <a:pPr algn="r">
                <a:defRPr/>
              </a:pPr>
              <a:t>‹#›</a:t>
            </a:fld>
            <a:endParaRPr lang="en-US"/>
          </a:p>
        </p:txBody>
      </p:sp>
      <p:sp>
        <p:nvSpPr>
          <p:cNvPr id="6" name="Rectangle 5">
            <a:extLst>
              <a:ext uri="{FF2B5EF4-FFF2-40B4-BE49-F238E27FC236}">
                <a16:creationId xmlns:a16="http://schemas.microsoft.com/office/drawing/2014/main" id="{824F567C-1144-4A47-BE95-38AB28005B76}"/>
              </a:ext>
            </a:extLst>
          </p:cNvPr>
          <p:cNvSpPr/>
          <p:nvPr userDrawn="1"/>
        </p:nvSpPr>
        <p:spPr>
          <a:xfrm>
            <a:off x="3001010" y="5016616"/>
            <a:ext cx="577442" cy="126883"/>
          </a:xfrm>
          <a:prstGeom prst="rect">
            <a:avLst/>
          </a:prstGeom>
          <a:solidFill>
            <a:srgbClr val="CE6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F0AC4A-6CAF-4673-94B2-18DCDA579421}"/>
              </a:ext>
            </a:extLst>
          </p:cNvPr>
          <p:cNvSpPr/>
          <p:nvPr userDrawn="1"/>
        </p:nvSpPr>
        <p:spPr>
          <a:xfrm>
            <a:off x="3632982" y="5016617"/>
            <a:ext cx="272640" cy="126883"/>
          </a:xfrm>
          <a:prstGeom prst="rect">
            <a:avLst/>
          </a:prstGeom>
          <a:solidFill>
            <a:srgbClr val="F57F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FE6EF3-2412-4509-909A-CD144FC33468}"/>
              </a:ext>
            </a:extLst>
          </p:cNvPr>
          <p:cNvSpPr/>
          <p:nvPr userDrawn="1"/>
        </p:nvSpPr>
        <p:spPr>
          <a:xfrm>
            <a:off x="0" y="5016615"/>
            <a:ext cx="1767828" cy="126883"/>
          </a:xfrm>
          <a:prstGeom prst="rect">
            <a:avLst/>
          </a:prstGeom>
          <a:solidFill>
            <a:srgbClr val="00B5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42" r:id="rId3"/>
    <p:sldLayoutId id="2147483708" r:id="rId4"/>
    <p:sldLayoutId id="2147483715" r:id="rId5"/>
    <p:sldLayoutId id="2147483743" r:id="rId6"/>
    <p:sldLayoutId id="2147483709" r:id="rId7"/>
    <p:sldLayoutId id="2147483744" r:id="rId8"/>
    <p:sldLayoutId id="2147483712" r:id="rId9"/>
    <p:sldLayoutId id="2147483678" r:id="rId10"/>
    <p:sldLayoutId id="2147483713" r:id="rId11"/>
    <p:sldLayoutId id="2147483711" r:id="rId12"/>
    <p:sldLayoutId id="2147483714" r:id="rId13"/>
    <p:sldLayoutId id="2147483683" r:id="rId14"/>
    <p:sldLayoutId id="2147483710" r:id="rId15"/>
    <p:sldLayoutId id="2147483696" r:id="rId16"/>
    <p:sldLayoutId id="2147483716" r:id="rId17"/>
    <p:sldLayoutId id="2147483738" r:id="rId18"/>
    <p:sldLayoutId id="2147483741" r:id="rId19"/>
    <p:sldLayoutId id="2147483783" r:id="rId20"/>
    <p:sldLayoutId id="2147483785" r:id="rId21"/>
  </p:sldLayoutIdLst>
  <p:hf sldNum="0" hdr="0" dt="0"/>
  <p:txStyles>
    <p:titleStyle>
      <a:lvl1pPr marL="0" algn="l" defTabSz="457200" rtl="0" eaLnBrk="1" latinLnBrk="0" hangingPunct="1">
        <a:lnSpc>
          <a:spcPts val="3000"/>
        </a:lnSpc>
        <a:spcBef>
          <a:spcPts val="0"/>
        </a:spcBef>
        <a:buNone/>
        <a:defRPr sz="2400" kern="1200" spc="-40" baseline="0">
          <a:solidFill>
            <a:schemeClr val="accent6"/>
          </a:solidFill>
          <a:latin typeface="Montserrat" panose="00000500000000000000" pitchFamily="2" charset="0"/>
          <a:ea typeface="Roboto" panose="02000000000000000000" pitchFamily="2" charset="0"/>
          <a:cs typeface="Roboto" panose="02000000000000000000" pitchFamily="2" charset="0"/>
        </a:defRPr>
      </a:lvl1pPr>
    </p:titleStyle>
    <p:bodyStyle>
      <a:lvl1pPr marL="173038" indent="-173038"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1pPr>
      <a:lvl2pPr marL="460375" indent="-22701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2pPr>
      <a:lvl3pPr marL="628650" indent="-16986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3pPr>
      <a:lvl4pPr marL="914400" indent="-225425" algn="l" defTabSz="457200" rtl="0" eaLnBrk="1" latinLnBrk="0" hangingPunct="1">
        <a:spcBef>
          <a:spcPct val="20000"/>
        </a:spcBef>
        <a:buFont typeface="Arial"/>
        <a:buChar char="–"/>
        <a:defRPr sz="1800" kern="1200" spc="-20" baseline="0">
          <a:solidFill>
            <a:schemeClr val="accent6"/>
          </a:solidFill>
          <a:latin typeface="Montserrat" panose="00000500000000000000" pitchFamily="2" charset="0"/>
          <a:ea typeface="+mn-ea"/>
          <a:cs typeface="+mn-cs"/>
        </a:defRPr>
      </a:lvl4pPr>
      <a:lvl5pPr marL="1084263" indent="-169863" algn="l" defTabSz="457200" rtl="0" eaLnBrk="1" latinLnBrk="0" hangingPunct="1">
        <a:spcBef>
          <a:spcPct val="20000"/>
        </a:spcBef>
        <a:buFont typeface="Arial"/>
        <a:buChar char="»"/>
        <a:tabLst>
          <a:tab pos="1084263" algn="l"/>
        </a:tabLst>
        <a:defRPr sz="1600" kern="1200" spc="-20" baseline="0">
          <a:solidFill>
            <a:schemeClr val="accent6"/>
          </a:solidFill>
          <a:latin typeface="Montserrat" panose="00000500000000000000"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3E5E6E-71D5-48AC-B20E-350CFC806217}"/>
              </a:ext>
            </a:extLst>
          </p:cNvPr>
          <p:cNvSpPr/>
          <p:nvPr/>
        </p:nvSpPr>
        <p:spPr>
          <a:xfrm>
            <a:off x="3958451" y="5016618"/>
            <a:ext cx="5185549" cy="12688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457200" y="372795"/>
            <a:ext cx="8229600" cy="827357"/>
          </a:xfrm>
          <a:prstGeom prst="rect">
            <a:avLst/>
          </a:prstGeom>
          <a:noFill/>
        </p:spPr>
        <p:txBody>
          <a:bodyPr vert="horz" lIns="91440" tIns="118872"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0AB452-FE3F-4CD2-BBBD-AA5F9629CFE6}"/>
              </a:ext>
            </a:extLst>
          </p:cNvPr>
          <p:cNvSpPr/>
          <p:nvPr/>
        </p:nvSpPr>
        <p:spPr>
          <a:xfrm>
            <a:off x="1833542" y="5016616"/>
            <a:ext cx="1107347" cy="126883"/>
          </a:xfrm>
          <a:prstGeom prst="rect">
            <a:avLst/>
          </a:prstGeom>
          <a:solidFill>
            <a:srgbClr val="005A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Footer Placeholder 3">
            <a:extLst>
              <a:ext uri="{FF2B5EF4-FFF2-40B4-BE49-F238E27FC236}">
                <a16:creationId xmlns:a16="http://schemas.microsoft.com/office/drawing/2014/main" id="{4F1087DF-75A7-4515-92AC-E5AEB8C80724}"/>
              </a:ext>
            </a:extLst>
          </p:cNvPr>
          <p:cNvSpPr>
            <a:spLocks noGrp="1"/>
          </p:cNvSpPr>
          <p:nvPr>
            <p:ph type="ftr" sz="quarter" idx="3"/>
          </p:nvPr>
        </p:nvSpPr>
        <p:spPr>
          <a:xfrm>
            <a:off x="5967663" y="5005271"/>
            <a:ext cx="3086100" cy="138228"/>
          </a:xfrm>
          <a:prstGeom prst="rect">
            <a:avLst/>
          </a:prstGeom>
        </p:spPr>
        <p:txBody>
          <a:bodyPr vert="horz" lIns="91440" tIns="45720" rIns="91440" bIns="45720" rtlCol="0" anchor="ctr"/>
          <a:lstStyle>
            <a:lvl1pPr algn="ctr">
              <a:defRPr sz="600">
                <a:solidFill>
                  <a:schemeClr val="tx1"/>
                </a:solidFill>
                <a:latin typeface="Montserrat" panose="00000500000000000000" pitchFamily="2" charset="0"/>
              </a:defRPr>
            </a:lvl1pPr>
          </a:lstStyle>
          <a:p>
            <a:endParaRPr lang="en-US"/>
          </a:p>
        </p:txBody>
      </p:sp>
      <p:sp>
        <p:nvSpPr>
          <p:cNvPr id="6" name="Rectangle 5">
            <a:extLst>
              <a:ext uri="{FF2B5EF4-FFF2-40B4-BE49-F238E27FC236}">
                <a16:creationId xmlns:a16="http://schemas.microsoft.com/office/drawing/2014/main" id="{824F567C-1144-4A47-BE95-38AB28005B76}"/>
              </a:ext>
            </a:extLst>
          </p:cNvPr>
          <p:cNvSpPr/>
          <p:nvPr/>
        </p:nvSpPr>
        <p:spPr>
          <a:xfrm>
            <a:off x="3001011" y="5016617"/>
            <a:ext cx="577442" cy="126883"/>
          </a:xfrm>
          <a:prstGeom prst="rect">
            <a:avLst/>
          </a:prstGeom>
          <a:solidFill>
            <a:srgbClr val="CE6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9F0AC4A-6CAF-4673-94B2-18DCDA579421}"/>
              </a:ext>
            </a:extLst>
          </p:cNvPr>
          <p:cNvSpPr/>
          <p:nvPr/>
        </p:nvSpPr>
        <p:spPr>
          <a:xfrm>
            <a:off x="3632982" y="5016618"/>
            <a:ext cx="272640" cy="126883"/>
          </a:xfrm>
          <a:prstGeom prst="rect">
            <a:avLst/>
          </a:prstGeom>
          <a:solidFill>
            <a:srgbClr val="F57F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2FE6EF3-2412-4509-909A-CD144FC33468}"/>
              </a:ext>
            </a:extLst>
          </p:cNvPr>
          <p:cNvSpPr/>
          <p:nvPr/>
        </p:nvSpPr>
        <p:spPr>
          <a:xfrm>
            <a:off x="0" y="5016616"/>
            <a:ext cx="1767828" cy="126883"/>
          </a:xfrm>
          <a:prstGeom prst="rect">
            <a:avLst/>
          </a:prstGeom>
          <a:solidFill>
            <a:srgbClr val="00B5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4668955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4" r:id="rId17"/>
    <p:sldLayoutId id="2147483775" r:id="rId18"/>
  </p:sldLayoutIdLst>
  <p:txStyles>
    <p:titleStyle>
      <a:lvl1pPr marL="0" algn="l" defTabSz="457189" rtl="0" eaLnBrk="1" latinLnBrk="0" hangingPunct="1">
        <a:lnSpc>
          <a:spcPts val="3000"/>
        </a:lnSpc>
        <a:spcBef>
          <a:spcPts val="0"/>
        </a:spcBef>
        <a:buNone/>
        <a:defRPr sz="2400" kern="1200" spc="-40" baseline="0">
          <a:solidFill>
            <a:schemeClr val="accent6"/>
          </a:solidFill>
          <a:latin typeface="Montserrat" panose="00000500000000000000" pitchFamily="2" charset="0"/>
          <a:ea typeface="Roboto" panose="02000000000000000000" pitchFamily="2" charset="0"/>
          <a:cs typeface="Roboto" panose="02000000000000000000" pitchFamily="2" charset="0"/>
        </a:defRPr>
      </a:lvl1pPr>
    </p:titleStyle>
    <p:bodyStyle>
      <a:lvl1pPr marL="173034" indent="-173034" algn="l" defTabSz="457189"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1pPr>
      <a:lvl2pPr marL="460364" indent="-227007" algn="l" defTabSz="457189"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2pPr>
      <a:lvl3pPr marL="628634" indent="-169859" algn="l" defTabSz="457189"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3pPr>
      <a:lvl4pPr marL="914378" indent="-225419" algn="l" defTabSz="457189" rtl="0" eaLnBrk="1" latinLnBrk="0" hangingPunct="1">
        <a:spcBef>
          <a:spcPct val="20000"/>
        </a:spcBef>
        <a:buFont typeface="Arial"/>
        <a:buChar char="–"/>
        <a:defRPr sz="1800" kern="1200" spc="-20" baseline="0">
          <a:solidFill>
            <a:schemeClr val="accent6"/>
          </a:solidFill>
          <a:latin typeface="Montserrat" panose="00000500000000000000" pitchFamily="2" charset="0"/>
          <a:ea typeface="+mn-ea"/>
          <a:cs typeface="+mn-cs"/>
        </a:defRPr>
      </a:lvl4pPr>
      <a:lvl5pPr marL="1084236" indent="-169859" algn="l" defTabSz="457189" rtl="0" eaLnBrk="1" latinLnBrk="0" hangingPunct="1">
        <a:spcBef>
          <a:spcPct val="20000"/>
        </a:spcBef>
        <a:buFont typeface="Arial"/>
        <a:buChar char="»"/>
        <a:tabLst>
          <a:tab pos="1084236" algn="l"/>
        </a:tabLst>
        <a:defRPr sz="1600" kern="1200" spc="-20" baseline="0">
          <a:solidFill>
            <a:schemeClr val="accent6"/>
          </a:solidFill>
          <a:latin typeface="Montserrat" panose="00000500000000000000" pitchFamily="2"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mailto:CFIgrants@dot.gov" TargetMode="External"/><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energy.gov/eere/i2x/i2x-innovative-queue-management-solutions-iqms-clean-energy-interconnection-an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energy.gov/eere/i2x/i2x-innovative-queue-management-solutions-iqms-clean-energy-interconnection-an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anl.gov/esia/electric-vehicle-charging-equity-considerations"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hyperlink" Target="https://www.anl.gov/esia/case-studies-centering-equity-in-communitybased-emobility-projects" TargetMode="External"/><Relationship Id="rId4" Type="http://schemas.openxmlformats.org/officeDocument/2006/relationships/hyperlink" Target="https://eta-publications.lbl.gov/sites/default/files/ev_equity_principles_report_final.pdf"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hyperlink" Target="https://eta-publications.lbl.gov/sites/default/files/wei_campbell_equity_and_energy_new_final.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hyperlink" Target="https://docs.google.com/spreadsheets/d/1woQe5ExsIjhDjz6swiIMPbwCwrtcEs9OpkAKnGc2pcY/edit#gid=647928469"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driveelectric.gov/files/embedding-equity-community-readiness.pdf" TargetMode="Externa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hyperlink" Target="https://driveelectric.gov/files/embedding-equity-ev-station-design.pdf"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driveelectric.gov/webinars/ev-charging-resources-technical-assistance-tribal-nations" TargetMode="External"/><Relationship Id="rId3" Type="http://schemas.openxmlformats.org/officeDocument/2006/relationships/hyperlink" Target="https://driveelectric.gov/just-lab-consortium" TargetMode="External"/><Relationship Id="rId7" Type="http://schemas.openxmlformats.org/officeDocument/2006/relationships/hyperlink" Target="https://driveelectric.gov/webinars" TargetMode="External"/><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hyperlink" Target="https://driveelectric.gov/webinars/centering-equity-community-based-emobility" TargetMode="External"/><Relationship Id="rId5" Type="http://schemas.openxmlformats.org/officeDocument/2006/relationships/hyperlink" Target="https://driveelectric.gov/webinars/minority-business" TargetMode="External"/><Relationship Id="rId10" Type="http://schemas.openxmlformats.org/officeDocument/2006/relationships/hyperlink" Target="https://driveelectric.gov/webinars/mapping-webinar" TargetMode="External"/><Relationship Id="rId4" Type="http://schemas.openxmlformats.org/officeDocument/2006/relationships/hyperlink" Target="https://driveelectric.gov/webinars/community-engagement" TargetMode="External"/><Relationship Id="rId9" Type="http://schemas.openxmlformats.org/officeDocument/2006/relationships/hyperlink" Target="https://driveelectric.gov/webinars/accessibility"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driveelectric.gov/files/community-emobility-charging.pdf" TargetMode="Externa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driveelectric.gov/ev-infrastructure-playbook" TargetMode="External"/><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hyperlink" Target="https://www.nrel.gov/docs/fy23osti/85654.pdf" TargetMode="Externa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hyperlink" Target="https://driveelectric.gov/publications"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driveelectric.gov/contact"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53971-660D-4B7E-8F09-B22341A2C22A}"/>
              </a:ext>
            </a:extLst>
          </p:cNvPr>
          <p:cNvSpPr>
            <a:spLocks noGrp="1"/>
          </p:cNvSpPr>
          <p:nvPr>
            <p:ph type="title"/>
          </p:nvPr>
        </p:nvSpPr>
        <p:spPr/>
        <p:txBody>
          <a:bodyPr/>
          <a:lstStyle/>
          <a:p>
            <a:pPr>
              <a:lnSpc>
                <a:spcPct val="87623"/>
              </a:lnSpc>
            </a:pPr>
            <a:r>
              <a:rPr lang="en-US" b="1">
                <a:latin typeface="Montserrat"/>
                <a:ea typeface="Roboto"/>
                <a:cs typeface="Roboto"/>
              </a:rPr>
              <a:t>Building a Future Where Everyone </a:t>
            </a:r>
            <a:br>
              <a:rPr lang="en-US" b="1">
                <a:latin typeface="Montserrat"/>
                <a:ea typeface="Roboto"/>
                <a:cs typeface="Roboto"/>
              </a:rPr>
            </a:br>
            <a:r>
              <a:rPr lang="en-US" b="1">
                <a:latin typeface="Montserrat"/>
                <a:ea typeface="Roboto"/>
                <a:cs typeface="Roboto"/>
              </a:rPr>
              <a:t>Can Ride and Drive Electric</a:t>
            </a:r>
            <a:endParaRPr lang="en-US" b="1"/>
          </a:p>
        </p:txBody>
      </p:sp>
      <p:sp>
        <p:nvSpPr>
          <p:cNvPr id="4" name="Text Placeholder 3">
            <a:extLst>
              <a:ext uri="{FF2B5EF4-FFF2-40B4-BE49-F238E27FC236}">
                <a16:creationId xmlns:a16="http://schemas.microsoft.com/office/drawing/2014/main" id="{632B82D7-A68B-465A-BD75-A739CC43863D}"/>
              </a:ext>
            </a:extLst>
          </p:cNvPr>
          <p:cNvSpPr>
            <a:spLocks noGrp="1"/>
          </p:cNvSpPr>
          <p:nvPr>
            <p:ph type="body" sz="quarter" idx="10"/>
          </p:nvPr>
        </p:nvSpPr>
        <p:spPr>
          <a:xfrm>
            <a:off x="-1" y="3673099"/>
            <a:ext cx="9058759" cy="968644"/>
          </a:xfrm>
        </p:spPr>
        <p:txBody>
          <a:bodyPr>
            <a:normAutofit/>
          </a:bodyPr>
          <a:lstStyle/>
          <a:p>
            <a:r>
              <a:rPr lang="en-US" sz="1600" b="1" dirty="0">
                <a:solidFill>
                  <a:schemeClr val="tx1"/>
                </a:solidFill>
                <a:latin typeface="Montserrat"/>
              </a:rPr>
              <a:t>Elizabeth J. Traut, Ph.D. | Technology Manager, EV Charging Analysis</a:t>
            </a:r>
            <a:endParaRPr lang="en-US" b="1" dirty="0"/>
          </a:p>
          <a:p>
            <a:r>
              <a:rPr lang="en-US" dirty="0">
                <a:latin typeface="Montserrat"/>
                <a:ea typeface="Roboto"/>
                <a:cs typeface="Roboto"/>
              </a:rPr>
              <a:t>Washington Utilities and Transportation Commission EV Policy Workshop</a:t>
            </a:r>
            <a:endParaRPr lang="en-US" dirty="0"/>
          </a:p>
          <a:p>
            <a:r>
              <a:rPr lang="en-US" sz="1100" dirty="0">
                <a:latin typeface="Montserrat"/>
              </a:rPr>
              <a:t>July 2, 2024</a:t>
            </a:r>
            <a:endParaRPr lang="en-US" sz="1100" dirty="0"/>
          </a:p>
        </p:txBody>
      </p:sp>
    </p:spTree>
    <p:extLst>
      <p:ext uri="{BB962C8B-B14F-4D97-AF65-F5344CB8AC3E}">
        <p14:creationId xmlns:p14="http://schemas.microsoft.com/office/powerpoint/2010/main" val="2765636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FCBB-E6AC-F485-65EE-85A4E13B2028}"/>
              </a:ext>
            </a:extLst>
          </p:cNvPr>
          <p:cNvSpPr>
            <a:spLocks noGrp="1"/>
          </p:cNvSpPr>
          <p:nvPr>
            <p:ph type="title"/>
          </p:nvPr>
        </p:nvSpPr>
        <p:spPr/>
        <p:txBody>
          <a:bodyPr/>
          <a:lstStyle/>
          <a:p>
            <a:pPr>
              <a:lnSpc>
                <a:spcPct val="75301"/>
              </a:lnSpc>
            </a:pPr>
            <a:r>
              <a:rPr lang="en-US" b="1"/>
              <a:t>Mission and Vision</a:t>
            </a:r>
            <a:endParaRPr lang="en-US"/>
          </a:p>
        </p:txBody>
      </p:sp>
      <p:sp>
        <p:nvSpPr>
          <p:cNvPr id="5" name="Footer Placeholder 4">
            <a:extLst>
              <a:ext uri="{FF2B5EF4-FFF2-40B4-BE49-F238E27FC236}">
                <a16:creationId xmlns:a16="http://schemas.microsoft.com/office/drawing/2014/main" id="{91FA72D0-CC07-8B4A-371D-8F612B1477CD}"/>
              </a:ext>
            </a:extLst>
          </p:cNvPr>
          <p:cNvSpPr>
            <a:spLocks noGrp="1"/>
          </p:cNvSpPr>
          <p:nvPr>
            <p:ph type="ftr" sz="quarter" idx="12"/>
          </p:nvPr>
        </p:nvSpPr>
        <p:spPr/>
        <p:txBody>
          <a:bodyPr/>
          <a:lstStyle/>
          <a:p>
            <a:pPr algn="r">
              <a:defRPr/>
            </a:pPr>
            <a:r>
              <a:rPr lang="en-US"/>
              <a:t>driveelectric.gov  |  </a:t>
            </a:r>
            <a:fld id="{0F99AC56-3AFA-4382-996D-1F71D0DBB877}" type="slidenum">
              <a:rPr lang="en-US" smtClean="0"/>
              <a:pPr algn="r">
                <a:defRPr/>
              </a:pPr>
              <a:t>10</a:t>
            </a:fld>
            <a:endParaRPr lang="en-US"/>
          </a:p>
        </p:txBody>
      </p:sp>
      <p:grpSp>
        <p:nvGrpSpPr>
          <p:cNvPr id="10" name="Group 9">
            <a:extLst>
              <a:ext uri="{FF2B5EF4-FFF2-40B4-BE49-F238E27FC236}">
                <a16:creationId xmlns:a16="http://schemas.microsoft.com/office/drawing/2014/main" id="{612B511C-25D0-7061-252D-559C3C59921F}"/>
              </a:ext>
            </a:extLst>
          </p:cNvPr>
          <p:cNvGrpSpPr/>
          <p:nvPr/>
        </p:nvGrpSpPr>
        <p:grpSpPr>
          <a:xfrm>
            <a:off x="1103586" y="1361086"/>
            <a:ext cx="3304630" cy="3409621"/>
            <a:chOff x="660567" y="1526324"/>
            <a:chExt cx="3178302" cy="3239132"/>
          </a:xfrm>
        </p:grpSpPr>
        <p:sp>
          <p:nvSpPr>
            <p:cNvPr id="6" name="Triangle 10">
              <a:extLst>
                <a:ext uri="{FF2B5EF4-FFF2-40B4-BE49-F238E27FC236}">
                  <a16:creationId xmlns:a16="http://schemas.microsoft.com/office/drawing/2014/main" id="{94A01B51-4C22-F573-5F68-7F15563FD2A3}"/>
                </a:ext>
              </a:extLst>
            </p:cNvPr>
            <p:cNvSpPr/>
            <p:nvPr/>
          </p:nvSpPr>
          <p:spPr>
            <a:xfrm rot="10800000">
              <a:off x="1644606" y="2391409"/>
              <a:ext cx="1249948" cy="1026077"/>
            </a:xfrm>
            <a:prstGeom prst="triangle">
              <a:avLst>
                <a:gd name="adj" fmla="val 54102"/>
              </a:avLst>
            </a:prstGeom>
            <a:pattFill prst="pct20">
              <a:fgClr>
                <a:srgbClr val="00B6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2" descr="United States Department of Energy - Wikipedia">
              <a:extLst>
                <a:ext uri="{FF2B5EF4-FFF2-40B4-BE49-F238E27FC236}">
                  <a16:creationId xmlns:a16="http://schemas.microsoft.com/office/drawing/2014/main" id="{406BF710-BE8A-B1A7-31C1-DD4F4ABA40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567" y="1526324"/>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E6BE14C-16D7-709D-5797-0C45E1371D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0169" y="1526324"/>
              <a:ext cx="1028700" cy="1026078"/>
            </a:xfrm>
            <a:prstGeom prst="rect">
              <a:avLst/>
            </a:prstGeom>
          </p:spPr>
        </p:pic>
        <p:pic>
          <p:nvPicPr>
            <p:cNvPr id="9" name="Picture 8">
              <a:extLst>
                <a:ext uri="{FF2B5EF4-FFF2-40B4-BE49-F238E27FC236}">
                  <a16:creationId xmlns:a16="http://schemas.microsoft.com/office/drawing/2014/main" id="{1811D4A7-4B52-6465-77BC-854C0AD168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416" t="-1" r="-25365" b="-10834"/>
            <a:stretch/>
          </p:blipFill>
          <p:spPr>
            <a:xfrm>
              <a:off x="1448383" y="3498631"/>
              <a:ext cx="1490663" cy="1266825"/>
            </a:xfrm>
            <a:prstGeom prst="ellipse">
              <a:avLst/>
            </a:prstGeom>
          </p:spPr>
        </p:pic>
      </p:grpSp>
      <p:sp>
        <p:nvSpPr>
          <p:cNvPr id="11" name="TextBox 10">
            <a:extLst>
              <a:ext uri="{FF2B5EF4-FFF2-40B4-BE49-F238E27FC236}">
                <a16:creationId xmlns:a16="http://schemas.microsoft.com/office/drawing/2014/main" id="{6B568FC7-C189-4428-D931-7E2363780F23}"/>
              </a:ext>
            </a:extLst>
          </p:cNvPr>
          <p:cNvSpPr txBox="1"/>
          <p:nvPr/>
        </p:nvSpPr>
        <p:spPr>
          <a:xfrm>
            <a:off x="4735786" y="1761777"/>
            <a:ext cx="4094420" cy="2585323"/>
          </a:xfrm>
          <a:prstGeom prst="rect">
            <a:avLst/>
          </a:prstGeom>
          <a:noFill/>
        </p:spPr>
        <p:txBody>
          <a:bodyPr wrap="square" rtlCol="0">
            <a:spAutoFit/>
          </a:bodyPr>
          <a:lstStyle/>
          <a:p>
            <a:pPr fontAlgn="base"/>
            <a:r>
              <a:rPr lang="en-US" b="1" dirty="0">
                <a:solidFill>
                  <a:srgbClr val="F67D26"/>
                </a:solidFill>
                <a:latin typeface="Montserrat" panose="00000500000000000000" pitchFamily="2" charset="0"/>
              </a:rPr>
              <a:t>Mission</a:t>
            </a:r>
            <a:r>
              <a:rPr lang="en-US" dirty="0">
                <a:solidFill>
                  <a:srgbClr val="F67D26"/>
                </a:solidFill>
                <a:latin typeface="Montserrat" panose="00000500000000000000" pitchFamily="2" charset="0"/>
              </a:rPr>
              <a:t>​</a:t>
            </a:r>
          </a:p>
          <a:p>
            <a:pPr fontAlgn="base"/>
            <a:r>
              <a:rPr lang="en-US" dirty="0">
                <a:latin typeface="Montserrat" panose="00000500000000000000" pitchFamily="2" charset="0"/>
              </a:rPr>
              <a:t>To accelerate an electrified transportation system that is affordable, convenient, equitable, reliable, and safe. ​</a:t>
            </a:r>
          </a:p>
          <a:p>
            <a:pPr fontAlgn="base"/>
            <a:r>
              <a:rPr lang="en-US" dirty="0">
                <a:latin typeface="Montserrat" panose="00000500000000000000" pitchFamily="2" charset="0"/>
              </a:rPr>
              <a:t>​</a:t>
            </a:r>
          </a:p>
          <a:p>
            <a:pPr fontAlgn="base"/>
            <a:r>
              <a:rPr lang="en-US" b="1" dirty="0">
                <a:solidFill>
                  <a:srgbClr val="F67D26"/>
                </a:solidFill>
                <a:latin typeface="Montserrat" panose="00000500000000000000" pitchFamily="2" charset="0"/>
              </a:rPr>
              <a:t>Vision</a:t>
            </a:r>
            <a:r>
              <a:rPr lang="en-US" dirty="0">
                <a:solidFill>
                  <a:srgbClr val="F67D26"/>
                </a:solidFill>
                <a:latin typeface="Montserrat" panose="00000500000000000000" pitchFamily="2" charset="0"/>
              </a:rPr>
              <a:t>​</a:t>
            </a:r>
          </a:p>
          <a:p>
            <a:pPr fontAlgn="base"/>
            <a:r>
              <a:rPr lang="en-US" dirty="0">
                <a:latin typeface="Montserrat" panose="00000500000000000000" pitchFamily="2" charset="0"/>
              </a:rPr>
              <a:t>A future where everyone can ride and drive electric.​</a:t>
            </a:r>
          </a:p>
        </p:txBody>
      </p:sp>
      <p:pic>
        <p:nvPicPr>
          <p:cNvPr id="13" name="Picture 12" descr="A person and person sitting at a table&#10;&#10;Description automatically generated">
            <a:extLst>
              <a:ext uri="{FF2B5EF4-FFF2-40B4-BE49-F238E27FC236}">
                <a16:creationId xmlns:a16="http://schemas.microsoft.com/office/drawing/2014/main" id="{8525A34B-6D4C-48E5-CCA0-3403112893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463" y="300634"/>
            <a:ext cx="2013743" cy="1461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1099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286635-7EA3-8C8D-CD68-9A22C58FE56F}"/>
              </a:ext>
            </a:extLst>
          </p:cNvPr>
          <p:cNvSpPr/>
          <p:nvPr/>
        </p:nvSpPr>
        <p:spPr>
          <a:xfrm>
            <a:off x="3375695" y="1867100"/>
            <a:ext cx="2030185" cy="1083129"/>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93F387-31AF-78CA-8FC5-694895F66C35}"/>
              </a:ext>
            </a:extLst>
          </p:cNvPr>
          <p:cNvSpPr/>
          <p:nvPr/>
        </p:nvSpPr>
        <p:spPr>
          <a:xfrm>
            <a:off x="5784163" y="1875466"/>
            <a:ext cx="2030185" cy="1083129"/>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C8121F1-DD47-9756-83C1-E4EC66B10E51}"/>
              </a:ext>
            </a:extLst>
          </p:cNvPr>
          <p:cNvSpPr/>
          <p:nvPr/>
        </p:nvSpPr>
        <p:spPr>
          <a:xfrm>
            <a:off x="3391619" y="3115319"/>
            <a:ext cx="2030185" cy="1083129"/>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74B151E-2ACF-7675-BA10-A38D518F669E}"/>
              </a:ext>
            </a:extLst>
          </p:cNvPr>
          <p:cNvSpPr/>
          <p:nvPr/>
        </p:nvSpPr>
        <p:spPr>
          <a:xfrm>
            <a:off x="5784163" y="3133006"/>
            <a:ext cx="2030185" cy="1083129"/>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3D45EA-B287-1295-FEE8-405D63B659BC}"/>
              </a:ext>
            </a:extLst>
          </p:cNvPr>
          <p:cNvSpPr/>
          <p:nvPr/>
        </p:nvSpPr>
        <p:spPr>
          <a:xfrm>
            <a:off x="934678" y="3114719"/>
            <a:ext cx="2030185" cy="1083129"/>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B0CAD0-5606-FF1E-1DA5-D2F0D8B4EB50}"/>
              </a:ext>
            </a:extLst>
          </p:cNvPr>
          <p:cNvSpPr/>
          <p:nvPr/>
        </p:nvSpPr>
        <p:spPr>
          <a:xfrm>
            <a:off x="934678" y="1867100"/>
            <a:ext cx="2030185" cy="1083129"/>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A3C955-AD1F-FB4D-9F8B-9C9D704B585E}"/>
              </a:ext>
            </a:extLst>
          </p:cNvPr>
          <p:cNvSpPr/>
          <p:nvPr/>
        </p:nvSpPr>
        <p:spPr>
          <a:xfrm>
            <a:off x="3473808" y="1771529"/>
            <a:ext cx="2030185" cy="1083129"/>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683BD5E-74F8-3404-9D44-0DE716FC92C1}"/>
              </a:ext>
            </a:extLst>
          </p:cNvPr>
          <p:cNvSpPr/>
          <p:nvPr/>
        </p:nvSpPr>
        <p:spPr>
          <a:xfrm>
            <a:off x="5884803" y="1771529"/>
            <a:ext cx="2194560" cy="1083129"/>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C24F13-D024-A5D2-8D89-FA4894E2816A}"/>
              </a:ext>
            </a:extLst>
          </p:cNvPr>
          <p:cNvSpPr/>
          <p:nvPr/>
        </p:nvSpPr>
        <p:spPr>
          <a:xfrm>
            <a:off x="1083131" y="3045800"/>
            <a:ext cx="2030185" cy="1083129"/>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B4AC9D3-9B96-4A46-0FCA-B2EB98BFBD6D}"/>
              </a:ext>
            </a:extLst>
          </p:cNvPr>
          <p:cNvSpPr/>
          <p:nvPr/>
        </p:nvSpPr>
        <p:spPr>
          <a:xfrm>
            <a:off x="5908423" y="3045800"/>
            <a:ext cx="2152448" cy="1083129"/>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3075C7-419F-46E8-A808-5E5B732EBF79}"/>
              </a:ext>
            </a:extLst>
          </p:cNvPr>
          <p:cNvSpPr/>
          <p:nvPr/>
        </p:nvSpPr>
        <p:spPr>
          <a:xfrm>
            <a:off x="1083130" y="1771529"/>
            <a:ext cx="2030185" cy="1083129"/>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90C3613C-831C-25B0-8DE3-8B427893741E}"/>
              </a:ext>
            </a:extLst>
          </p:cNvPr>
          <p:cNvSpPr>
            <a:spLocks noGrp="1"/>
          </p:cNvSpPr>
          <p:nvPr>
            <p:ph type="ftr" sz="quarter" idx="10"/>
          </p:nvPr>
        </p:nvSpPr>
        <p:spPr/>
        <p:txBody>
          <a:bodyPr/>
          <a:lstStyle/>
          <a:p>
            <a:pPr algn="r">
              <a:defRPr/>
            </a:pPr>
            <a:endParaRPr lang="en-US"/>
          </a:p>
        </p:txBody>
      </p:sp>
      <p:sp>
        <p:nvSpPr>
          <p:cNvPr id="4" name="Title 3">
            <a:extLst>
              <a:ext uri="{FF2B5EF4-FFF2-40B4-BE49-F238E27FC236}">
                <a16:creationId xmlns:a16="http://schemas.microsoft.com/office/drawing/2014/main" id="{A88A28B2-AD97-5454-97CB-AC796A8E9143}"/>
              </a:ext>
            </a:extLst>
          </p:cNvPr>
          <p:cNvSpPr>
            <a:spLocks noGrp="1"/>
          </p:cNvSpPr>
          <p:nvPr>
            <p:ph type="title"/>
          </p:nvPr>
        </p:nvSpPr>
        <p:spPr>
          <a:xfrm>
            <a:off x="456286" y="224879"/>
            <a:ext cx="8229600" cy="1167567"/>
          </a:xfrm>
        </p:spPr>
        <p:txBody>
          <a:bodyPr/>
          <a:lstStyle/>
          <a:p>
            <a:pPr>
              <a:lnSpc>
                <a:spcPct val="135869"/>
              </a:lnSpc>
            </a:pPr>
            <a:r>
              <a:rPr lang="en-US" b="1">
                <a:solidFill>
                  <a:schemeClr val="accent1">
                    <a:lumMod val="50000"/>
                  </a:schemeClr>
                </a:solidFill>
              </a:rPr>
              <a:t>We are tackling the overarching challenges to build a reliable, convenient national charging network</a:t>
            </a:r>
            <a:endParaRPr lang="en-US"/>
          </a:p>
        </p:txBody>
      </p:sp>
      <p:sp>
        <p:nvSpPr>
          <p:cNvPr id="2" name="TextBox 1">
            <a:extLst>
              <a:ext uri="{FF2B5EF4-FFF2-40B4-BE49-F238E27FC236}">
                <a16:creationId xmlns:a16="http://schemas.microsoft.com/office/drawing/2014/main" id="{D3A5EAFA-1D38-410C-6E59-025BBBEB351F}"/>
              </a:ext>
            </a:extLst>
          </p:cNvPr>
          <p:cNvSpPr txBox="1"/>
          <p:nvPr/>
        </p:nvSpPr>
        <p:spPr>
          <a:xfrm>
            <a:off x="934677" y="2086982"/>
            <a:ext cx="2194560" cy="400110"/>
          </a:xfrm>
          <a:prstGeom prst="rect">
            <a:avLst/>
          </a:prstGeom>
          <a:noFill/>
        </p:spPr>
        <p:txBody>
          <a:bodyPr wrap="square" rtlCol="0" anchor="ctr">
            <a:spAutoFit/>
          </a:bodyPr>
          <a:lstStyle/>
          <a:p>
            <a:pPr algn="ctr"/>
            <a:r>
              <a:rPr lang="en-US" sz="2000" b="1">
                <a:latin typeface="Montserrat" panose="00000500000000000000" pitchFamily="2" charset="0"/>
              </a:rPr>
              <a:t>Reliability</a:t>
            </a:r>
          </a:p>
        </p:txBody>
      </p:sp>
      <p:sp>
        <p:nvSpPr>
          <p:cNvPr id="8" name="TextBox 7">
            <a:extLst>
              <a:ext uri="{FF2B5EF4-FFF2-40B4-BE49-F238E27FC236}">
                <a16:creationId xmlns:a16="http://schemas.microsoft.com/office/drawing/2014/main" id="{5847C943-AE95-C5F9-D032-591BF245910A}"/>
              </a:ext>
            </a:extLst>
          </p:cNvPr>
          <p:cNvSpPr txBox="1"/>
          <p:nvPr/>
        </p:nvSpPr>
        <p:spPr>
          <a:xfrm>
            <a:off x="1000941" y="3369740"/>
            <a:ext cx="2194560" cy="400110"/>
          </a:xfrm>
          <a:prstGeom prst="rect">
            <a:avLst/>
          </a:prstGeom>
          <a:noFill/>
        </p:spPr>
        <p:txBody>
          <a:bodyPr wrap="square" rtlCol="0" anchor="ctr">
            <a:spAutoFit/>
          </a:bodyPr>
          <a:lstStyle/>
          <a:p>
            <a:pPr algn="ctr"/>
            <a:r>
              <a:rPr lang="en-US" sz="2000" b="1">
                <a:latin typeface="Montserrat" panose="00000500000000000000" pitchFamily="2" charset="0"/>
              </a:rPr>
              <a:t>Data Sharing</a:t>
            </a:r>
          </a:p>
        </p:txBody>
      </p:sp>
      <p:sp>
        <p:nvSpPr>
          <p:cNvPr id="9" name="TextBox 8">
            <a:extLst>
              <a:ext uri="{FF2B5EF4-FFF2-40B4-BE49-F238E27FC236}">
                <a16:creationId xmlns:a16="http://schemas.microsoft.com/office/drawing/2014/main" id="{1A2F9E31-F84B-1A0B-7B32-E905DA8D6C13}"/>
              </a:ext>
            </a:extLst>
          </p:cNvPr>
          <p:cNvSpPr txBox="1"/>
          <p:nvPr/>
        </p:nvSpPr>
        <p:spPr>
          <a:xfrm>
            <a:off x="3391618" y="2086984"/>
            <a:ext cx="2194560" cy="400110"/>
          </a:xfrm>
          <a:prstGeom prst="rect">
            <a:avLst/>
          </a:prstGeom>
          <a:noFill/>
        </p:spPr>
        <p:txBody>
          <a:bodyPr wrap="square" rtlCol="0" anchor="ctr">
            <a:spAutoFit/>
          </a:bodyPr>
          <a:lstStyle/>
          <a:p>
            <a:pPr algn="ctr"/>
            <a:r>
              <a:rPr lang="en-US" sz="2000" b="1">
                <a:latin typeface="Montserrat" panose="00000500000000000000" pitchFamily="2" charset="0"/>
              </a:rPr>
              <a:t>Cybersecurity</a:t>
            </a:r>
          </a:p>
        </p:txBody>
      </p:sp>
      <p:sp>
        <p:nvSpPr>
          <p:cNvPr id="10" name="TextBox 9">
            <a:extLst>
              <a:ext uri="{FF2B5EF4-FFF2-40B4-BE49-F238E27FC236}">
                <a16:creationId xmlns:a16="http://schemas.microsoft.com/office/drawing/2014/main" id="{97DE0ABF-7AF8-9AF7-FE65-EB7E4898C722}"/>
              </a:ext>
            </a:extLst>
          </p:cNvPr>
          <p:cNvSpPr txBox="1"/>
          <p:nvPr/>
        </p:nvSpPr>
        <p:spPr>
          <a:xfrm>
            <a:off x="5802615" y="3227831"/>
            <a:ext cx="2258254" cy="707886"/>
          </a:xfrm>
          <a:prstGeom prst="rect">
            <a:avLst/>
          </a:prstGeom>
          <a:noFill/>
        </p:spPr>
        <p:txBody>
          <a:bodyPr wrap="square" rtlCol="0" anchor="ctr">
            <a:spAutoFit/>
          </a:bodyPr>
          <a:lstStyle/>
          <a:p>
            <a:pPr algn="ctr"/>
            <a:r>
              <a:rPr lang="en-US" sz="2000" b="1">
                <a:latin typeface="Montserrat" panose="00000500000000000000" pitchFamily="2" charset="0"/>
              </a:rPr>
              <a:t>Utility Coordination</a:t>
            </a:r>
          </a:p>
        </p:txBody>
      </p:sp>
      <p:sp>
        <p:nvSpPr>
          <p:cNvPr id="11" name="TextBox 10">
            <a:extLst>
              <a:ext uri="{FF2B5EF4-FFF2-40B4-BE49-F238E27FC236}">
                <a16:creationId xmlns:a16="http://schemas.microsoft.com/office/drawing/2014/main" id="{60FD3D68-888A-8E7D-37AE-71F018CAE224}"/>
              </a:ext>
            </a:extLst>
          </p:cNvPr>
          <p:cNvSpPr txBox="1"/>
          <p:nvPr/>
        </p:nvSpPr>
        <p:spPr>
          <a:xfrm>
            <a:off x="5852957" y="2086984"/>
            <a:ext cx="2258255" cy="400110"/>
          </a:xfrm>
          <a:prstGeom prst="rect">
            <a:avLst/>
          </a:prstGeom>
          <a:noFill/>
        </p:spPr>
        <p:txBody>
          <a:bodyPr wrap="square" rtlCol="0" anchor="ctr">
            <a:spAutoFit/>
          </a:bodyPr>
          <a:lstStyle/>
          <a:p>
            <a:pPr algn="ctr"/>
            <a:r>
              <a:rPr lang="en-US" sz="2000" b="1">
                <a:latin typeface="Montserrat" panose="00000500000000000000" pitchFamily="2" charset="0"/>
              </a:rPr>
              <a:t>Interoperability</a:t>
            </a:r>
          </a:p>
        </p:txBody>
      </p:sp>
      <p:sp>
        <p:nvSpPr>
          <p:cNvPr id="23" name="Rectangle 22">
            <a:extLst>
              <a:ext uri="{FF2B5EF4-FFF2-40B4-BE49-F238E27FC236}">
                <a16:creationId xmlns:a16="http://schemas.microsoft.com/office/drawing/2014/main" id="{5EA28D48-2482-AFE7-48D2-6472B49C29FD}"/>
              </a:ext>
            </a:extLst>
          </p:cNvPr>
          <p:cNvSpPr/>
          <p:nvPr/>
        </p:nvSpPr>
        <p:spPr>
          <a:xfrm>
            <a:off x="3494128" y="3028229"/>
            <a:ext cx="2030185" cy="1083129"/>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59684E4-DE82-9D22-08B6-A1C27274665C}"/>
              </a:ext>
            </a:extLst>
          </p:cNvPr>
          <p:cNvSpPr txBox="1"/>
          <p:nvPr/>
        </p:nvSpPr>
        <p:spPr>
          <a:xfrm>
            <a:off x="3411938" y="3352168"/>
            <a:ext cx="2194560" cy="400110"/>
          </a:xfrm>
          <a:prstGeom prst="rect">
            <a:avLst/>
          </a:prstGeom>
          <a:noFill/>
        </p:spPr>
        <p:txBody>
          <a:bodyPr wrap="square" rtlCol="0" anchor="ctr">
            <a:spAutoFit/>
          </a:bodyPr>
          <a:lstStyle/>
          <a:p>
            <a:pPr algn="ctr"/>
            <a:r>
              <a:rPr lang="en-US" sz="2000" b="1">
                <a:latin typeface="Montserrat" panose="00000500000000000000" pitchFamily="2" charset="0"/>
              </a:rPr>
              <a:t>Equity</a:t>
            </a:r>
          </a:p>
        </p:txBody>
      </p:sp>
    </p:spTree>
    <p:extLst>
      <p:ext uri="{BB962C8B-B14F-4D97-AF65-F5344CB8AC3E}">
        <p14:creationId xmlns:p14="http://schemas.microsoft.com/office/powerpoint/2010/main" val="1140363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3A8C0C-438A-204B-2A3A-1E73C1B854A4}"/>
              </a:ext>
            </a:extLst>
          </p:cNvPr>
          <p:cNvSpPr>
            <a:spLocks noGrp="1"/>
          </p:cNvSpPr>
          <p:nvPr>
            <p:ph type="ftr" sz="quarter" idx="10"/>
          </p:nvPr>
        </p:nvSpPr>
        <p:spPr/>
        <p:txBody>
          <a:bodyPr/>
          <a:lstStyle/>
          <a:p>
            <a:pPr algn="r">
              <a:defRPr/>
            </a:pPr>
            <a:r>
              <a:rPr lang="en-US"/>
              <a:t>driveelectric.gov  |  </a:t>
            </a:r>
            <a:fld id="{0F99AC56-3AFA-4382-996D-1F71D0DBB877}" type="slidenum">
              <a:rPr lang="en-US" smtClean="0"/>
              <a:pPr algn="r">
                <a:defRPr/>
              </a:pPr>
              <a:t>12</a:t>
            </a:fld>
            <a:endParaRPr lang="en-US"/>
          </a:p>
        </p:txBody>
      </p:sp>
      <p:sp>
        <p:nvSpPr>
          <p:cNvPr id="5" name="Title 4">
            <a:extLst>
              <a:ext uri="{FF2B5EF4-FFF2-40B4-BE49-F238E27FC236}">
                <a16:creationId xmlns:a16="http://schemas.microsoft.com/office/drawing/2014/main" id="{91F946BD-1999-9AAE-F6C7-501FB2083D2C}"/>
              </a:ext>
            </a:extLst>
          </p:cNvPr>
          <p:cNvSpPr>
            <a:spLocks noGrp="1"/>
          </p:cNvSpPr>
          <p:nvPr>
            <p:ph type="title"/>
          </p:nvPr>
        </p:nvSpPr>
        <p:spPr>
          <a:xfrm>
            <a:off x="352424" y="140418"/>
            <a:ext cx="8229600" cy="827357"/>
          </a:xfrm>
        </p:spPr>
        <p:txBody>
          <a:bodyPr/>
          <a:lstStyle/>
          <a:p>
            <a:pPr>
              <a:lnSpc>
                <a:spcPct val="75301"/>
              </a:lnSpc>
            </a:pPr>
            <a:r>
              <a:rPr lang="en-US" b="1">
                <a:latin typeface="Montserrat"/>
                <a:ea typeface="Roboto"/>
                <a:cs typeface="Roboto"/>
              </a:rPr>
              <a:t>BIL Programs Supported by the Joint Office</a:t>
            </a:r>
            <a:endParaRPr lang="en-US"/>
          </a:p>
        </p:txBody>
      </p:sp>
      <p:sp>
        <p:nvSpPr>
          <p:cNvPr id="7" name="TextBox 6">
            <a:extLst>
              <a:ext uri="{FF2B5EF4-FFF2-40B4-BE49-F238E27FC236}">
                <a16:creationId xmlns:a16="http://schemas.microsoft.com/office/drawing/2014/main" id="{3C952193-BBA6-88F6-536A-A4307F4EE689}"/>
              </a:ext>
            </a:extLst>
          </p:cNvPr>
          <p:cNvSpPr txBox="1"/>
          <p:nvPr/>
        </p:nvSpPr>
        <p:spPr>
          <a:xfrm>
            <a:off x="457200" y="1267593"/>
            <a:ext cx="8020049" cy="3670236"/>
          </a:xfrm>
          <a:prstGeom prst="rect">
            <a:avLst/>
          </a:prstGeom>
          <a:noFill/>
        </p:spPr>
        <p:txBody>
          <a:bodyPr wrap="square" lIns="68580" tIns="34290" rIns="68580" bIns="34290" rtlCol="0" anchor="t">
            <a:spAutoFit/>
          </a:bodyPr>
          <a:lstStyle/>
          <a:p>
            <a:pPr defTabSz="685783">
              <a:defRPr/>
            </a:pPr>
            <a:r>
              <a:rPr lang="en-US" sz="1350">
                <a:solidFill>
                  <a:srgbClr val="000000"/>
                </a:solidFill>
                <a:latin typeface="Montserrat" panose="00000500000000000000" pitchFamily="2" charset="0"/>
              </a:rPr>
              <a:t>The Joint Office provides unifying </a:t>
            </a:r>
            <a:r>
              <a:rPr lang="en-US" sz="1350" b="1">
                <a:solidFill>
                  <a:srgbClr val="000000"/>
                </a:solidFill>
                <a:latin typeface="Montserrat" panose="00000500000000000000" pitchFamily="2" charset="0"/>
              </a:rPr>
              <a:t>guidance</a:t>
            </a:r>
            <a:r>
              <a:rPr lang="en-US" sz="1350">
                <a:solidFill>
                  <a:srgbClr val="000000"/>
                </a:solidFill>
                <a:latin typeface="Montserrat" panose="00000500000000000000" pitchFamily="2" charset="0"/>
              </a:rPr>
              <a:t>, </a:t>
            </a:r>
            <a:r>
              <a:rPr lang="en-US" sz="1350" b="1">
                <a:solidFill>
                  <a:srgbClr val="000000"/>
                </a:solidFill>
                <a:latin typeface="Montserrat" panose="00000500000000000000" pitchFamily="2" charset="0"/>
              </a:rPr>
              <a:t>technical assistance</a:t>
            </a:r>
            <a:r>
              <a:rPr lang="en-US" sz="1350">
                <a:solidFill>
                  <a:srgbClr val="000000"/>
                </a:solidFill>
                <a:latin typeface="Montserrat" panose="00000500000000000000" pitchFamily="2" charset="0"/>
              </a:rPr>
              <a:t>, and </a:t>
            </a:r>
            <a:r>
              <a:rPr lang="en-US" sz="1350" b="1">
                <a:solidFill>
                  <a:srgbClr val="000000"/>
                </a:solidFill>
                <a:latin typeface="Montserrat" panose="00000500000000000000" pitchFamily="2" charset="0"/>
              </a:rPr>
              <a:t>analysis</a:t>
            </a:r>
            <a:r>
              <a:rPr lang="en-US" sz="1350">
                <a:solidFill>
                  <a:srgbClr val="000000"/>
                </a:solidFill>
                <a:latin typeface="Montserrat" panose="00000500000000000000" pitchFamily="2" charset="0"/>
              </a:rPr>
              <a:t> to support the following programs:</a:t>
            </a:r>
          </a:p>
          <a:p>
            <a:pPr marL="1028675" lvl="3" defTabSz="685783">
              <a:defRPr/>
            </a:pPr>
            <a:endParaRPr lang="en-US" sz="1350">
              <a:solidFill>
                <a:srgbClr val="000000"/>
              </a:solidFill>
              <a:latin typeface="Montserrat" panose="00000500000000000000" pitchFamily="2" charset="0"/>
            </a:endParaRPr>
          </a:p>
          <a:p>
            <a:pPr lvl="2">
              <a:defRPr/>
            </a:pPr>
            <a:r>
              <a:rPr lang="en-US" sz="1350" b="1">
                <a:solidFill>
                  <a:schemeClr val="accent1">
                    <a:lumMod val="50000"/>
                  </a:schemeClr>
                </a:solidFill>
                <a:latin typeface="Montserrat" panose="00000500000000000000" pitchFamily="2" charset="0"/>
              </a:rPr>
              <a:t>National Electric Vehicle Infrastructure (NEVI) Formula Program (U.S. DOT) </a:t>
            </a:r>
          </a:p>
          <a:p>
            <a:pPr lvl="2">
              <a:defRPr/>
            </a:pPr>
            <a:r>
              <a:rPr lang="en-US" sz="1350" b="1">
                <a:solidFill>
                  <a:srgbClr val="000000"/>
                </a:solidFill>
                <a:latin typeface="Montserrat" panose="00000500000000000000" pitchFamily="2" charset="0"/>
              </a:rPr>
              <a:t>$5 billion </a:t>
            </a:r>
            <a:r>
              <a:rPr lang="en-US" sz="1350">
                <a:solidFill>
                  <a:srgbClr val="000000"/>
                </a:solidFill>
                <a:latin typeface="Montserrat" panose="00000500000000000000" pitchFamily="2" charset="0"/>
              </a:rPr>
              <a:t>for states to build a national electric vehicle (EV) charging network along corridors, including </a:t>
            </a:r>
            <a:r>
              <a:rPr lang="en-US" sz="1350" b="1">
                <a:solidFill>
                  <a:srgbClr val="000000"/>
                </a:solidFill>
                <a:latin typeface="Montserrat" panose="00000500000000000000" pitchFamily="2" charset="0"/>
              </a:rPr>
              <a:t>$148 million</a:t>
            </a:r>
            <a:r>
              <a:rPr lang="en-US" sz="1350">
                <a:solidFill>
                  <a:srgbClr val="000000"/>
                </a:solidFill>
                <a:latin typeface="Montserrat" panose="00000500000000000000" pitchFamily="2" charset="0"/>
              </a:rPr>
              <a:t> awarded to repair and replace non-operational chargers.</a:t>
            </a:r>
          </a:p>
          <a:p>
            <a:pPr marL="1028675" lvl="3" defTabSz="685783">
              <a:defRPr/>
            </a:pPr>
            <a:endParaRPr lang="en-US" sz="1350">
              <a:solidFill>
                <a:srgbClr val="000000"/>
              </a:solidFill>
              <a:latin typeface="Montserrat" panose="00000500000000000000" pitchFamily="2" charset="0"/>
            </a:endParaRPr>
          </a:p>
          <a:p>
            <a:pPr lvl="2">
              <a:defRPr/>
            </a:pPr>
            <a:r>
              <a:rPr lang="en-US" sz="1350" b="1">
                <a:solidFill>
                  <a:schemeClr val="accent1">
                    <a:lumMod val="50000"/>
                  </a:schemeClr>
                </a:solidFill>
                <a:latin typeface="Montserrat" panose="00000500000000000000" pitchFamily="2" charset="0"/>
              </a:rPr>
              <a:t>Charging &amp; Fueling Infrastructure Discretionary Grant Program (U.S. DOT) </a:t>
            </a:r>
          </a:p>
          <a:p>
            <a:pPr lvl="2">
              <a:defRPr/>
            </a:pPr>
            <a:r>
              <a:rPr lang="en-US" sz="1350" b="1">
                <a:solidFill>
                  <a:srgbClr val="000000"/>
                </a:solidFill>
                <a:latin typeface="Montserrat" panose="00000500000000000000" pitchFamily="2" charset="0"/>
              </a:rPr>
              <a:t>$2.5 billion </a:t>
            </a:r>
            <a:r>
              <a:rPr lang="en-US" sz="1350">
                <a:solidFill>
                  <a:srgbClr val="000000"/>
                </a:solidFill>
                <a:latin typeface="Montserrat" panose="00000500000000000000" pitchFamily="2" charset="0"/>
              </a:rPr>
              <a:t>in community and corridor grants for EV charging, as well as hydrogen, natural gas, and propane fueling infrastructure</a:t>
            </a:r>
            <a:endParaRPr lang="en-US" sz="900">
              <a:solidFill>
                <a:srgbClr val="000000"/>
              </a:solidFill>
              <a:latin typeface="Montserrat" panose="00000500000000000000" pitchFamily="2" charset="0"/>
            </a:endParaRPr>
          </a:p>
          <a:p>
            <a:pPr lvl="2">
              <a:defRPr/>
            </a:pPr>
            <a:endParaRPr lang="en-US" sz="900">
              <a:solidFill>
                <a:srgbClr val="000000"/>
              </a:solidFill>
              <a:latin typeface="Montserrat" panose="00000500000000000000" pitchFamily="2" charset="0"/>
            </a:endParaRPr>
          </a:p>
          <a:p>
            <a:pPr lvl="2">
              <a:defRPr/>
            </a:pPr>
            <a:endParaRPr lang="en-US" sz="900">
              <a:solidFill>
                <a:srgbClr val="000000"/>
              </a:solidFill>
              <a:latin typeface="Montserrat" panose="00000500000000000000" pitchFamily="2" charset="0"/>
            </a:endParaRPr>
          </a:p>
          <a:p>
            <a:pPr lvl="2">
              <a:defRPr/>
            </a:pPr>
            <a:r>
              <a:rPr lang="en-US" sz="1350" b="1">
                <a:solidFill>
                  <a:schemeClr val="accent1">
                    <a:lumMod val="50000"/>
                  </a:schemeClr>
                </a:solidFill>
                <a:latin typeface="Montserrat" panose="00000500000000000000" pitchFamily="2" charset="0"/>
              </a:rPr>
              <a:t>Low-No Emissions Grants Program for Transit (U.S. DOT) </a:t>
            </a:r>
          </a:p>
          <a:p>
            <a:pPr lvl="2">
              <a:defRPr/>
            </a:pPr>
            <a:r>
              <a:rPr lang="en-US" sz="1350" b="1">
                <a:solidFill>
                  <a:srgbClr val="000000"/>
                </a:solidFill>
                <a:latin typeface="Montserrat" panose="00000500000000000000" pitchFamily="2" charset="0"/>
              </a:rPr>
              <a:t>$5.6 billion </a:t>
            </a:r>
            <a:r>
              <a:rPr lang="en-US" sz="1350">
                <a:solidFill>
                  <a:srgbClr val="000000"/>
                </a:solidFill>
                <a:latin typeface="Montserrat" panose="00000500000000000000" pitchFamily="2" charset="0"/>
              </a:rPr>
              <a:t>in support of low- and no-emission transit bus deployments</a:t>
            </a:r>
            <a:br>
              <a:rPr lang="en-US" sz="1350">
                <a:solidFill>
                  <a:srgbClr val="000000"/>
                </a:solidFill>
                <a:latin typeface="Montserrat" panose="00000500000000000000" pitchFamily="2" charset="0"/>
              </a:rPr>
            </a:br>
            <a:endParaRPr lang="en-US" sz="1350">
              <a:solidFill>
                <a:srgbClr val="000000"/>
              </a:solidFill>
              <a:latin typeface="Montserrat" panose="00000500000000000000" pitchFamily="2" charset="0"/>
            </a:endParaRPr>
          </a:p>
          <a:p>
            <a:pPr lvl="2">
              <a:defRPr/>
            </a:pPr>
            <a:r>
              <a:rPr lang="en-US" sz="1350" b="1">
                <a:solidFill>
                  <a:schemeClr val="accent1">
                    <a:lumMod val="50000"/>
                  </a:schemeClr>
                </a:solidFill>
                <a:latin typeface="Montserrat" panose="00000500000000000000" pitchFamily="2" charset="0"/>
              </a:rPr>
              <a:t>Clean School Bus Program (U.S. EPA) </a:t>
            </a:r>
          </a:p>
          <a:p>
            <a:pPr lvl="2">
              <a:defRPr/>
            </a:pPr>
            <a:r>
              <a:rPr lang="en-US" sz="1350" b="1">
                <a:solidFill>
                  <a:srgbClr val="000000"/>
                </a:solidFill>
                <a:latin typeface="Montserrat" panose="00000500000000000000" pitchFamily="2" charset="0"/>
              </a:rPr>
              <a:t>$5 billion </a:t>
            </a:r>
            <a:r>
              <a:rPr lang="en-US" sz="1350">
                <a:solidFill>
                  <a:srgbClr val="000000"/>
                </a:solidFill>
                <a:latin typeface="Montserrat" panose="00000500000000000000" pitchFamily="2" charset="0"/>
              </a:rPr>
              <a:t>in support of clean school bus deployments</a:t>
            </a:r>
          </a:p>
        </p:txBody>
      </p:sp>
      <p:pic>
        <p:nvPicPr>
          <p:cNvPr id="8" name="Graphic 7" descr="Road with solid fill">
            <a:extLst>
              <a:ext uri="{FF2B5EF4-FFF2-40B4-BE49-F238E27FC236}">
                <a16:creationId xmlns:a16="http://schemas.microsoft.com/office/drawing/2014/main" id="{A6ADD8C2-34B9-33FE-F0B9-CBD743786A5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327" y="1983574"/>
            <a:ext cx="480060" cy="480060"/>
          </a:xfrm>
          <a:prstGeom prst="rect">
            <a:avLst/>
          </a:prstGeom>
        </p:spPr>
      </p:pic>
      <p:pic>
        <p:nvPicPr>
          <p:cNvPr id="9" name="Graphic 8" descr="Neighborhood with solid fill">
            <a:extLst>
              <a:ext uri="{FF2B5EF4-FFF2-40B4-BE49-F238E27FC236}">
                <a16:creationId xmlns:a16="http://schemas.microsoft.com/office/drawing/2014/main" id="{3104854A-D3A1-B24A-18FB-54C12F6530C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1875" y="2980641"/>
            <a:ext cx="480060" cy="480060"/>
          </a:xfrm>
          <a:prstGeom prst="rect">
            <a:avLst/>
          </a:prstGeom>
        </p:spPr>
      </p:pic>
      <p:pic>
        <p:nvPicPr>
          <p:cNvPr id="10" name="Graphic 9" descr="Bus with solid fill">
            <a:extLst>
              <a:ext uri="{FF2B5EF4-FFF2-40B4-BE49-F238E27FC236}">
                <a16:creationId xmlns:a16="http://schemas.microsoft.com/office/drawing/2014/main" id="{7F807509-8836-6E8C-A38A-6CB4E244E31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1875" y="3798766"/>
            <a:ext cx="480060" cy="480060"/>
          </a:xfrm>
          <a:prstGeom prst="rect">
            <a:avLst/>
          </a:prstGeom>
        </p:spPr>
      </p:pic>
      <p:pic>
        <p:nvPicPr>
          <p:cNvPr id="11" name="Graphic 10" descr="Schoolhouse with solid fill">
            <a:extLst>
              <a:ext uri="{FF2B5EF4-FFF2-40B4-BE49-F238E27FC236}">
                <a16:creationId xmlns:a16="http://schemas.microsoft.com/office/drawing/2014/main" id="{35F5BF36-CC40-22A8-AB19-09C6D324F45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51875" y="4396848"/>
            <a:ext cx="480060" cy="480060"/>
          </a:xfrm>
          <a:prstGeom prst="rect">
            <a:avLst/>
          </a:prstGeom>
        </p:spPr>
      </p:pic>
    </p:spTree>
    <p:extLst>
      <p:ext uri="{BB962C8B-B14F-4D97-AF65-F5344CB8AC3E}">
        <p14:creationId xmlns:p14="http://schemas.microsoft.com/office/powerpoint/2010/main" val="1076176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4A9B5D3F-2560-6E03-208E-7F29657746C5}"/>
              </a:ext>
            </a:extLst>
          </p:cNvPr>
          <p:cNvSpPr txBox="1"/>
          <p:nvPr/>
        </p:nvSpPr>
        <p:spPr>
          <a:xfrm>
            <a:off x="0" y="-9567"/>
            <a:ext cx="9144000" cy="797591"/>
          </a:xfrm>
          <a:prstGeom prst="rect">
            <a:avLst/>
          </a:prstGeom>
          <a:solidFill>
            <a:srgbClr val="005B7C"/>
          </a:solid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8158" indent="-169541" defTabSz="685783">
              <a:lnSpc>
                <a:spcPct val="120000"/>
              </a:lnSpc>
              <a:defRPr/>
            </a:pPr>
            <a:endParaRPr lang="en-US" sz="1350" b="1">
              <a:solidFill>
                <a:prstClr val="white"/>
              </a:solidFill>
              <a:latin typeface="Montserrat Light" panose="00000400000000000000" pitchFamily="2" charset="0"/>
            </a:endParaRPr>
          </a:p>
          <a:p>
            <a:pPr marL="628158" indent="-169541" defTabSz="685783">
              <a:lnSpc>
                <a:spcPct val="120000"/>
              </a:lnSpc>
              <a:defRPr/>
            </a:pPr>
            <a:endParaRPr lang="en-US" sz="1350" b="1">
              <a:solidFill>
                <a:prstClr val="white"/>
              </a:solidFill>
              <a:latin typeface="Montserrat Light" panose="00000400000000000000" pitchFamily="2" charset="0"/>
            </a:endParaRPr>
          </a:p>
          <a:p>
            <a:pPr marL="628158" indent="-169541" defTabSz="685783">
              <a:lnSpc>
                <a:spcPct val="120000"/>
              </a:lnSpc>
              <a:defRPr/>
            </a:pPr>
            <a:endParaRPr lang="en-US" sz="1350" b="1">
              <a:solidFill>
                <a:prstClr val="white"/>
              </a:solidFill>
              <a:latin typeface="Montserrat Light" panose="00000400000000000000" pitchFamily="2" charset="0"/>
            </a:endParaRPr>
          </a:p>
        </p:txBody>
      </p:sp>
      <p:sp>
        <p:nvSpPr>
          <p:cNvPr id="28" name="Title 3">
            <a:extLst>
              <a:ext uri="{FF2B5EF4-FFF2-40B4-BE49-F238E27FC236}">
                <a16:creationId xmlns:a16="http://schemas.microsoft.com/office/drawing/2014/main" id="{388C99AA-7383-4933-6793-B1065B95B991}"/>
              </a:ext>
            </a:extLst>
          </p:cNvPr>
          <p:cNvSpPr>
            <a:spLocks noGrp="1"/>
          </p:cNvSpPr>
          <p:nvPr>
            <p:ph type="title"/>
          </p:nvPr>
        </p:nvSpPr>
        <p:spPr>
          <a:xfrm>
            <a:off x="471430" y="3223"/>
            <a:ext cx="7886700" cy="994172"/>
          </a:xfrm>
        </p:spPr>
        <p:txBody>
          <a:bodyPr>
            <a:normAutofit/>
          </a:bodyPr>
          <a:lstStyle/>
          <a:p>
            <a:pPr>
              <a:lnSpc>
                <a:spcPct val="91575"/>
              </a:lnSpc>
            </a:pPr>
            <a:r>
              <a:rPr lang="en-US" sz="1988" b="1">
                <a:solidFill>
                  <a:schemeClr val="bg1"/>
                </a:solidFill>
                <a:latin typeface="Montserrat"/>
                <a:ea typeface="Roboto"/>
                <a:cs typeface="Roboto"/>
              </a:rPr>
              <a:t>Notable Recent Accomplishments</a:t>
            </a:r>
            <a:endParaRPr lang="en-US" sz="1988" b="1">
              <a:solidFill>
                <a:schemeClr val="bg1"/>
              </a:solidFill>
            </a:endParaRPr>
          </a:p>
        </p:txBody>
      </p:sp>
      <p:sp>
        <p:nvSpPr>
          <p:cNvPr id="4" name="TextBox 3">
            <a:extLst>
              <a:ext uri="{FF2B5EF4-FFF2-40B4-BE49-F238E27FC236}">
                <a16:creationId xmlns:a16="http://schemas.microsoft.com/office/drawing/2014/main" id="{D9F84096-E87D-0D5F-379B-9A5157D23FC2}"/>
              </a:ext>
            </a:extLst>
          </p:cNvPr>
          <p:cNvSpPr txBox="1"/>
          <p:nvPr/>
        </p:nvSpPr>
        <p:spPr>
          <a:xfrm>
            <a:off x="614404" y="2249881"/>
            <a:ext cx="6549713" cy="523220"/>
          </a:xfrm>
          <a:prstGeom prst="rect">
            <a:avLst/>
          </a:prstGeom>
          <a:noFill/>
        </p:spPr>
        <p:txBody>
          <a:bodyPr wrap="square" rtlCol="0">
            <a:spAutoFit/>
          </a:bodyPr>
          <a:lstStyle/>
          <a:p>
            <a:pPr defTabSz="685766">
              <a:defRPr/>
            </a:pPr>
            <a:r>
              <a:rPr lang="en-US" sz="1400" b="1">
                <a:solidFill>
                  <a:srgbClr val="0079C1">
                    <a:lumMod val="50000"/>
                  </a:srgbClr>
                </a:solidFill>
                <a:latin typeface="Montserrat" panose="00000500000000000000" pitchFamily="2" charset="0"/>
              </a:rPr>
              <a:t>NEVI stations opening across the country </a:t>
            </a:r>
          </a:p>
          <a:p>
            <a:pPr defTabSz="685766">
              <a:defRPr/>
            </a:pPr>
            <a:endParaRPr lang="en-US" sz="1400" b="1">
              <a:solidFill>
                <a:srgbClr val="0079C1">
                  <a:lumMod val="50000"/>
                </a:srgbClr>
              </a:solidFill>
              <a:latin typeface="Montserrat" panose="00000500000000000000" pitchFamily="2" charset="0"/>
            </a:endParaRPr>
          </a:p>
        </p:txBody>
      </p:sp>
      <p:cxnSp>
        <p:nvCxnSpPr>
          <p:cNvPr id="5" name="Straight Connector 4">
            <a:extLst>
              <a:ext uri="{FF2B5EF4-FFF2-40B4-BE49-F238E27FC236}">
                <a16:creationId xmlns:a16="http://schemas.microsoft.com/office/drawing/2014/main" id="{D5055D23-891A-3DEC-2E39-B44CB5E886D2}"/>
              </a:ext>
            </a:extLst>
          </p:cNvPr>
          <p:cNvCxnSpPr>
            <a:cxnSpLocks/>
          </p:cNvCxnSpPr>
          <p:nvPr/>
        </p:nvCxnSpPr>
        <p:spPr>
          <a:xfrm>
            <a:off x="531535" y="1084542"/>
            <a:ext cx="0" cy="3488635"/>
          </a:xfrm>
          <a:prstGeom prst="line">
            <a:avLst/>
          </a:prstGeom>
          <a:ln w="19050">
            <a:solidFill>
              <a:srgbClr val="6A737C"/>
            </a:solidFill>
          </a:ln>
        </p:spPr>
        <p:style>
          <a:lnRef idx="1">
            <a:schemeClr val="accent6"/>
          </a:lnRef>
          <a:fillRef idx="0">
            <a:schemeClr val="accent6"/>
          </a:fillRef>
          <a:effectRef idx="0">
            <a:schemeClr val="accent6"/>
          </a:effectRef>
          <a:fontRef idx="minor">
            <a:schemeClr val="tx1"/>
          </a:fontRef>
        </p:style>
      </p:cxnSp>
      <p:sp>
        <p:nvSpPr>
          <p:cNvPr id="6" name="Oval 5">
            <a:extLst>
              <a:ext uri="{FF2B5EF4-FFF2-40B4-BE49-F238E27FC236}">
                <a16:creationId xmlns:a16="http://schemas.microsoft.com/office/drawing/2014/main" id="{ADB0E80F-88CF-32F3-8099-92A34E7AEE9B}"/>
              </a:ext>
            </a:extLst>
          </p:cNvPr>
          <p:cNvSpPr/>
          <p:nvPr/>
        </p:nvSpPr>
        <p:spPr>
          <a:xfrm>
            <a:off x="471430" y="2328633"/>
            <a:ext cx="137160" cy="141633"/>
          </a:xfrm>
          <a:prstGeom prst="ellipse">
            <a:avLst/>
          </a:prstGeom>
          <a:solidFill>
            <a:srgbClr val="E87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66">
              <a:defRPr/>
            </a:pPr>
            <a:endParaRPr lang="en-US" sz="1350">
              <a:solidFill>
                <a:srgbClr val="FFFFFF"/>
              </a:solidFill>
              <a:latin typeface="Calibri"/>
            </a:endParaRPr>
          </a:p>
        </p:txBody>
      </p:sp>
      <p:sp>
        <p:nvSpPr>
          <p:cNvPr id="8" name="TextBox 7">
            <a:extLst>
              <a:ext uri="{FF2B5EF4-FFF2-40B4-BE49-F238E27FC236}">
                <a16:creationId xmlns:a16="http://schemas.microsoft.com/office/drawing/2014/main" id="{F1D51ED2-7D58-202C-2914-FACAA1BF599D}"/>
              </a:ext>
            </a:extLst>
          </p:cNvPr>
          <p:cNvSpPr txBox="1"/>
          <p:nvPr/>
        </p:nvSpPr>
        <p:spPr>
          <a:xfrm>
            <a:off x="651133" y="4326012"/>
            <a:ext cx="4506695" cy="484748"/>
          </a:xfrm>
          <a:prstGeom prst="rect">
            <a:avLst/>
          </a:prstGeom>
          <a:noFill/>
        </p:spPr>
        <p:txBody>
          <a:bodyPr wrap="square" rtlCol="0">
            <a:spAutoFit/>
          </a:bodyPr>
          <a:lstStyle/>
          <a:p>
            <a:pPr defTabSz="514337">
              <a:defRPr/>
            </a:pPr>
            <a:r>
              <a:rPr lang="en-US" sz="1350" b="1">
                <a:solidFill>
                  <a:schemeClr val="accent1">
                    <a:lumMod val="50000"/>
                  </a:schemeClr>
                </a:solidFill>
                <a:latin typeface="Montserrat" panose="00000500000000000000" pitchFamily="2" charset="0"/>
              </a:rPr>
              <a:t>J3400 EV Charging Connector Standard</a:t>
            </a:r>
          </a:p>
          <a:p>
            <a:pPr defTabSz="514337">
              <a:defRPr/>
            </a:pPr>
            <a:r>
              <a:rPr lang="en-US" sz="1200" i="1">
                <a:solidFill>
                  <a:srgbClr val="242424"/>
                </a:solidFill>
                <a:latin typeface="Montserrat"/>
                <a:cs typeface="Calibri"/>
              </a:rPr>
              <a:t>Dec.  19, 2023</a:t>
            </a:r>
            <a:endParaRPr lang="en-US" sz="1350" i="1">
              <a:solidFill>
                <a:schemeClr val="accent1">
                  <a:lumMod val="50000"/>
                </a:schemeClr>
              </a:solidFill>
              <a:latin typeface="Montserrat" panose="00000500000000000000" pitchFamily="2" charset="0"/>
            </a:endParaRPr>
          </a:p>
        </p:txBody>
      </p:sp>
      <p:sp>
        <p:nvSpPr>
          <p:cNvPr id="11" name="TextBox 10">
            <a:extLst>
              <a:ext uri="{FF2B5EF4-FFF2-40B4-BE49-F238E27FC236}">
                <a16:creationId xmlns:a16="http://schemas.microsoft.com/office/drawing/2014/main" id="{F9DA8C98-8A3F-DFF8-6EB7-044347E494CD}"/>
              </a:ext>
            </a:extLst>
          </p:cNvPr>
          <p:cNvSpPr txBox="1"/>
          <p:nvPr/>
        </p:nvSpPr>
        <p:spPr>
          <a:xfrm>
            <a:off x="626494" y="3266913"/>
            <a:ext cx="5048087" cy="492443"/>
          </a:xfrm>
          <a:prstGeom prst="rect">
            <a:avLst/>
          </a:prstGeom>
          <a:noFill/>
        </p:spPr>
        <p:txBody>
          <a:bodyPr wrap="square" rtlCol="0">
            <a:spAutoFit/>
          </a:bodyPr>
          <a:lstStyle/>
          <a:p>
            <a:pPr defTabSz="514337">
              <a:defRPr/>
            </a:pPr>
            <a:r>
              <a:rPr lang="en-US" sz="1350" b="1">
                <a:solidFill>
                  <a:schemeClr val="accent1">
                    <a:lumMod val="50000"/>
                  </a:schemeClr>
                </a:solidFill>
                <a:highlight>
                  <a:srgbClr val="FFFFFF"/>
                </a:highlight>
                <a:latin typeface="Montserrat" panose="00000500000000000000" pitchFamily="2" charset="0"/>
              </a:rPr>
              <a:t>RAA Selections - </a:t>
            </a:r>
            <a:r>
              <a:rPr lang="en-US" sz="1400" b="1">
                <a:solidFill>
                  <a:srgbClr val="242424"/>
                </a:solidFill>
                <a:latin typeface="Montserrat"/>
                <a:cs typeface="Calibri"/>
              </a:rPr>
              <a:t>$148 million</a:t>
            </a:r>
            <a:endParaRPr lang="en-US" sz="1400" b="1">
              <a:solidFill>
                <a:schemeClr val="accent1">
                  <a:lumMod val="50000"/>
                </a:schemeClr>
              </a:solidFill>
              <a:highlight>
                <a:srgbClr val="FFFFFF"/>
              </a:highlight>
              <a:latin typeface="Montserrat" panose="00000500000000000000" pitchFamily="2" charset="0"/>
            </a:endParaRPr>
          </a:p>
          <a:p>
            <a:pPr defTabSz="514337">
              <a:defRPr/>
            </a:pPr>
            <a:r>
              <a:rPr lang="en-US" sz="1200" i="1">
                <a:solidFill>
                  <a:srgbClr val="242424"/>
                </a:solidFill>
                <a:latin typeface="Montserrat"/>
                <a:cs typeface="Calibri"/>
              </a:rPr>
              <a:t>Jan. 18, 2024</a:t>
            </a:r>
            <a:endParaRPr lang="en-US" sz="1350" i="1">
              <a:solidFill>
                <a:schemeClr val="accent1">
                  <a:lumMod val="50000"/>
                </a:schemeClr>
              </a:solidFill>
              <a:highlight>
                <a:srgbClr val="FFFFFF"/>
              </a:highlight>
              <a:latin typeface="Montserrat" panose="00000500000000000000" pitchFamily="2" charset="0"/>
            </a:endParaRPr>
          </a:p>
        </p:txBody>
      </p:sp>
      <p:sp>
        <p:nvSpPr>
          <p:cNvPr id="12" name="Oval 11">
            <a:extLst>
              <a:ext uri="{FF2B5EF4-FFF2-40B4-BE49-F238E27FC236}">
                <a16:creationId xmlns:a16="http://schemas.microsoft.com/office/drawing/2014/main" id="{70A87273-A3D8-CFA2-C2A3-F36C45CCB9BE}"/>
              </a:ext>
            </a:extLst>
          </p:cNvPr>
          <p:cNvSpPr/>
          <p:nvPr/>
        </p:nvSpPr>
        <p:spPr>
          <a:xfrm>
            <a:off x="453796" y="3384993"/>
            <a:ext cx="137160" cy="141633"/>
          </a:xfrm>
          <a:prstGeom prst="ellipse">
            <a:avLst/>
          </a:prstGeom>
          <a:solidFill>
            <a:srgbClr val="E87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66">
              <a:defRPr/>
            </a:pPr>
            <a:endParaRPr lang="en-US" sz="1350">
              <a:solidFill>
                <a:srgbClr val="FFFFFF"/>
              </a:solidFill>
              <a:latin typeface="Calibri"/>
            </a:endParaRPr>
          </a:p>
        </p:txBody>
      </p:sp>
      <p:sp>
        <p:nvSpPr>
          <p:cNvPr id="13" name="TextBox 12">
            <a:extLst>
              <a:ext uri="{FF2B5EF4-FFF2-40B4-BE49-F238E27FC236}">
                <a16:creationId xmlns:a16="http://schemas.microsoft.com/office/drawing/2014/main" id="{5CB3C56A-49F1-658C-9BE4-98CC49DF83CA}"/>
              </a:ext>
            </a:extLst>
          </p:cNvPr>
          <p:cNvSpPr txBox="1"/>
          <p:nvPr/>
        </p:nvSpPr>
        <p:spPr>
          <a:xfrm>
            <a:off x="628294" y="3784446"/>
            <a:ext cx="4852245" cy="492443"/>
          </a:xfrm>
          <a:prstGeom prst="rect">
            <a:avLst/>
          </a:prstGeom>
          <a:noFill/>
        </p:spPr>
        <p:txBody>
          <a:bodyPr wrap="square" rtlCol="0">
            <a:spAutoFit/>
          </a:bodyPr>
          <a:lstStyle/>
          <a:p>
            <a:pPr defTabSz="685766">
              <a:defRPr/>
            </a:pPr>
            <a:r>
              <a:rPr lang="en-US" sz="1400" b="1">
                <a:solidFill>
                  <a:srgbClr val="0079C1">
                    <a:lumMod val="50000"/>
                  </a:srgbClr>
                </a:solidFill>
                <a:highlight>
                  <a:srgbClr val="FFFFFF"/>
                </a:highlight>
                <a:latin typeface="Montserrat" panose="00000500000000000000" pitchFamily="2" charset="0"/>
              </a:rPr>
              <a:t>CFI Round 1 Selections - </a:t>
            </a:r>
            <a:r>
              <a:rPr lang="en-US" sz="1400" b="1">
                <a:solidFill>
                  <a:srgbClr val="242424"/>
                </a:solidFill>
                <a:latin typeface="Montserrat"/>
                <a:cs typeface="Calibri"/>
              </a:rPr>
              <a:t>$623 million</a:t>
            </a:r>
            <a:endParaRPr lang="en-US" sz="1400" b="1">
              <a:solidFill>
                <a:srgbClr val="0079C1">
                  <a:lumMod val="50000"/>
                </a:srgbClr>
              </a:solidFill>
              <a:highlight>
                <a:srgbClr val="FFFFFF"/>
              </a:highlight>
              <a:latin typeface="Montserrat" panose="00000500000000000000" pitchFamily="2" charset="0"/>
            </a:endParaRPr>
          </a:p>
          <a:p>
            <a:pPr defTabSz="685766">
              <a:defRPr/>
            </a:pPr>
            <a:r>
              <a:rPr lang="en-US" sz="1200" i="1">
                <a:solidFill>
                  <a:srgbClr val="242424"/>
                </a:solidFill>
                <a:latin typeface="Montserrat"/>
                <a:cs typeface="Calibri"/>
              </a:rPr>
              <a:t>Jan. 11, 2024</a:t>
            </a:r>
            <a:endParaRPr lang="en-US" sz="1200" i="1">
              <a:solidFill>
                <a:srgbClr val="0079C1">
                  <a:lumMod val="50000"/>
                </a:srgbClr>
              </a:solidFill>
              <a:highlight>
                <a:srgbClr val="FFFFFF"/>
              </a:highlight>
              <a:latin typeface="Montserrat" panose="00000500000000000000" pitchFamily="2" charset="0"/>
            </a:endParaRPr>
          </a:p>
        </p:txBody>
      </p:sp>
      <p:sp>
        <p:nvSpPr>
          <p:cNvPr id="15" name="TextBox 14">
            <a:extLst>
              <a:ext uri="{FF2B5EF4-FFF2-40B4-BE49-F238E27FC236}">
                <a16:creationId xmlns:a16="http://schemas.microsoft.com/office/drawing/2014/main" id="{0E9B436E-977A-F473-301E-739A78DBB495}"/>
              </a:ext>
            </a:extLst>
          </p:cNvPr>
          <p:cNvSpPr txBox="1"/>
          <p:nvPr/>
        </p:nvSpPr>
        <p:spPr>
          <a:xfrm>
            <a:off x="626493" y="2711196"/>
            <a:ext cx="6807975" cy="461665"/>
          </a:xfrm>
          <a:prstGeom prst="rect">
            <a:avLst/>
          </a:prstGeom>
          <a:noFill/>
        </p:spPr>
        <p:txBody>
          <a:bodyPr wrap="square" lIns="68580" tIns="34290" rIns="68580" bIns="34290" rtlCol="0" anchor="t">
            <a:spAutoFit/>
          </a:bodyPr>
          <a:lstStyle/>
          <a:p>
            <a:pPr defTabSz="514337">
              <a:defRPr/>
            </a:pPr>
            <a:r>
              <a:rPr lang="en-US" sz="1350" b="1">
                <a:solidFill>
                  <a:schemeClr val="accent1">
                    <a:lumMod val="50000"/>
                  </a:schemeClr>
                </a:solidFill>
                <a:highlight>
                  <a:srgbClr val="FFFFFF"/>
                </a:highlight>
                <a:latin typeface="Montserrat"/>
              </a:rPr>
              <a:t>Joint Office Ride and Drive Electric Funding Selections - </a:t>
            </a:r>
            <a:r>
              <a:rPr lang="en-US" sz="1350" b="1">
                <a:solidFill>
                  <a:srgbClr val="242424"/>
                </a:solidFill>
                <a:latin typeface="Montserrat"/>
                <a:cs typeface="Calibri"/>
              </a:rPr>
              <a:t>$46.5 million </a:t>
            </a:r>
            <a:endParaRPr lang="en-US" sz="1350" b="1">
              <a:solidFill>
                <a:schemeClr val="accent1">
                  <a:lumMod val="50000"/>
                </a:schemeClr>
              </a:solidFill>
              <a:highlight>
                <a:srgbClr val="FFFFFF"/>
              </a:highlight>
              <a:latin typeface="Montserrat" panose="00000500000000000000" pitchFamily="2" charset="0"/>
            </a:endParaRPr>
          </a:p>
          <a:p>
            <a:pPr defTabSz="514337">
              <a:defRPr/>
            </a:pPr>
            <a:r>
              <a:rPr lang="en-US" sz="1200" i="1">
                <a:solidFill>
                  <a:srgbClr val="242424"/>
                </a:solidFill>
                <a:latin typeface="Montserrat"/>
                <a:cs typeface="Calibri"/>
              </a:rPr>
              <a:t>Jan. 19, 2024</a:t>
            </a:r>
            <a:endParaRPr lang="en-US" sz="1200" i="1">
              <a:solidFill>
                <a:schemeClr val="accent1">
                  <a:lumMod val="50000"/>
                </a:schemeClr>
              </a:solidFill>
              <a:highlight>
                <a:srgbClr val="FFFFFF"/>
              </a:highlight>
              <a:latin typeface="Montserrat" panose="00000500000000000000" pitchFamily="2" charset="0"/>
            </a:endParaRPr>
          </a:p>
        </p:txBody>
      </p:sp>
      <p:sp>
        <p:nvSpPr>
          <p:cNvPr id="16" name="Oval 15">
            <a:extLst>
              <a:ext uri="{FF2B5EF4-FFF2-40B4-BE49-F238E27FC236}">
                <a16:creationId xmlns:a16="http://schemas.microsoft.com/office/drawing/2014/main" id="{3D13A8AD-E993-3A6C-8C7D-B92CD305059F}"/>
              </a:ext>
            </a:extLst>
          </p:cNvPr>
          <p:cNvSpPr/>
          <p:nvPr/>
        </p:nvSpPr>
        <p:spPr>
          <a:xfrm>
            <a:off x="471430" y="2821585"/>
            <a:ext cx="137160" cy="141633"/>
          </a:xfrm>
          <a:prstGeom prst="ellipse">
            <a:avLst/>
          </a:prstGeom>
          <a:solidFill>
            <a:srgbClr val="E87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66">
              <a:defRPr/>
            </a:pPr>
            <a:endParaRPr lang="en-US" sz="1350">
              <a:solidFill>
                <a:srgbClr val="FFFFFF"/>
              </a:solidFill>
              <a:latin typeface="Calibri"/>
            </a:endParaRPr>
          </a:p>
        </p:txBody>
      </p:sp>
      <p:sp>
        <p:nvSpPr>
          <p:cNvPr id="10" name="TextBox 9">
            <a:extLst>
              <a:ext uri="{FF2B5EF4-FFF2-40B4-BE49-F238E27FC236}">
                <a16:creationId xmlns:a16="http://schemas.microsoft.com/office/drawing/2014/main" id="{802F4556-7F70-4180-833E-FB0F48EE242E}"/>
              </a:ext>
            </a:extLst>
          </p:cNvPr>
          <p:cNvSpPr txBox="1"/>
          <p:nvPr/>
        </p:nvSpPr>
        <p:spPr>
          <a:xfrm>
            <a:off x="608588" y="1617578"/>
            <a:ext cx="6293141" cy="492443"/>
          </a:xfrm>
          <a:prstGeom prst="rect">
            <a:avLst/>
          </a:prstGeom>
          <a:noFill/>
        </p:spPr>
        <p:txBody>
          <a:bodyPr wrap="square" rtlCol="0">
            <a:spAutoFit/>
          </a:bodyPr>
          <a:lstStyle/>
          <a:p>
            <a:pPr defTabSz="685766">
              <a:defRPr/>
            </a:pPr>
            <a:r>
              <a:rPr lang="en-US" sz="1400" b="1">
                <a:solidFill>
                  <a:srgbClr val="0079C1">
                    <a:lumMod val="50000"/>
                  </a:srgbClr>
                </a:solidFill>
                <a:latin typeface="Montserrat" panose="00000500000000000000" pitchFamily="2" charset="0"/>
              </a:rPr>
              <a:t>National Zero-Emission Freight Corridor Strategy</a:t>
            </a:r>
          </a:p>
          <a:p>
            <a:pPr defTabSz="685766">
              <a:defRPr/>
            </a:pPr>
            <a:r>
              <a:rPr lang="en-US" sz="1200" i="1">
                <a:latin typeface="Montserrat" panose="00000500000000000000" pitchFamily="2" charset="0"/>
              </a:rPr>
              <a:t>March 12, 2024</a:t>
            </a:r>
          </a:p>
        </p:txBody>
      </p:sp>
      <p:sp>
        <p:nvSpPr>
          <p:cNvPr id="18" name="Oval 17">
            <a:extLst>
              <a:ext uri="{FF2B5EF4-FFF2-40B4-BE49-F238E27FC236}">
                <a16:creationId xmlns:a16="http://schemas.microsoft.com/office/drawing/2014/main" id="{B6D5041F-F115-8AEC-F776-D1538828CA72}"/>
              </a:ext>
            </a:extLst>
          </p:cNvPr>
          <p:cNvSpPr/>
          <p:nvPr/>
        </p:nvSpPr>
        <p:spPr>
          <a:xfrm>
            <a:off x="465614" y="1696330"/>
            <a:ext cx="137160" cy="141633"/>
          </a:xfrm>
          <a:prstGeom prst="ellipse">
            <a:avLst/>
          </a:prstGeom>
          <a:solidFill>
            <a:srgbClr val="E87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66">
              <a:defRPr/>
            </a:pPr>
            <a:endParaRPr lang="en-US" sz="1350">
              <a:solidFill>
                <a:srgbClr val="FFFFFF"/>
              </a:solidFill>
              <a:latin typeface="Calibri"/>
            </a:endParaRPr>
          </a:p>
        </p:txBody>
      </p:sp>
      <p:sp>
        <p:nvSpPr>
          <p:cNvPr id="19" name="Oval 18">
            <a:extLst>
              <a:ext uri="{FF2B5EF4-FFF2-40B4-BE49-F238E27FC236}">
                <a16:creationId xmlns:a16="http://schemas.microsoft.com/office/drawing/2014/main" id="{34A61B43-3AF3-A29D-08C9-0505193D0581}"/>
              </a:ext>
            </a:extLst>
          </p:cNvPr>
          <p:cNvSpPr/>
          <p:nvPr/>
        </p:nvSpPr>
        <p:spPr>
          <a:xfrm>
            <a:off x="461233" y="3853780"/>
            <a:ext cx="137160" cy="141633"/>
          </a:xfrm>
          <a:prstGeom prst="ellipse">
            <a:avLst/>
          </a:prstGeom>
          <a:solidFill>
            <a:srgbClr val="E87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66">
              <a:defRPr/>
            </a:pPr>
            <a:endParaRPr lang="en-US" sz="1350">
              <a:solidFill>
                <a:srgbClr val="FFFFFF"/>
              </a:solidFill>
              <a:latin typeface="Calibri"/>
            </a:endParaRPr>
          </a:p>
        </p:txBody>
      </p:sp>
      <p:sp>
        <p:nvSpPr>
          <p:cNvPr id="20" name="Oval 19">
            <a:extLst>
              <a:ext uri="{FF2B5EF4-FFF2-40B4-BE49-F238E27FC236}">
                <a16:creationId xmlns:a16="http://schemas.microsoft.com/office/drawing/2014/main" id="{98E9B0D6-D954-F7AB-46BA-49B69CB78F03}"/>
              </a:ext>
            </a:extLst>
          </p:cNvPr>
          <p:cNvSpPr/>
          <p:nvPr/>
        </p:nvSpPr>
        <p:spPr>
          <a:xfrm>
            <a:off x="453868" y="4426753"/>
            <a:ext cx="137160" cy="141633"/>
          </a:xfrm>
          <a:prstGeom prst="ellipse">
            <a:avLst/>
          </a:prstGeom>
          <a:solidFill>
            <a:srgbClr val="E87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66">
              <a:defRPr/>
            </a:pPr>
            <a:endParaRPr lang="en-US" sz="1350">
              <a:solidFill>
                <a:srgbClr val="FFFFFF"/>
              </a:solidFill>
              <a:latin typeface="Calibri"/>
            </a:endParaRPr>
          </a:p>
        </p:txBody>
      </p:sp>
      <p:sp>
        <p:nvSpPr>
          <p:cNvPr id="21" name="TextBox 20">
            <a:extLst>
              <a:ext uri="{FF2B5EF4-FFF2-40B4-BE49-F238E27FC236}">
                <a16:creationId xmlns:a16="http://schemas.microsoft.com/office/drawing/2014/main" id="{975F2C5C-9997-061A-9047-696F4202DF55}"/>
              </a:ext>
            </a:extLst>
          </p:cNvPr>
          <p:cNvSpPr txBox="1"/>
          <p:nvPr/>
        </p:nvSpPr>
        <p:spPr>
          <a:xfrm>
            <a:off x="614404" y="976734"/>
            <a:ext cx="6549717" cy="492443"/>
          </a:xfrm>
          <a:prstGeom prst="rect">
            <a:avLst/>
          </a:prstGeom>
          <a:noFill/>
        </p:spPr>
        <p:txBody>
          <a:bodyPr wrap="square" rtlCol="0">
            <a:spAutoFit/>
          </a:bodyPr>
          <a:lstStyle/>
          <a:p>
            <a:pPr defTabSz="685766">
              <a:defRPr/>
            </a:pPr>
            <a:r>
              <a:rPr lang="en-US" sz="1400" b="1">
                <a:solidFill>
                  <a:srgbClr val="0079C1">
                    <a:lumMod val="50000"/>
                  </a:srgbClr>
                </a:solidFill>
                <a:latin typeface="Montserrat" panose="00000500000000000000" pitchFamily="2" charset="0"/>
              </a:rPr>
              <a:t>Joint Office Communities Taking Charge Accelerator - $54 million</a:t>
            </a:r>
          </a:p>
          <a:p>
            <a:pPr defTabSz="685766">
              <a:defRPr/>
            </a:pPr>
            <a:r>
              <a:rPr lang="en-US" sz="1200" i="1">
                <a:latin typeface="Montserrat" panose="00000500000000000000" pitchFamily="2" charset="0"/>
              </a:rPr>
              <a:t>April 16, 2024</a:t>
            </a:r>
            <a:r>
              <a:rPr lang="en-US" sz="1200" b="1" i="1">
                <a:latin typeface="Montserrat" panose="00000500000000000000" pitchFamily="2" charset="0"/>
              </a:rPr>
              <a:t> </a:t>
            </a:r>
          </a:p>
        </p:txBody>
      </p:sp>
      <p:sp>
        <p:nvSpPr>
          <p:cNvPr id="22" name="Oval 21">
            <a:extLst>
              <a:ext uri="{FF2B5EF4-FFF2-40B4-BE49-F238E27FC236}">
                <a16:creationId xmlns:a16="http://schemas.microsoft.com/office/drawing/2014/main" id="{9B2AF367-C68E-37D7-A109-6020D9E6536C}"/>
              </a:ext>
            </a:extLst>
          </p:cNvPr>
          <p:cNvSpPr/>
          <p:nvPr/>
        </p:nvSpPr>
        <p:spPr>
          <a:xfrm>
            <a:off x="471430" y="1055486"/>
            <a:ext cx="137160" cy="141633"/>
          </a:xfrm>
          <a:prstGeom prst="ellipse">
            <a:avLst/>
          </a:prstGeom>
          <a:solidFill>
            <a:srgbClr val="E87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66">
              <a:defRPr/>
            </a:pPr>
            <a:endParaRPr lang="en-US" sz="1350">
              <a:solidFill>
                <a:srgbClr val="FFFFFF"/>
              </a:solidFill>
              <a:latin typeface="Calibri"/>
            </a:endParaRPr>
          </a:p>
        </p:txBody>
      </p:sp>
      <p:pic>
        <p:nvPicPr>
          <p:cNvPr id="30" name="Picture 29">
            <a:extLst>
              <a:ext uri="{FF2B5EF4-FFF2-40B4-BE49-F238E27FC236}">
                <a16:creationId xmlns:a16="http://schemas.microsoft.com/office/drawing/2014/main" id="{2C617D7B-7BFA-15D4-F1C7-C7B2C4FE4DDD}"/>
              </a:ext>
            </a:extLst>
          </p:cNvPr>
          <p:cNvPicPr>
            <a:picLocks noChangeAspect="1"/>
          </p:cNvPicPr>
          <p:nvPr/>
        </p:nvPicPr>
        <p:blipFill>
          <a:blip r:embed="rId3"/>
          <a:stretch>
            <a:fillRect/>
          </a:stretch>
        </p:blipFill>
        <p:spPr>
          <a:xfrm>
            <a:off x="5825644" y="4196229"/>
            <a:ext cx="3158138" cy="727553"/>
          </a:xfrm>
          <a:prstGeom prst="rect">
            <a:avLst/>
          </a:prstGeom>
        </p:spPr>
      </p:pic>
    </p:spTree>
    <p:extLst>
      <p:ext uri="{BB962C8B-B14F-4D97-AF65-F5344CB8AC3E}">
        <p14:creationId xmlns:p14="http://schemas.microsoft.com/office/powerpoint/2010/main" val="22322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C65B9C9-8AF3-B860-A5F2-DE7A9E566A36}"/>
              </a:ext>
            </a:extLst>
          </p:cNvPr>
          <p:cNvPicPr>
            <a:picLocks noGrp="1" noChangeAspect="1"/>
          </p:cNvPicPr>
          <p:nvPr>
            <p:ph type="pic" sz="quarter" idx="53"/>
          </p:nvPr>
        </p:nvPicPr>
        <p:blipFill>
          <a:blip r:embed="rId3"/>
          <a:srcRect t="19104" b="19104"/>
          <a:stretch/>
        </p:blipFill>
        <p:spPr/>
      </p:pic>
      <p:sp>
        <p:nvSpPr>
          <p:cNvPr id="6" name="Title 5">
            <a:extLst>
              <a:ext uri="{FF2B5EF4-FFF2-40B4-BE49-F238E27FC236}">
                <a16:creationId xmlns:a16="http://schemas.microsoft.com/office/drawing/2014/main" id="{1140CB17-2866-6A96-121D-BD025ABBD2BA}"/>
              </a:ext>
            </a:extLst>
          </p:cNvPr>
          <p:cNvSpPr>
            <a:spLocks noGrp="1"/>
          </p:cNvSpPr>
          <p:nvPr>
            <p:ph type="title"/>
          </p:nvPr>
        </p:nvSpPr>
        <p:spPr>
          <a:xfrm>
            <a:off x="187326" y="3609183"/>
            <a:ext cx="3698874" cy="476249"/>
          </a:xfrm>
        </p:spPr>
        <p:txBody>
          <a:bodyPr/>
          <a:lstStyle/>
          <a:p>
            <a:pPr>
              <a:lnSpc>
                <a:spcPct val="64543"/>
              </a:lnSpc>
            </a:pPr>
            <a:r>
              <a:rPr lang="en-US" b="1"/>
              <a:t>CFI round 2 is open!</a:t>
            </a:r>
            <a:endParaRPr lang="en-US"/>
          </a:p>
        </p:txBody>
      </p:sp>
      <p:sp>
        <p:nvSpPr>
          <p:cNvPr id="8" name="Text Placeholder 7">
            <a:extLst>
              <a:ext uri="{FF2B5EF4-FFF2-40B4-BE49-F238E27FC236}">
                <a16:creationId xmlns:a16="http://schemas.microsoft.com/office/drawing/2014/main" id="{9D7188E3-F6C4-567D-F638-68AA3EBEC1B9}"/>
              </a:ext>
            </a:extLst>
          </p:cNvPr>
          <p:cNvSpPr>
            <a:spLocks noGrp="1"/>
          </p:cNvSpPr>
          <p:nvPr>
            <p:ph type="body" sz="quarter" idx="54"/>
          </p:nvPr>
        </p:nvSpPr>
        <p:spPr>
          <a:xfrm>
            <a:off x="4213212" y="3609183"/>
            <a:ext cx="4641850" cy="1096963"/>
          </a:xfrm>
        </p:spPr>
        <p:txBody>
          <a:bodyPr vert="horz" lIns="0" tIns="0" rIns="0" bIns="0" rtlCol="0" anchor="t">
            <a:normAutofit/>
          </a:bodyPr>
          <a:lstStyle/>
          <a:p>
            <a:pPr marL="0" indent="0">
              <a:buNone/>
            </a:pPr>
            <a:r>
              <a:rPr lang="en-US" b="1" dirty="0">
                <a:latin typeface="Montserrat"/>
              </a:rPr>
              <a:t>$1.3 billion </a:t>
            </a:r>
            <a:r>
              <a:rPr lang="en-US" dirty="0">
                <a:latin typeface="Montserrat"/>
              </a:rPr>
              <a:t>for EV charging </a:t>
            </a:r>
            <a:br>
              <a:rPr lang="en-US" dirty="0">
                <a:latin typeface="Montserrat"/>
              </a:rPr>
            </a:br>
            <a:r>
              <a:rPr lang="en-US" dirty="0">
                <a:latin typeface="Montserrat"/>
              </a:rPr>
              <a:t>and alternative fueling infrastructure</a:t>
            </a:r>
          </a:p>
          <a:p>
            <a:pPr marL="172720" indent="-172720"/>
            <a:endParaRPr lang="en-US" dirty="0"/>
          </a:p>
        </p:txBody>
      </p:sp>
      <p:sp>
        <p:nvSpPr>
          <p:cNvPr id="5" name="Footer Placeholder 4">
            <a:extLst>
              <a:ext uri="{FF2B5EF4-FFF2-40B4-BE49-F238E27FC236}">
                <a16:creationId xmlns:a16="http://schemas.microsoft.com/office/drawing/2014/main" id="{125B2C45-4EE9-1687-E402-82C1101263C4}"/>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14</a:t>
            </a:fld>
            <a:endParaRPr lang="en-US"/>
          </a:p>
        </p:txBody>
      </p:sp>
    </p:spTree>
    <p:extLst>
      <p:ext uri="{BB962C8B-B14F-4D97-AF65-F5344CB8AC3E}">
        <p14:creationId xmlns:p14="http://schemas.microsoft.com/office/powerpoint/2010/main" val="380585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9EE107-55B4-10C0-DB83-ADFB361A0E24}"/>
              </a:ext>
            </a:extLst>
          </p:cNvPr>
          <p:cNvSpPr/>
          <p:nvPr/>
        </p:nvSpPr>
        <p:spPr>
          <a:xfrm>
            <a:off x="4127499" y="0"/>
            <a:ext cx="5016499" cy="5022849"/>
          </a:xfrm>
          <a:prstGeom prst="rect">
            <a:avLst/>
          </a:prstGeom>
          <a:solidFill>
            <a:srgbClr val="F57F29">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9"/>
          </a:p>
        </p:txBody>
      </p:sp>
      <p:sp>
        <p:nvSpPr>
          <p:cNvPr id="11" name="Rectangle 10">
            <a:extLst>
              <a:ext uri="{FF2B5EF4-FFF2-40B4-BE49-F238E27FC236}">
                <a16:creationId xmlns:a16="http://schemas.microsoft.com/office/drawing/2014/main" id="{9CBCC3F8-4AB7-C226-D6AD-4190C4D162CE}"/>
              </a:ext>
            </a:extLst>
          </p:cNvPr>
          <p:cNvSpPr/>
          <p:nvPr/>
        </p:nvSpPr>
        <p:spPr>
          <a:xfrm>
            <a:off x="0" y="0"/>
            <a:ext cx="4127499" cy="5038258"/>
          </a:xfrm>
          <a:prstGeom prst="rect">
            <a:avLst/>
          </a:prstGeom>
          <a:solidFill>
            <a:schemeClr val="accent1">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9"/>
          </a:p>
        </p:txBody>
      </p:sp>
      <p:sp>
        <p:nvSpPr>
          <p:cNvPr id="6" name="Text Placeholder 5">
            <a:extLst>
              <a:ext uri="{FF2B5EF4-FFF2-40B4-BE49-F238E27FC236}">
                <a16:creationId xmlns:a16="http://schemas.microsoft.com/office/drawing/2014/main" id="{F3030DED-3537-5BA0-DD7F-1190FD52F76D}"/>
              </a:ext>
            </a:extLst>
          </p:cNvPr>
          <p:cNvSpPr>
            <a:spLocks noGrp="1"/>
          </p:cNvSpPr>
          <p:nvPr>
            <p:ph type="body" sz="quarter" idx="10"/>
          </p:nvPr>
        </p:nvSpPr>
        <p:spPr>
          <a:xfrm>
            <a:off x="209552" y="1615649"/>
            <a:ext cx="3917947" cy="2946400"/>
          </a:xfrm>
        </p:spPr>
        <p:txBody>
          <a:bodyPr/>
          <a:lstStyle/>
          <a:p>
            <a:r>
              <a:rPr lang="en-US" sz="2400" b="1">
                <a:solidFill>
                  <a:schemeClr val="tx1"/>
                </a:solidFill>
              </a:rPr>
              <a:t>$800 million </a:t>
            </a:r>
            <a:r>
              <a:rPr lang="en-US" sz="2400">
                <a:solidFill>
                  <a:schemeClr val="tx1"/>
                </a:solidFill>
              </a:rPr>
              <a:t>from CFI funding for new applications </a:t>
            </a:r>
          </a:p>
          <a:p>
            <a:r>
              <a:rPr lang="en-US" sz="2400">
                <a:solidFill>
                  <a:schemeClr val="tx1"/>
                </a:solidFill>
              </a:rPr>
              <a:t>Deadline for new applicants: </a:t>
            </a:r>
            <a:r>
              <a:rPr lang="en-US" sz="2400" b="1">
                <a:solidFill>
                  <a:schemeClr val="tx1"/>
                </a:solidFill>
              </a:rPr>
              <a:t>August 28, 2024 – </a:t>
            </a:r>
            <a:r>
              <a:rPr lang="en-US" sz="2400">
                <a:solidFill>
                  <a:schemeClr val="tx1"/>
                </a:solidFill>
              </a:rPr>
              <a:t>11:59pm ET</a:t>
            </a:r>
          </a:p>
          <a:p>
            <a:endParaRPr lang="en-US">
              <a:solidFill>
                <a:schemeClr val="tx1"/>
              </a:solidFill>
            </a:endParaRPr>
          </a:p>
        </p:txBody>
      </p:sp>
      <p:sp>
        <p:nvSpPr>
          <p:cNvPr id="7" name="Text Placeholder 6">
            <a:extLst>
              <a:ext uri="{FF2B5EF4-FFF2-40B4-BE49-F238E27FC236}">
                <a16:creationId xmlns:a16="http://schemas.microsoft.com/office/drawing/2014/main" id="{FE922F48-D038-8008-0275-CB5829ABCDCD}"/>
              </a:ext>
            </a:extLst>
          </p:cNvPr>
          <p:cNvSpPr>
            <a:spLocks noGrp="1"/>
          </p:cNvSpPr>
          <p:nvPr>
            <p:ph type="body" sz="quarter" idx="11"/>
          </p:nvPr>
        </p:nvSpPr>
        <p:spPr>
          <a:xfrm>
            <a:off x="4254500" y="1552149"/>
            <a:ext cx="4591048" cy="3389451"/>
          </a:xfrm>
        </p:spPr>
        <p:txBody>
          <a:bodyPr>
            <a:normAutofit fontScale="92500" lnSpcReduction="10000"/>
          </a:bodyPr>
          <a:lstStyle/>
          <a:p>
            <a:pPr>
              <a:spcAft>
                <a:spcPts val="600"/>
              </a:spcAft>
            </a:pPr>
            <a:r>
              <a:rPr lang="en-US" sz="2300" b="1">
                <a:solidFill>
                  <a:schemeClr val="tx1"/>
                </a:solidFill>
              </a:rPr>
              <a:t>$521 million </a:t>
            </a:r>
            <a:r>
              <a:rPr lang="en-US" sz="2300">
                <a:solidFill>
                  <a:schemeClr val="tx1"/>
                </a:solidFill>
              </a:rPr>
              <a:t>of reserved funding for “</a:t>
            </a:r>
            <a:r>
              <a:rPr lang="en-US" sz="2300" b="1">
                <a:solidFill>
                  <a:schemeClr val="tx1"/>
                </a:solidFill>
              </a:rPr>
              <a:t>highly recommended</a:t>
            </a:r>
            <a:r>
              <a:rPr lang="en-US" sz="2300">
                <a:solidFill>
                  <a:schemeClr val="tx1"/>
                </a:solidFill>
              </a:rPr>
              <a:t>” and “</a:t>
            </a:r>
            <a:r>
              <a:rPr lang="en-US" sz="2300" b="1">
                <a:solidFill>
                  <a:schemeClr val="tx1"/>
                </a:solidFill>
              </a:rPr>
              <a:t>recommended applications</a:t>
            </a:r>
            <a:r>
              <a:rPr lang="en-US" sz="2300">
                <a:solidFill>
                  <a:schemeClr val="tx1"/>
                </a:solidFill>
              </a:rPr>
              <a:t>” </a:t>
            </a:r>
          </a:p>
          <a:p>
            <a:pPr>
              <a:spcAft>
                <a:spcPts val="600"/>
              </a:spcAft>
            </a:pPr>
            <a:r>
              <a:rPr lang="en-US" sz="2300">
                <a:solidFill>
                  <a:schemeClr val="tx1"/>
                </a:solidFill>
              </a:rPr>
              <a:t>Lead applicants must request reconsideration of a Round 1 application by</a:t>
            </a:r>
            <a:r>
              <a:rPr lang="en-US" sz="2300" b="1">
                <a:solidFill>
                  <a:schemeClr val="tx1"/>
                </a:solidFill>
              </a:rPr>
              <a:t> July 1, 2024</a:t>
            </a:r>
          </a:p>
          <a:p>
            <a:pPr>
              <a:spcAft>
                <a:spcPts val="600"/>
              </a:spcAft>
            </a:pPr>
            <a:r>
              <a:rPr lang="en-US" sz="2300">
                <a:solidFill>
                  <a:schemeClr val="tx1"/>
                </a:solidFill>
              </a:rPr>
              <a:t>Respond to the email sent by FHWA from </a:t>
            </a:r>
            <a:r>
              <a:rPr lang="en-US" sz="2300" b="1">
                <a:solidFill>
                  <a:schemeClr val="tx1"/>
                </a:solidFill>
              </a:rPr>
              <a:t>CFIgrants@dot.gov</a:t>
            </a:r>
          </a:p>
          <a:p>
            <a:endParaRPr lang="en-US">
              <a:solidFill>
                <a:schemeClr val="tx1"/>
              </a:solidFill>
            </a:endParaRPr>
          </a:p>
        </p:txBody>
      </p:sp>
      <p:sp>
        <p:nvSpPr>
          <p:cNvPr id="9" name="Title 8">
            <a:extLst>
              <a:ext uri="{FF2B5EF4-FFF2-40B4-BE49-F238E27FC236}">
                <a16:creationId xmlns:a16="http://schemas.microsoft.com/office/drawing/2014/main" id="{372B5516-41EA-9B39-E2B3-966EE0EC0A2C}"/>
              </a:ext>
            </a:extLst>
          </p:cNvPr>
          <p:cNvSpPr>
            <a:spLocks noGrp="1"/>
          </p:cNvSpPr>
          <p:nvPr>
            <p:ph type="title"/>
          </p:nvPr>
        </p:nvSpPr>
        <p:spPr/>
        <p:txBody>
          <a:bodyPr/>
          <a:lstStyle/>
          <a:p>
            <a:pPr>
              <a:lnSpc>
                <a:spcPct val="75301"/>
              </a:lnSpc>
            </a:pPr>
            <a:endParaRPr lang="en-US"/>
          </a:p>
        </p:txBody>
      </p:sp>
      <p:sp>
        <p:nvSpPr>
          <p:cNvPr id="10" name="Title 2">
            <a:extLst>
              <a:ext uri="{FF2B5EF4-FFF2-40B4-BE49-F238E27FC236}">
                <a16:creationId xmlns:a16="http://schemas.microsoft.com/office/drawing/2014/main" id="{AE709021-4057-63ED-4A13-33A3503365DF}"/>
              </a:ext>
            </a:extLst>
          </p:cNvPr>
          <p:cNvSpPr txBox="1">
            <a:spLocks/>
          </p:cNvSpPr>
          <p:nvPr/>
        </p:nvSpPr>
        <p:spPr>
          <a:xfrm>
            <a:off x="1" y="497059"/>
            <a:ext cx="8153400" cy="685800"/>
          </a:xfrm>
          <a:prstGeom prst="rect">
            <a:avLst/>
          </a:prstGeom>
          <a:solidFill>
            <a:schemeClr val="accent1">
              <a:lumMod val="75000"/>
            </a:schemeClr>
          </a:solidFill>
        </p:spPr>
        <p:txBody>
          <a:bodyPr vert="horz" lIns="228600" tIns="118872" rIns="91440" bIns="45720" rtlCol="0" anchor="ctr">
            <a:noAutofit/>
          </a:bodyPr>
          <a:lstStyle>
            <a:lvl1pPr marL="0" algn="l" defTabSz="609585" rtl="0" eaLnBrk="1" latinLnBrk="0" hangingPunct="1">
              <a:lnSpc>
                <a:spcPts val="4000"/>
              </a:lnSpc>
              <a:spcBef>
                <a:spcPts val="0"/>
              </a:spcBef>
              <a:buNone/>
              <a:defRPr sz="3200" kern="1200" spc="-53" baseline="0">
                <a:solidFill>
                  <a:schemeClr val="accent6"/>
                </a:solidFill>
                <a:latin typeface="Montserrat" panose="00000500000000000000" pitchFamily="2" charset="0"/>
                <a:ea typeface="Roboto" panose="02000000000000000000" pitchFamily="2" charset="0"/>
                <a:cs typeface="Roboto" panose="02000000000000000000" pitchFamily="2" charset="0"/>
              </a:defRPr>
            </a:lvl1pPr>
          </a:lstStyle>
          <a:p>
            <a:pPr>
              <a:lnSpc>
                <a:spcPct val="100000"/>
              </a:lnSpc>
            </a:pPr>
            <a:r>
              <a:rPr lang="en-US" sz="2800" b="1" spc="0">
                <a:solidFill>
                  <a:schemeClr val="bg1"/>
                </a:solidFill>
              </a:rPr>
              <a:t>Funding Details</a:t>
            </a:r>
          </a:p>
        </p:txBody>
      </p:sp>
    </p:spTree>
    <p:extLst>
      <p:ext uri="{BB962C8B-B14F-4D97-AF65-F5344CB8AC3E}">
        <p14:creationId xmlns:p14="http://schemas.microsoft.com/office/powerpoint/2010/main" val="1129378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7579A9-C3C6-AA4F-0236-58AA4231E1B6}"/>
              </a:ext>
            </a:extLst>
          </p:cNvPr>
          <p:cNvPicPr>
            <a:picLocks noChangeAspect="1"/>
          </p:cNvPicPr>
          <p:nvPr/>
        </p:nvPicPr>
        <p:blipFill>
          <a:blip r:embed="rId2"/>
          <a:stretch>
            <a:fillRect/>
          </a:stretch>
        </p:blipFill>
        <p:spPr>
          <a:xfrm>
            <a:off x="4033471" y="3114955"/>
            <a:ext cx="4641850" cy="1632409"/>
          </a:xfrm>
          <a:prstGeom prst="rect">
            <a:avLst/>
          </a:prstGeom>
          <a:effectLst>
            <a:outerShdw blurRad="50800" dist="38100" dir="2700000" algn="tl" rotWithShape="0">
              <a:prstClr val="black">
                <a:alpha val="40000"/>
              </a:prstClr>
            </a:outerShdw>
          </a:effectLst>
        </p:spPr>
      </p:pic>
      <p:sp>
        <p:nvSpPr>
          <p:cNvPr id="2" name="Content Placeholder 1">
            <a:extLst>
              <a:ext uri="{FF2B5EF4-FFF2-40B4-BE49-F238E27FC236}">
                <a16:creationId xmlns:a16="http://schemas.microsoft.com/office/drawing/2014/main" id="{19229D59-FED9-9A24-E92D-3C18D273CB6D}"/>
              </a:ext>
            </a:extLst>
          </p:cNvPr>
          <p:cNvSpPr>
            <a:spLocks noGrp="1"/>
          </p:cNvSpPr>
          <p:nvPr>
            <p:ph idx="1"/>
          </p:nvPr>
        </p:nvSpPr>
        <p:spPr>
          <a:xfrm>
            <a:off x="335280" y="396136"/>
            <a:ext cx="8294370" cy="1845414"/>
          </a:xfrm>
          <a:solidFill>
            <a:schemeClr val="bg1"/>
          </a:solidFill>
        </p:spPr>
        <p:txBody>
          <a:bodyPr>
            <a:normAutofit/>
          </a:bodyPr>
          <a:lstStyle/>
          <a:p>
            <a:pPr marL="0" indent="0" algn="ctr">
              <a:buNone/>
            </a:pPr>
            <a:r>
              <a:rPr lang="en-US" sz="2400">
                <a:solidFill>
                  <a:schemeClr val="tx1"/>
                </a:solidFill>
              </a:rPr>
              <a:t>Questions for the Charging and Fueling Infrastructure Discretionary Grant Program should be submitted to </a:t>
            </a:r>
            <a:r>
              <a:rPr lang="en-US" sz="2400" b="1">
                <a:solidFill>
                  <a:schemeClr val="tx1"/>
                </a:solidFill>
                <a:hlinkClick r:id="rId3"/>
              </a:rPr>
              <a:t>CFIgrants@dot.gov</a:t>
            </a:r>
            <a:r>
              <a:rPr lang="en-US" sz="2400" b="1">
                <a:solidFill>
                  <a:schemeClr val="tx1"/>
                </a:solidFill>
              </a:rPr>
              <a:t> </a:t>
            </a:r>
          </a:p>
          <a:p>
            <a:pPr marL="0" indent="0" algn="ctr">
              <a:buNone/>
            </a:pPr>
            <a:r>
              <a:rPr lang="en-US" sz="2400">
                <a:solidFill>
                  <a:schemeClr val="tx1"/>
                </a:solidFill>
              </a:rPr>
              <a:t>by</a:t>
            </a:r>
            <a:r>
              <a:rPr lang="en-US" sz="2400" b="1">
                <a:solidFill>
                  <a:schemeClr val="tx1"/>
                </a:solidFill>
              </a:rPr>
              <a:t> July 29, 2024</a:t>
            </a:r>
          </a:p>
        </p:txBody>
      </p:sp>
      <p:sp>
        <p:nvSpPr>
          <p:cNvPr id="3" name="Footer Placeholder 2">
            <a:extLst>
              <a:ext uri="{FF2B5EF4-FFF2-40B4-BE49-F238E27FC236}">
                <a16:creationId xmlns:a16="http://schemas.microsoft.com/office/drawing/2014/main" id="{B2A207EA-5B8A-5C3D-DEAE-151A492FDA01}"/>
              </a:ext>
            </a:extLst>
          </p:cNvPr>
          <p:cNvSpPr>
            <a:spLocks noGrp="1"/>
          </p:cNvSpPr>
          <p:nvPr>
            <p:ph type="ftr" sz="quarter" idx="10"/>
          </p:nvPr>
        </p:nvSpPr>
        <p:spPr/>
        <p:txBody>
          <a:bodyPr/>
          <a:lstStyle/>
          <a:p>
            <a:pPr algn="r" defTabSz="457189">
              <a:defRPr/>
            </a:pPr>
            <a:r>
              <a:rPr lang="en-US">
                <a:solidFill>
                  <a:srgbClr val="333333"/>
                </a:solidFill>
              </a:rPr>
              <a:t>driveelectric.gov  |  </a:t>
            </a:r>
            <a:fld id="{0F99AC56-3AFA-4382-996D-1F71D0DBB877}" type="slidenum">
              <a:rPr lang="en-US">
                <a:solidFill>
                  <a:srgbClr val="333333"/>
                </a:solidFill>
              </a:rPr>
              <a:pPr algn="r" defTabSz="457189">
                <a:defRPr/>
              </a:pPr>
              <a:t>16</a:t>
            </a:fld>
            <a:endParaRPr lang="en-US">
              <a:solidFill>
                <a:srgbClr val="333333"/>
              </a:solidFill>
            </a:endParaRPr>
          </a:p>
        </p:txBody>
      </p:sp>
      <p:cxnSp>
        <p:nvCxnSpPr>
          <p:cNvPr id="8" name="Straight Connector 7">
            <a:extLst>
              <a:ext uri="{FF2B5EF4-FFF2-40B4-BE49-F238E27FC236}">
                <a16:creationId xmlns:a16="http://schemas.microsoft.com/office/drawing/2014/main" id="{C09C7134-D00C-A4F6-6F52-D5160A652CAE}"/>
              </a:ext>
            </a:extLst>
          </p:cNvPr>
          <p:cNvCxnSpPr/>
          <p:nvPr/>
        </p:nvCxnSpPr>
        <p:spPr>
          <a:xfrm>
            <a:off x="3989021" y="1573775"/>
            <a:ext cx="2926080" cy="0"/>
          </a:xfrm>
          <a:prstGeom prst="line">
            <a:avLst/>
          </a:prstGeom>
          <a:ln>
            <a:solidFill>
              <a:srgbClr val="F57F29"/>
            </a:solidFill>
          </a:ln>
        </p:spPr>
        <p:style>
          <a:lnRef idx="2">
            <a:schemeClr val="accent3"/>
          </a:lnRef>
          <a:fillRef idx="0">
            <a:schemeClr val="accent3"/>
          </a:fillRef>
          <a:effectRef idx="1">
            <a:schemeClr val="accent3"/>
          </a:effectRef>
          <a:fontRef idx="minor">
            <a:schemeClr val="tx1"/>
          </a:fontRef>
        </p:style>
      </p:cxnSp>
      <p:pic>
        <p:nvPicPr>
          <p:cNvPr id="7" name="Picture 6">
            <a:extLst>
              <a:ext uri="{FF2B5EF4-FFF2-40B4-BE49-F238E27FC236}">
                <a16:creationId xmlns:a16="http://schemas.microsoft.com/office/drawing/2014/main" id="{F7FF1692-D3AD-3A11-EF1F-D9EC6E7190D1}"/>
              </a:ext>
            </a:extLst>
          </p:cNvPr>
          <p:cNvPicPr>
            <a:picLocks noChangeAspect="1"/>
          </p:cNvPicPr>
          <p:nvPr/>
        </p:nvPicPr>
        <p:blipFill>
          <a:blip r:embed="rId4"/>
          <a:stretch>
            <a:fillRect/>
          </a:stretch>
        </p:blipFill>
        <p:spPr>
          <a:xfrm>
            <a:off x="519479" y="2372174"/>
            <a:ext cx="4184650" cy="11853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4132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5BC8B365-2121-084C-95B0-77A85396EB54}"/>
              </a:ext>
            </a:extLst>
          </p:cNvPr>
          <p:cNvSpPr>
            <a:spLocks noGrp="1"/>
          </p:cNvSpPr>
          <p:nvPr>
            <p:ph type="title"/>
          </p:nvPr>
        </p:nvSpPr>
        <p:spPr>
          <a:xfrm>
            <a:off x="176523" y="-25960"/>
            <a:ext cx="8229600" cy="827357"/>
          </a:xfrm>
        </p:spPr>
        <p:txBody>
          <a:bodyPr>
            <a:normAutofit/>
          </a:bodyPr>
          <a:lstStyle/>
          <a:p>
            <a:pPr>
              <a:lnSpc>
                <a:spcPct val="75301"/>
              </a:lnSpc>
            </a:pPr>
            <a:r>
              <a:rPr lang="en-US" b="1">
                <a:solidFill>
                  <a:schemeClr val="tx1"/>
                </a:solidFill>
                <a:latin typeface="Montserrat"/>
                <a:ea typeface="Roboto"/>
                <a:cs typeface="Roboto"/>
              </a:rPr>
              <a:t>Joint Office Structure</a:t>
            </a:r>
            <a:endParaRPr lang="en-US" b="1">
              <a:solidFill>
                <a:schemeClr val="tx1"/>
              </a:solidFill>
              <a:cs typeface="Calibri Light"/>
            </a:endParaRPr>
          </a:p>
        </p:txBody>
      </p:sp>
      <p:sp>
        <p:nvSpPr>
          <p:cNvPr id="33" name="Footer Placeholder 5">
            <a:extLst>
              <a:ext uri="{FF2B5EF4-FFF2-40B4-BE49-F238E27FC236}">
                <a16:creationId xmlns:a16="http://schemas.microsoft.com/office/drawing/2014/main" id="{1E2B536C-9E47-43A5-8D1A-59D66D205934}"/>
              </a:ext>
            </a:extLst>
          </p:cNvPr>
          <p:cNvSpPr txBox="1">
            <a:spLocks/>
          </p:cNvSpPr>
          <p:nvPr/>
        </p:nvSpPr>
        <p:spPr>
          <a:xfrm>
            <a:off x="5383837" y="5012400"/>
            <a:ext cx="3086100" cy="138228"/>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latin typeface="Avenir Next LT Pro"/>
              </a:rPr>
              <a:t>Draft—Do Not Distribute</a:t>
            </a:r>
          </a:p>
        </p:txBody>
      </p:sp>
      <p:cxnSp>
        <p:nvCxnSpPr>
          <p:cNvPr id="64" name="Straight Connector 63">
            <a:extLst>
              <a:ext uri="{FF2B5EF4-FFF2-40B4-BE49-F238E27FC236}">
                <a16:creationId xmlns:a16="http://schemas.microsoft.com/office/drawing/2014/main" id="{60B882F7-4997-2990-ABC2-811B08E49D44}"/>
              </a:ext>
            </a:extLst>
          </p:cNvPr>
          <p:cNvCxnSpPr/>
          <p:nvPr/>
        </p:nvCxnSpPr>
        <p:spPr>
          <a:xfrm>
            <a:off x="3258635" y="2423747"/>
            <a:ext cx="0" cy="0"/>
          </a:xfrm>
          <a:prstGeom prst="line">
            <a:avLst/>
          </a:prstGeom>
          <a:noFill/>
          <a:ln w="9525" cap="flat" cmpd="sng" algn="ctr">
            <a:solidFill>
              <a:srgbClr val="4472C4"/>
            </a:solidFill>
            <a:prstDash val="solid"/>
            <a:round/>
          </a:ln>
          <a:effectLst/>
        </p:spPr>
      </p:cxnSp>
      <p:cxnSp>
        <p:nvCxnSpPr>
          <p:cNvPr id="65" name="Straight Connector 64">
            <a:extLst>
              <a:ext uri="{FF2B5EF4-FFF2-40B4-BE49-F238E27FC236}">
                <a16:creationId xmlns:a16="http://schemas.microsoft.com/office/drawing/2014/main" id="{D13D313B-1D17-5584-B9BD-DB199F83D83A}"/>
              </a:ext>
            </a:extLst>
          </p:cNvPr>
          <p:cNvCxnSpPr/>
          <p:nvPr/>
        </p:nvCxnSpPr>
        <p:spPr>
          <a:xfrm>
            <a:off x="3258635" y="2423747"/>
            <a:ext cx="0" cy="0"/>
          </a:xfrm>
          <a:prstGeom prst="line">
            <a:avLst/>
          </a:prstGeom>
          <a:noFill/>
          <a:ln w="9525" cap="flat" cmpd="sng" algn="ctr">
            <a:solidFill>
              <a:srgbClr val="4472C4"/>
            </a:solidFill>
            <a:prstDash val="solid"/>
            <a:round/>
          </a:ln>
          <a:effectLst/>
        </p:spPr>
      </p:cxnSp>
      <p:cxnSp>
        <p:nvCxnSpPr>
          <p:cNvPr id="66" name="Straight Connector 65">
            <a:extLst>
              <a:ext uri="{FF2B5EF4-FFF2-40B4-BE49-F238E27FC236}">
                <a16:creationId xmlns:a16="http://schemas.microsoft.com/office/drawing/2014/main" id="{424D28A0-DF9D-FBEE-1932-C08399DE57DF}"/>
              </a:ext>
            </a:extLst>
          </p:cNvPr>
          <p:cNvCxnSpPr/>
          <p:nvPr/>
        </p:nvCxnSpPr>
        <p:spPr>
          <a:xfrm>
            <a:off x="1188026" y="4086947"/>
            <a:ext cx="0" cy="0"/>
          </a:xfrm>
          <a:prstGeom prst="line">
            <a:avLst/>
          </a:prstGeom>
          <a:noFill/>
          <a:ln w="9525" cap="flat" cmpd="sng" algn="ctr">
            <a:solidFill>
              <a:srgbClr val="4472C4"/>
            </a:solidFill>
            <a:prstDash val="solid"/>
            <a:round/>
          </a:ln>
          <a:effectLst/>
        </p:spPr>
      </p:cxnSp>
      <p:cxnSp>
        <p:nvCxnSpPr>
          <p:cNvPr id="19" name="Straight Connector 18">
            <a:extLst>
              <a:ext uri="{FF2B5EF4-FFF2-40B4-BE49-F238E27FC236}">
                <a16:creationId xmlns:a16="http://schemas.microsoft.com/office/drawing/2014/main" id="{85855111-7B02-FC90-682A-7BE219763F31}"/>
              </a:ext>
            </a:extLst>
          </p:cNvPr>
          <p:cNvCxnSpPr>
            <a:cxnSpLocks/>
          </p:cNvCxnSpPr>
          <p:nvPr/>
        </p:nvCxnSpPr>
        <p:spPr>
          <a:xfrm>
            <a:off x="5138189" y="2746137"/>
            <a:ext cx="0" cy="368762"/>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EA643092-286D-8064-63C6-F95D9500DE15}"/>
              </a:ext>
            </a:extLst>
          </p:cNvPr>
          <p:cNvCxnSpPr>
            <a:cxnSpLocks/>
          </p:cNvCxnSpPr>
          <p:nvPr/>
        </p:nvCxnSpPr>
        <p:spPr>
          <a:xfrm flipH="1">
            <a:off x="1292232" y="3126474"/>
            <a:ext cx="6405852"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290184DE-1AAF-3B26-749F-D22FCB5C9EC8}"/>
              </a:ext>
            </a:extLst>
          </p:cNvPr>
          <p:cNvCxnSpPr>
            <a:cxnSpLocks/>
          </p:cNvCxnSpPr>
          <p:nvPr/>
        </p:nvCxnSpPr>
        <p:spPr>
          <a:xfrm>
            <a:off x="1296782" y="3114899"/>
            <a:ext cx="0" cy="189923"/>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3D121532-4F9E-A789-F6DB-E55AF8EADA13}"/>
              </a:ext>
            </a:extLst>
          </p:cNvPr>
          <p:cNvCxnSpPr>
            <a:cxnSpLocks/>
          </p:cNvCxnSpPr>
          <p:nvPr/>
        </p:nvCxnSpPr>
        <p:spPr>
          <a:xfrm>
            <a:off x="3481369" y="3116119"/>
            <a:ext cx="0" cy="189923"/>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9131719A-C747-A02C-8203-9B39002A0DE0}"/>
              </a:ext>
            </a:extLst>
          </p:cNvPr>
          <p:cNvCxnSpPr>
            <a:cxnSpLocks/>
          </p:cNvCxnSpPr>
          <p:nvPr/>
        </p:nvCxnSpPr>
        <p:spPr>
          <a:xfrm>
            <a:off x="5578316" y="3114899"/>
            <a:ext cx="0" cy="189923"/>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3AC74FD8-BC53-BB09-91B4-0CC13A85D3DE}"/>
              </a:ext>
            </a:extLst>
          </p:cNvPr>
          <p:cNvCxnSpPr>
            <a:cxnSpLocks/>
          </p:cNvCxnSpPr>
          <p:nvPr/>
        </p:nvCxnSpPr>
        <p:spPr>
          <a:xfrm>
            <a:off x="7698084" y="3117646"/>
            <a:ext cx="0" cy="189923"/>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683C90DF-66DF-E717-1CC8-8BEC3F530683}"/>
              </a:ext>
            </a:extLst>
          </p:cNvPr>
          <p:cNvCxnSpPr>
            <a:cxnSpLocks/>
            <a:stCxn id="100" idx="2"/>
            <a:endCxn id="79" idx="0"/>
          </p:cNvCxnSpPr>
          <p:nvPr/>
        </p:nvCxnSpPr>
        <p:spPr>
          <a:xfrm flipH="1">
            <a:off x="5138190" y="1689785"/>
            <a:ext cx="2" cy="203135"/>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1ABFBDFB-3319-F27B-5325-F9D420008121}"/>
              </a:ext>
            </a:extLst>
          </p:cNvPr>
          <p:cNvCxnSpPr>
            <a:cxnSpLocks/>
            <a:stCxn id="100" idx="1"/>
            <a:endCxn id="21" idx="3"/>
          </p:cNvCxnSpPr>
          <p:nvPr/>
        </p:nvCxnSpPr>
        <p:spPr>
          <a:xfrm flipH="1">
            <a:off x="4006769" y="1274431"/>
            <a:ext cx="318900" cy="0"/>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DE56D193-1DD1-9112-C09E-F992EBE35A39}"/>
              </a:ext>
            </a:extLst>
          </p:cNvPr>
          <p:cNvCxnSpPr>
            <a:cxnSpLocks/>
            <a:stCxn id="87" idx="1"/>
            <a:endCxn id="100" idx="3"/>
          </p:cNvCxnSpPr>
          <p:nvPr/>
        </p:nvCxnSpPr>
        <p:spPr>
          <a:xfrm flipH="1">
            <a:off x="5950714" y="1273085"/>
            <a:ext cx="718486" cy="1346"/>
          </a:xfrm>
          <a:prstGeom prst="line">
            <a:avLst/>
          </a:prstGeom>
        </p:spPr>
        <p:style>
          <a:lnRef idx="2">
            <a:schemeClr val="dk1"/>
          </a:lnRef>
          <a:fillRef idx="0">
            <a:schemeClr val="dk1"/>
          </a:fillRef>
          <a:effectRef idx="1">
            <a:schemeClr val="dk1"/>
          </a:effectRef>
          <a:fontRef idx="minor">
            <a:schemeClr val="tx1"/>
          </a:fontRef>
        </p:style>
      </p:cxnSp>
      <p:cxnSp>
        <p:nvCxnSpPr>
          <p:cNvPr id="73" name="Connector: Elbow 72">
            <a:extLst>
              <a:ext uri="{FF2B5EF4-FFF2-40B4-BE49-F238E27FC236}">
                <a16:creationId xmlns:a16="http://schemas.microsoft.com/office/drawing/2014/main" id="{C3DA1EF5-9F8E-B7CB-D1B5-D27823B0E7B7}"/>
              </a:ext>
            </a:extLst>
          </p:cNvPr>
          <p:cNvCxnSpPr>
            <a:stCxn id="100" idx="3"/>
            <a:endCxn id="96" idx="1"/>
          </p:cNvCxnSpPr>
          <p:nvPr/>
        </p:nvCxnSpPr>
        <p:spPr>
          <a:xfrm>
            <a:off x="5950714" y="1274431"/>
            <a:ext cx="718486" cy="1142606"/>
          </a:xfrm>
          <a:prstGeom prst="bentConnector3">
            <a:avLst>
              <a:gd name="adj1" fmla="val 50000"/>
            </a:avLst>
          </a:prstGeom>
        </p:spPr>
        <p:style>
          <a:lnRef idx="2">
            <a:schemeClr val="dk1"/>
          </a:lnRef>
          <a:fillRef idx="0">
            <a:schemeClr val="dk1"/>
          </a:fillRef>
          <a:effectRef idx="1">
            <a:schemeClr val="dk1"/>
          </a:effectRef>
          <a:fontRef idx="minor">
            <a:schemeClr val="tx1"/>
          </a:fontRef>
        </p:style>
      </p:cxnSp>
      <p:sp>
        <p:nvSpPr>
          <p:cNvPr id="14" name="Rectangle 13">
            <a:extLst>
              <a:ext uri="{FF2B5EF4-FFF2-40B4-BE49-F238E27FC236}">
                <a16:creationId xmlns:a16="http://schemas.microsoft.com/office/drawing/2014/main" id="{8C5F0875-2F8A-C133-10C7-53E6AA3ECF56}"/>
              </a:ext>
            </a:extLst>
          </p:cNvPr>
          <p:cNvSpPr/>
          <p:nvPr/>
        </p:nvSpPr>
        <p:spPr>
          <a:xfrm>
            <a:off x="6888132" y="3302801"/>
            <a:ext cx="1619906" cy="1063714"/>
          </a:xfrm>
          <a:prstGeom prst="rect">
            <a:avLst/>
          </a:prstGeom>
          <a:solidFill>
            <a:schemeClr val="accent2">
              <a:lumMod val="75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34290" rIns="68572" bIns="34286" rtlCol="0" anchor="ctr" anchorCtr="0"/>
          <a:lstStyle/>
          <a:p>
            <a:pPr algn="ctr" defTabSz="685766" fontAlgn="base">
              <a:spcBef>
                <a:spcPct val="0"/>
              </a:spcBef>
              <a:spcAft>
                <a:spcPct val="0"/>
              </a:spcAft>
              <a:defRPr/>
            </a:pPr>
            <a:endParaRPr lang="en-US" sz="1200" b="1" kern="0">
              <a:solidFill>
                <a:schemeClr val="bg1"/>
              </a:solidFill>
              <a:latin typeface="Montserrat" panose="00000500000000000000" pitchFamily="2" charset="0"/>
              <a:cs typeface="Calibri"/>
            </a:endParaRPr>
          </a:p>
          <a:p>
            <a:pPr algn="ctr" defTabSz="685766">
              <a:spcBef>
                <a:spcPct val="0"/>
              </a:spcBef>
              <a:spcAft>
                <a:spcPct val="0"/>
              </a:spcAft>
              <a:defRPr/>
            </a:pPr>
            <a:endParaRPr lang="en-US" sz="1200" b="1" kern="0">
              <a:solidFill>
                <a:schemeClr val="bg1"/>
              </a:solidFill>
              <a:latin typeface="Montserrat" panose="00000500000000000000" pitchFamily="2" charset="0"/>
              <a:ea typeface="Calibri"/>
              <a:cs typeface="Calibri"/>
            </a:endParaRPr>
          </a:p>
          <a:p>
            <a:pPr algn="ctr" defTabSz="685766">
              <a:spcBef>
                <a:spcPct val="0"/>
              </a:spcBef>
              <a:spcAft>
                <a:spcPct val="0"/>
              </a:spcAft>
              <a:defRPr/>
            </a:pPr>
            <a:r>
              <a:rPr lang="en-US" sz="1200" b="1" kern="0">
                <a:solidFill>
                  <a:schemeClr val="bg1"/>
                </a:solidFill>
                <a:latin typeface="Montserrat" panose="00000500000000000000" pitchFamily="2" charset="0"/>
                <a:cs typeface="Calibri"/>
              </a:rPr>
              <a:t>Communication and Education Team</a:t>
            </a:r>
          </a:p>
          <a:p>
            <a:pPr algn="ctr" defTabSz="685766">
              <a:spcBef>
                <a:spcPct val="0"/>
              </a:spcBef>
              <a:spcAft>
                <a:spcPct val="0"/>
              </a:spcAft>
              <a:defRPr/>
            </a:pPr>
            <a:endParaRPr lang="en-US" sz="1200" kern="0">
              <a:solidFill>
                <a:schemeClr val="bg1"/>
              </a:solidFill>
              <a:latin typeface="Montserrat" panose="00000500000000000000" pitchFamily="2" charset="0"/>
              <a:ea typeface="+mn-lt"/>
              <a:cs typeface="+mn-lt"/>
            </a:endParaRPr>
          </a:p>
          <a:p>
            <a:pPr algn="ctr" defTabSz="685766">
              <a:defRPr/>
            </a:pPr>
            <a:endParaRPr lang="en-US" sz="1200" b="1" kern="0">
              <a:solidFill>
                <a:schemeClr val="bg1"/>
              </a:solidFill>
              <a:latin typeface="Montserrat" panose="00000500000000000000" pitchFamily="2" charset="0"/>
              <a:cs typeface="Calibri"/>
            </a:endParaRPr>
          </a:p>
        </p:txBody>
      </p:sp>
      <p:sp>
        <p:nvSpPr>
          <p:cNvPr id="13" name="Rectangle 12">
            <a:extLst>
              <a:ext uri="{FF2B5EF4-FFF2-40B4-BE49-F238E27FC236}">
                <a16:creationId xmlns:a16="http://schemas.microsoft.com/office/drawing/2014/main" id="{9E241446-C107-E74B-6BD5-13FC90DC2423}"/>
              </a:ext>
            </a:extLst>
          </p:cNvPr>
          <p:cNvSpPr/>
          <p:nvPr/>
        </p:nvSpPr>
        <p:spPr>
          <a:xfrm>
            <a:off x="4797666" y="3303595"/>
            <a:ext cx="1619906" cy="1063714"/>
          </a:xfrm>
          <a:prstGeom prst="rect">
            <a:avLst/>
          </a:prstGeom>
          <a:solidFill>
            <a:schemeClr val="accent2">
              <a:lumMod val="75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34290" rIns="68572" bIns="34286" rtlCol="0" anchor="ctr" anchorCtr="0"/>
          <a:lstStyle/>
          <a:p>
            <a:pPr algn="ctr" defTabSz="685766" fontAlgn="base">
              <a:spcBef>
                <a:spcPct val="0"/>
              </a:spcBef>
              <a:spcAft>
                <a:spcPct val="0"/>
              </a:spcAft>
              <a:defRPr/>
            </a:pPr>
            <a:endParaRPr lang="en-US" sz="1200" b="1" kern="0">
              <a:solidFill>
                <a:schemeClr val="bg1"/>
              </a:solidFill>
              <a:latin typeface="Montserrat" panose="00000500000000000000" pitchFamily="2" charset="0"/>
              <a:cs typeface="Calibri"/>
            </a:endParaRPr>
          </a:p>
          <a:p>
            <a:pPr algn="ctr" defTabSz="685766">
              <a:spcBef>
                <a:spcPct val="0"/>
              </a:spcBef>
              <a:spcAft>
                <a:spcPct val="0"/>
              </a:spcAft>
              <a:defRPr/>
            </a:pPr>
            <a:endParaRPr lang="en-US" sz="1200" b="1" kern="0">
              <a:solidFill>
                <a:schemeClr val="bg1"/>
              </a:solidFill>
              <a:latin typeface="Montserrat" panose="00000500000000000000" pitchFamily="2" charset="0"/>
              <a:ea typeface="Calibri"/>
              <a:cs typeface="Calibri"/>
            </a:endParaRPr>
          </a:p>
          <a:p>
            <a:pPr algn="ctr" defTabSz="685766">
              <a:spcBef>
                <a:spcPct val="0"/>
              </a:spcBef>
              <a:spcAft>
                <a:spcPct val="0"/>
              </a:spcAft>
              <a:defRPr/>
            </a:pPr>
            <a:r>
              <a:rPr lang="en-US" sz="1200" b="1" kern="0">
                <a:solidFill>
                  <a:schemeClr val="bg1"/>
                </a:solidFill>
                <a:latin typeface="Montserrat" panose="00000500000000000000" pitchFamily="2" charset="0"/>
                <a:cs typeface="Calibri"/>
              </a:rPr>
              <a:t>Data and Analysis Team</a:t>
            </a:r>
          </a:p>
          <a:p>
            <a:pPr algn="ctr" defTabSz="685766">
              <a:spcBef>
                <a:spcPct val="0"/>
              </a:spcBef>
              <a:spcAft>
                <a:spcPct val="0"/>
              </a:spcAft>
              <a:defRPr/>
            </a:pPr>
            <a:endParaRPr lang="en-US" sz="1200" kern="0">
              <a:solidFill>
                <a:schemeClr val="bg1"/>
              </a:solidFill>
              <a:latin typeface="Montserrat" panose="00000500000000000000" pitchFamily="2" charset="0"/>
              <a:ea typeface="+mn-lt"/>
              <a:cs typeface="+mn-lt"/>
            </a:endParaRPr>
          </a:p>
          <a:p>
            <a:pPr algn="ctr" defTabSz="685766">
              <a:defRPr/>
            </a:pPr>
            <a:endParaRPr lang="en-US" sz="1200" kern="0">
              <a:solidFill>
                <a:schemeClr val="bg1"/>
              </a:solidFill>
              <a:latin typeface="Montserrat" panose="00000500000000000000" pitchFamily="2" charset="0"/>
              <a:ea typeface="+mn-lt"/>
              <a:cs typeface="+mn-lt"/>
            </a:endParaRPr>
          </a:p>
        </p:txBody>
      </p:sp>
      <p:sp>
        <p:nvSpPr>
          <p:cNvPr id="12" name="Rectangle 11">
            <a:extLst>
              <a:ext uri="{FF2B5EF4-FFF2-40B4-BE49-F238E27FC236}">
                <a16:creationId xmlns:a16="http://schemas.microsoft.com/office/drawing/2014/main" id="{B6442AB8-7E87-6F54-53B0-CFAF27659E6C}"/>
              </a:ext>
            </a:extLst>
          </p:cNvPr>
          <p:cNvSpPr/>
          <p:nvPr/>
        </p:nvSpPr>
        <p:spPr>
          <a:xfrm>
            <a:off x="2671417" y="3302801"/>
            <a:ext cx="1619906" cy="1063714"/>
          </a:xfrm>
          <a:prstGeom prst="rect">
            <a:avLst/>
          </a:prstGeom>
          <a:solidFill>
            <a:schemeClr val="accent2">
              <a:lumMod val="75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34290" rIns="68572" bIns="34286" rtlCol="0" anchor="ctr" anchorCtr="0"/>
          <a:lstStyle/>
          <a:p>
            <a:pPr algn="ctr" defTabSz="685766" fontAlgn="base">
              <a:spcBef>
                <a:spcPct val="0"/>
              </a:spcBef>
              <a:spcAft>
                <a:spcPct val="0"/>
              </a:spcAft>
              <a:defRPr/>
            </a:pPr>
            <a:endParaRPr lang="en-US" sz="1200" b="1" kern="0">
              <a:solidFill>
                <a:schemeClr val="bg1"/>
              </a:solidFill>
              <a:latin typeface="Montserrat" panose="00000500000000000000" pitchFamily="2" charset="0"/>
              <a:cs typeface="Calibri"/>
            </a:endParaRPr>
          </a:p>
          <a:p>
            <a:pPr algn="ctr" defTabSz="685766">
              <a:spcBef>
                <a:spcPct val="0"/>
              </a:spcBef>
              <a:spcAft>
                <a:spcPct val="0"/>
              </a:spcAft>
              <a:defRPr/>
            </a:pPr>
            <a:endParaRPr lang="en-US" sz="1200" b="1" kern="0">
              <a:solidFill>
                <a:schemeClr val="bg1"/>
              </a:solidFill>
              <a:latin typeface="Montserrat" panose="00000500000000000000" pitchFamily="2" charset="0"/>
              <a:ea typeface="Calibri"/>
              <a:cs typeface="Calibri"/>
            </a:endParaRPr>
          </a:p>
          <a:p>
            <a:pPr algn="ctr" defTabSz="685766">
              <a:spcBef>
                <a:spcPct val="0"/>
              </a:spcBef>
              <a:spcAft>
                <a:spcPct val="0"/>
              </a:spcAft>
              <a:defRPr/>
            </a:pPr>
            <a:r>
              <a:rPr lang="en-US" sz="1200" b="1" kern="0">
                <a:solidFill>
                  <a:schemeClr val="bg1"/>
                </a:solidFill>
                <a:latin typeface="Montserrat" panose="00000500000000000000" pitchFamily="2" charset="0"/>
                <a:cs typeface="Calibri"/>
              </a:rPr>
              <a:t>Standards and Reliability </a:t>
            </a:r>
          </a:p>
          <a:p>
            <a:pPr algn="ctr" defTabSz="685766">
              <a:spcBef>
                <a:spcPct val="0"/>
              </a:spcBef>
              <a:spcAft>
                <a:spcPct val="0"/>
              </a:spcAft>
              <a:defRPr/>
            </a:pPr>
            <a:r>
              <a:rPr lang="en-US" sz="1200" b="1" kern="0">
                <a:solidFill>
                  <a:schemeClr val="bg1"/>
                </a:solidFill>
                <a:latin typeface="Montserrat" panose="00000500000000000000" pitchFamily="2" charset="0"/>
                <a:cs typeface="Calibri"/>
              </a:rPr>
              <a:t>Team </a:t>
            </a:r>
          </a:p>
          <a:p>
            <a:pPr algn="ctr" defTabSz="685766">
              <a:spcBef>
                <a:spcPct val="0"/>
              </a:spcBef>
              <a:spcAft>
                <a:spcPct val="0"/>
              </a:spcAft>
              <a:defRPr/>
            </a:pPr>
            <a:endParaRPr lang="en-US" sz="1200" kern="0">
              <a:solidFill>
                <a:schemeClr val="bg1"/>
              </a:solidFill>
              <a:latin typeface="Montserrat" panose="00000500000000000000" pitchFamily="2" charset="0"/>
              <a:ea typeface="+mn-lt"/>
              <a:cs typeface="+mn-lt"/>
            </a:endParaRPr>
          </a:p>
          <a:p>
            <a:pPr algn="ctr" defTabSz="685766">
              <a:defRPr/>
            </a:pPr>
            <a:endParaRPr lang="en-US" sz="1200" kern="0">
              <a:solidFill>
                <a:schemeClr val="bg1"/>
              </a:solidFill>
              <a:latin typeface="Montserrat" panose="00000500000000000000" pitchFamily="2" charset="0"/>
              <a:ea typeface="+mn-lt"/>
              <a:cs typeface="+mn-lt"/>
            </a:endParaRPr>
          </a:p>
        </p:txBody>
      </p:sp>
      <p:sp>
        <p:nvSpPr>
          <p:cNvPr id="2" name="Rectangle 1">
            <a:extLst>
              <a:ext uri="{FF2B5EF4-FFF2-40B4-BE49-F238E27FC236}">
                <a16:creationId xmlns:a16="http://schemas.microsoft.com/office/drawing/2014/main" id="{DC554977-472D-35B4-FC4C-7EA408205764}"/>
              </a:ext>
            </a:extLst>
          </p:cNvPr>
          <p:cNvSpPr/>
          <p:nvPr/>
        </p:nvSpPr>
        <p:spPr>
          <a:xfrm>
            <a:off x="545167" y="3300254"/>
            <a:ext cx="1619906" cy="1047474"/>
          </a:xfrm>
          <a:prstGeom prst="rect">
            <a:avLst/>
          </a:prstGeom>
          <a:solidFill>
            <a:schemeClr val="accent2">
              <a:lumMod val="75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34290" rIns="68572" bIns="34286" rtlCol="0" anchor="ctr" anchorCtr="0"/>
          <a:lstStyle/>
          <a:p>
            <a:pPr algn="ctr" defTabSz="685766" fontAlgn="base">
              <a:spcBef>
                <a:spcPct val="0"/>
              </a:spcBef>
              <a:spcAft>
                <a:spcPct val="0"/>
              </a:spcAft>
              <a:defRPr/>
            </a:pPr>
            <a:endParaRPr lang="en-US" sz="1200" b="1" kern="0">
              <a:solidFill>
                <a:schemeClr val="bg1"/>
              </a:solidFill>
              <a:latin typeface="Montserrat" panose="00000500000000000000" pitchFamily="2" charset="0"/>
              <a:cs typeface="Calibri"/>
            </a:endParaRPr>
          </a:p>
          <a:p>
            <a:pPr algn="ctr" defTabSz="685766">
              <a:spcBef>
                <a:spcPct val="0"/>
              </a:spcBef>
              <a:spcAft>
                <a:spcPct val="0"/>
              </a:spcAft>
              <a:defRPr/>
            </a:pPr>
            <a:endParaRPr lang="en-US" sz="1200" b="1" kern="0">
              <a:solidFill>
                <a:schemeClr val="bg1"/>
              </a:solidFill>
              <a:latin typeface="Montserrat" panose="00000500000000000000" pitchFamily="2" charset="0"/>
              <a:ea typeface="Calibri"/>
              <a:cs typeface="Calibri"/>
            </a:endParaRPr>
          </a:p>
          <a:p>
            <a:pPr algn="ctr" defTabSz="685766">
              <a:spcBef>
                <a:spcPct val="0"/>
              </a:spcBef>
              <a:spcAft>
                <a:spcPct val="0"/>
              </a:spcAft>
              <a:defRPr/>
            </a:pPr>
            <a:r>
              <a:rPr lang="en-US" sz="1200" b="1" kern="0">
                <a:solidFill>
                  <a:schemeClr val="bg1"/>
                </a:solidFill>
                <a:latin typeface="Montserrat" panose="00000500000000000000" pitchFamily="2" charset="0"/>
                <a:cs typeface="Calibri"/>
              </a:rPr>
              <a:t>Technical Assistance and Implementation </a:t>
            </a:r>
          </a:p>
          <a:p>
            <a:pPr algn="ctr" defTabSz="685766">
              <a:spcBef>
                <a:spcPct val="0"/>
              </a:spcBef>
              <a:spcAft>
                <a:spcPct val="0"/>
              </a:spcAft>
              <a:defRPr/>
            </a:pPr>
            <a:r>
              <a:rPr lang="en-US" sz="1200" b="1" kern="0">
                <a:solidFill>
                  <a:schemeClr val="bg1"/>
                </a:solidFill>
                <a:latin typeface="Montserrat" panose="00000500000000000000" pitchFamily="2" charset="0"/>
                <a:cs typeface="Calibri"/>
              </a:rPr>
              <a:t>Team</a:t>
            </a:r>
          </a:p>
          <a:p>
            <a:pPr algn="ctr" defTabSz="685766">
              <a:spcBef>
                <a:spcPct val="0"/>
              </a:spcBef>
              <a:spcAft>
                <a:spcPct val="0"/>
              </a:spcAft>
              <a:defRPr/>
            </a:pPr>
            <a:endParaRPr lang="en-US" sz="1200" kern="0">
              <a:solidFill>
                <a:schemeClr val="bg1"/>
              </a:solidFill>
              <a:latin typeface="Montserrat" panose="00000500000000000000" pitchFamily="2" charset="0"/>
              <a:ea typeface="+mn-lt"/>
              <a:cs typeface="+mn-lt"/>
            </a:endParaRPr>
          </a:p>
          <a:p>
            <a:pPr algn="ctr" defTabSz="685766">
              <a:defRPr/>
            </a:pPr>
            <a:endParaRPr lang="en-US" sz="1200" kern="0">
              <a:solidFill>
                <a:schemeClr val="bg1"/>
              </a:solidFill>
              <a:latin typeface="Montserrat" panose="00000500000000000000" pitchFamily="2" charset="0"/>
              <a:ea typeface="+mn-lt"/>
              <a:cs typeface="+mn-lt"/>
            </a:endParaRPr>
          </a:p>
        </p:txBody>
      </p:sp>
      <p:sp>
        <p:nvSpPr>
          <p:cNvPr id="79" name="Rectangle 78">
            <a:extLst>
              <a:ext uri="{FF2B5EF4-FFF2-40B4-BE49-F238E27FC236}">
                <a16:creationId xmlns:a16="http://schemas.microsoft.com/office/drawing/2014/main" id="{4EBF5B4B-F08D-1BEF-970A-5FC5E59518B6}"/>
              </a:ext>
            </a:extLst>
          </p:cNvPr>
          <p:cNvSpPr/>
          <p:nvPr/>
        </p:nvSpPr>
        <p:spPr>
          <a:xfrm>
            <a:off x="4325669" y="1892920"/>
            <a:ext cx="1625041" cy="853217"/>
          </a:xfrm>
          <a:prstGeom prst="rect">
            <a:avLst/>
          </a:prstGeom>
          <a:solidFill>
            <a:schemeClr val="accent2">
              <a:lumMod val="50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34290" rIns="68572" bIns="34286" rtlCol="0" anchor="ctr" anchorCtr="0"/>
          <a:lstStyle/>
          <a:p>
            <a:pPr algn="ctr" defTabSz="685766" fontAlgn="base">
              <a:spcBef>
                <a:spcPct val="0"/>
              </a:spcBef>
              <a:spcAft>
                <a:spcPct val="0"/>
              </a:spcAft>
              <a:defRPr/>
            </a:pPr>
            <a:r>
              <a:rPr lang="en-US" sz="1200" b="1" kern="0">
                <a:solidFill>
                  <a:schemeClr val="bg1"/>
                </a:solidFill>
                <a:latin typeface="Montserrat" panose="00000500000000000000" pitchFamily="2" charset="0"/>
                <a:cs typeface="Calibri"/>
              </a:rPr>
              <a:t>Deputy Director</a:t>
            </a:r>
            <a:endParaRPr lang="en-US" sz="1200" b="1" kern="0">
              <a:solidFill>
                <a:schemeClr val="bg1"/>
              </a:solidFill>
              <a:latin typeface="Montserrat" panose="00000500000000000000" pitchFamily="2" charset="0"/>
              <a:ea typeface="Calibri"/>
              <a:cs typeface="Calibri"/>
            </a:endParaRPr>
          </a:p>
        </p:txBody>
      </p:sp>
      <p:sp>
        <p:nvSpPr>
          <p:cNvPr id="96" name="Rectangle 95">
            <a:extLst>
              <a:ext uri="{FF2B5EF4-FFF2-40B4-BE49-F238E27FC236}">
                <a16:creationId xmlns:a16="http://schemas.microsoft.com/office/drawing/2014/main" id="{77B53BF4-F58D-FF99-C0E0-27DEAEA3C979}"/>
              </a:ext>
            </a:extLst>
          </p:cNvPr>
          <p:cNvSpPr/>
          <p:nvPr/>
        </p:nvSpPr>
        <p:spPr>
          <a:xfrm>
            <a:off x="6669200" y="2007197"/>
            <a:ext cx="1528994" cy="819679"/>
          </a:xfrm>
          <a:prstGeom prst="rect">
            <a:avLst/>
          </a:prstGeom>
          <a:solidFill>
            <a:schemeClr val="accent2">
              <a:lumMod val="50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34290" rIns="68572" bIns="34286" rtlCol="0" anchor="ctr" anchorCtr="0"/>
          <a:lstStyle/>
          <a:p>
            <a:pPr algn="ctr" defTabSz="685766">
              <a:spcBef>
                <a:spcPct val="0"/>
              </a:spcBef>
              <a:spcAft>
                <a:spcPct val="0"/>
              </a:spcAft>
              <a:defRPr/>
            </a:pPr>
            <a:r>
              <a:rPr lang="en-US" sz="1200" b="1" kern="0">
                <a:solidFill>
                  <a:schemeClr val="bg1"/>
                </a:solidFill>
                <a:latin typeface="Montserrat" panose="00000500000000000000" pitchFamily="2" charset="0"/>
                <a:cs typeface="Calibri"/>
              </a:rPr>
              <a:t> Operations Team</a:t>
            </a:r>
            <a:endParaRPr lang="en-US" sz="1200" kern="0">
              <a:solidFill>
                <a:schemeClr val="bg1"/>
              </a:solidFill>
              <a:latin typeface="Montserrat" panose="00000500000000000000" pitchFamily="2" charset="0"/>
              <a:ea typeface="Calibri"/>
              <a:cs typeface="Calibri" pitchFamily="34" charset="0"/>
            </a:endParaRPr>
          </a:p>
        </p:txBody>
      </p:sp>
      <p:sp>
        <p:nvSpPr>
          <p:cNvPr id="87" name="Rectangle 86">
            <a:extLst>
              <a:ext uri="{FF2B5EF4-FFF2-40B4-BE49-F238E27FC236}">
                <a16:creationId xmlns:a16="http://schemas.microsoft.com/office/drawing/2014/main" id="{80B8E32E-7EEC-6177-A9FD-D776EC5400E5}"/>
              </a:ext>
            </a:extLst>
          </p:cNvPr>
          <p:cNvSpPr/>
          <p:nvPr/>
        </p:nvSpPr>
        <p:spPr>
          <a:xfrm>
            <a:off x="6669200" y="863246"/>
            <a:ext cx="1528994" cy="819678"/>
          </a:xfrm>
          <a:prstGeom prst="rect">
            <a:avLst/>
          </a:prstGeom>
          <a:solidFill>
            <a:schemeClr val="accent2">
              <a:lumMod val="50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34290" rIns="68572" bIns="34286" rtlCol="0" anchor="ctr" anchorCtr="0"/>
          <a:lstStyle/>
          <a:p>
            <a:pPr algn="ctr" defTabSz="685766">
              <a:spcBef>
                <a:spcPct val="0"/>
              </a:spcBef>
              <a:spcAft>
                <a:spcPct val="0"/>
              </a:spcAft>
              <a:defRPr/>
            </a:pPr>
            <a:r>
              <a:rPr lang="en-US" sz="1200" b="1" kern="0">
                <a:solidFill>
                  <a:schemeClr val="bg1"/>
                </a:solidFill>
                <a:latin typeface="Montserrat" panose="00000500000000000000" pitchFamily="2" charset="0"/>
                <a:cs typeface="Calibri"/>
              </a:rPr>
              <a:t>Chief of Staff </a:t>
            </a:r>
          </a:p>
        </p:txBody>
      </p:sp>
      <p:sp>
        <p:nvSpPr>
          <p:cNvPr id="100" name="Rectangle 99">
            <a:extLst>
              <a:ext uri="{FF2B5EF4-FFF2-40B4-BE49-F238E27FC236}">
                <a16:creationId xmlns:a16="http://schemas.microsoft.com/office/drawing/2014/main" id="{79DD6B5D-1915-3374-C89C-C3AA992244D2}"/>
              </a:ext>
            </a:extLst>
          </p:cNvPr>
          <p:cNvSpPr/>
          <p:nvPr/>
        </p:nvSpPr>
        <p:spPr>
          <a:xfrm>
            <a:off x="4325669" y="859076"/>
            <a:ext cx="1625045" cy="830709"/>
          </a:xfrm>
          <a:prstGeom prst="rect">
            <a:avLst/>
          </a:prstGeom>
          <a:solidFill>
            <a:schemeClr val="accent2">
              <a:lumMod val="50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68580" rIns="68572" bIns="68580" rtlCol="0" anchor="ctr" anchorCtr="0"/>
          <a:lstStyle/>
          <a:p>
            <a:pPr algn="ctr" defTabSz="685766">
              <a:spcAft>
                <a:spcPct val="0"/>
              </a:spcAft>
              <a:defRPr/>
            </a:pPr>
            <a:r>
              <a:rPr lang="en-US" sz="1200" b="1" kern="0">
                <a:solidFill>
                  <a:schemeClr val="bg1"/>
                </a:solidFill>
                <a:latin typeface="Montserrat" panose="00000500000000000000" pitchFamily="2" charset="0"/>
                <a:cs typeface="Calibri"/>
              </a:rPr>
              <a:t>Executive Director</a:t>
            </a:r>
            <a:endParaRPr lang="en-US" sz="1200" b="1" kern="0">
              <a:solidFill>
                <a:schemeClr val="bg1"/>
              </a:solidFill>
              <a:latin typeface="Montserrat" panose="00000500000000000000" pitchFamily="2" charset="0"/>
              <a:ea typeface="Calibri"/>
              <a:cs typeface="Calibri"/>
            </a:endParaRPr>
          </a:p>
        </p:txBody>
      </p:sp>
      <p:sp>
        <p:nvSpPr>
          <p:cNvPr id="86" name="Rectangle 85">
            <a:extLst>
              <a:ext uri="{FF2B5EF4-FFF2-40B4-BE49-F238E27FC236}">
                <a16:creationId xmlns:a16="http://schemas.microsoft.com/office/drawing/2014/main" id="{7949FF20-3879-CD11-6D7A-71FE67221F90}"/>
              </a:ext>
            </a:extLst>
          </p:cNvPr>
          <p:cNvSpPr/>
          <p:nvPr/>
        </p:nvSpPr>
        <p:spPr>
          <a:xfrm>
            <a:off x="317315" y="863270"/>
            <a:ext cx="1730801" cy="2074506"/>
          </a:xfrm>
          <a:prstGeom prst="rect">
            <a:avLst/>
          </a:prstGeom>
          <a:solidFill>
            <a:schemeClr val="accent2">
              <a:lumMod val="50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34290" rIns="68572" bIns="34286" rtlCol="0" anchor="ctr" anchorCtr="0"/>
          <a:lstStyle/>
          <a:p>
            <a:pPr algn="ctr" defTabSz="685766" fontAlgn="base">
              <a:spcBef>
                <a:spcPct val="0"/>
              </a:spcBef>
              <a:spcAft>
                <a:spcPct val="0"/>
              </a:spcAft>
              <a:defRPr/>
            </a:pPr>
            <a:r>
              <a:rPr lang="en-US" sz="1200" b="1" kern="0">
                <a:solidFill>
                  <a:schemeClr val="bg1"/>
                </a:solidFill>
                <a:latin typeface="Montserrat" panose="00000500000000000000" pitchFamily="2" charset="0"/>
                <a:cs typeface="Calibri"/>
              </a:rPr>
              <a:t>Senior Advisors</a:t>
            </a:r>
          </a:p>
          <a:p>
            <a:pPr algn="ctr" defTabSz="685766" fontAlgn="base">
              <a:spcBef>
                <a:spcPct val="0"/>
              </a:spcBef>
              <a:spcAft>
                <a:spcPct val="0"/>
              </a:spcAft>
              <a:defRPr/>
            </a:pPr>
            <a:endParaRPr lang="en-US" sz="1200" b="1" kern="0">
              <a:solidFill>
                <a:schemeClr val="bg1"/>
              </a:solidFill>
              <a:latin typeface="Montserrat" panose="00000500000000000000" pitchFamily="2" charset="0"/>
              <a:cs typeface="Calibri"/>
            </a:endParaRPr>
          </a:p>
          <a:p>
            <a:pPr algn="ctr" defTabSz="685766" fontAlgn="base">
              <a:spcBef>
                <a:spcPct val="0"/>
              </a:spcBef>
              <a:spcAft>
                <a:spcPct val="0"/>
              </a:spcAft>
              <a:defRPr/>
            </a:pPr>
            <a:r>
              <a:rPr lang="en-US" sz="1200" kern="0">
                <a:solidFill>
                  <a:schemeClr val="bg1"/>
                </a:solidFill>
                <a:latin typeface="Montserrat" panose="00000500000000000000" pitchFamily="2" charset="0"/>
                <a:cs typeface="Calibri"/>
              </a:rPr>
              <a:t>Business Models</a:t>
            </a:r>
          </a:p>
          <a:p>
            <a:pPr algn="ctr" defTabSz="685766" fontAlgn="base">
              <a:spcBef>
                <a:spcPct val="0"/>
              </a:spcBef>
              <a:spcAft>
                <a:spcPct val="0"/>
              </a:spcAft>
              <a:defRPr/>
            </a:pPr>
            <a:endParaRPr lang="en-US" sz="1200" kern="0">
              <a:solidFill>
                <a:schemeClr val="bg1"/>
              </a:solidFill>
              <a:latin typeface="Montserrat" panose="00000500000000000000" pitchFamily="2" charset="0"/>
              <a:cs typeface="Calibri"/>
            </a:endParaRPr>
          </a:p>
          <a:p>
            <a:pPr algn="ctr" defTabSz="685766" fontAlgn="base">
              <a:spcBef>
                <a:spcPct val="0"/>
              </a:spcBef>
              <a:spcAft>
                <a:spcPct val="0"/>
              </a:spcAft>
              <a:defRPr/>
            </a:pPr>
            <a:r>
              <a:rPr lang="en-US" sz="1200" kern="0">
                <a:solidFill>
                  <a:schemeClr val="bg1"/>
                </a:solidFill>
                <a:latin typeface="Montserrat" panose="00000500000000000000" pitchFamily="2" charset="0"/>
                <a:cs typeface="Calibri"/>
              </a:rPr>
              <a:t>Electric Utility Policy and Programs</a:t>
            </a:r>
          </a:p>
          <a:p>
            <a:pPr algn="ctr" defTabSz="685766" fontAlgn="base">
              <a:spcBef>
                <a:spcPct val="0"/>
              </a:spcBef>
              <a:spcAft>
                <a:spcPct val="0"/>
              </a:spcAft>
              <a:defRPr/>
            </a:pPr>
            <a:endParaRPr lang="en-US" sz="1200" kern="0">
              <a:solidFill>
                <a:schemeClr val="bg1"/>
              </a:solidFill>
              <a:latin typeface="Montserrat" panose="00000500000000000000" pitchFamily="2" charset="0"/>
              <a:cs typeface="Calibri"/>
            </a:endParaRPr>
          </a:p>
          <a:p>
            <a:pPr algn="ctr" defTabSz="685766" fontAlgn="base">
              <a:spcBef>
                <a:spcPct val="0"/>
              </a:spcBef>
              <a:spcAft>
                <a:spcPct val="0"/>
              </a:spcAft>
              <a:defRPr/>
            </a:pPr>
            <a:r>
              <a:rPr lang="en-US" sz="1200" kern="0">
                <a:solidFill>
                  <a:schemeClr val="bg1"/>
                </a:solidFill>
                <a:latin typeface="Montserrat" panose="00000500000000000000" pitchFamily="2" charset="0"/>
                <a:cs typeface="Calibri"/>
              </a:rPr>
              <a:t>Community and Urban Charging</a:t>
            </a:r>
          </a:p>
        </p:txBody>
      </p:sp>
      <p:sp>
        <p:nvSpPr>
          <p:cNvPr id="21" name="Rectangle 20">
            <a:extLst>
              <a:ext uri="{FF2B5EF4-FFF2-40B4-BE49-F238E27FC236}">
                <a16:creationId xmlns:a16="http://schemas.microsoft.com/office/drawing/2014/main" id="{3792BB6B-8AC7-EE96-BBA4-ACFDEF6F5917}"/>
              </a:ext>
            </a:extLst>
          </p:cNvPr>
          <p:cNvSpPr/>
          <p:nvPr/>
        </p:nvSpPr>
        <p:spPr>
          <a:xfrm>
            <a:off x="2275968" y="859076"/>
            <a:ext cx="1730801" cy="830709"/>
          </a:xfrm>
          <a:prstGeom prst="rect">
            <a:avLst/>
          </a:prstGeom>
          <a:solidFill>
            <a:schemeClr val="accent2">
              <a:lumMod val="50000"/>
            </a:schemeClr>
          </a:solidFill>
          <a:ln w="15875" cap="flat" cmpd="sng" algn="ctr">
            <a:solidFill>
              <a:schemeClr val="bg1"/>
            </a:solidFill>
            <a:prstDash val="solid"/>
            <a:round/>
          </a:ln>
          <a:effectLst>
            <a:outerShdw blurRad="50800" dist="38100" dir="5400000" algn="t" rotWithShape="0">
              <a:prstClr val="black">
                <a:alpha val="40000"/>
              </a:prstClr>
            </a:outerShdw>
          </a:effectLst>
        </p:spPr>
        <p:txBody>
          <a:bodyPr lIns="68572" tIns="34290" rIns="68572" bIns="34286" rtlCol="0" anchor="ctr" anchorCtr="0"/>
          <a:lstStyle/>
          <a:p>
            <a:pPr algn="ctr" defTabSz="685766" fontAlgn="base">
              <a:spcBef>
                <a:spcPct val="0"/>
              </a:spcBef>
              <a:spcAft>
                <a:spcPct val="0"/>
              </a:spcAft>
              <a:defRPr/>
            </a:pPr>
            <a:r>
              <a:rPr lang="en-US" sz="1200" b="1" kern="0">
                <a:solidFill>
                  <a:schemeClr val="bg1"/>
                </a:solidFill>
                <a:latin typeface="Montserrat" panose="00000500000000000000" pitchFamily="2" charset="0"/>
                <a:cs typeface="Calibri"/>
              </a:rPr>
              <a:t>Chief Technology Office</a:t>
            </a:r>
          </a:p>
        </p:txBody>
      </p:sp>
      <p:cxnSp>
        <p:nvCxnSpPr>
          <p:cNvPr id="34" name="Straight Connector 33">
            <a:extLst>
              <a:ext uri="{FF2B5EF4-FFF2-40B4-BE49-F238E27FC236}">
                <a16:creationId xmlns:a16="http://schemas.microsoft.com/office/drawing/2014/main" id="{B42DD643-7AD4-46C8-1DD3-C756010B669E}"/>
              </a:ext>
            </a:extLst>
          </p:cNvPr>
          <p:cNvCxnSpPr>
            <a:cxnSpLocks/>
            <a:stCxn id="21" idx="1"/>
          </p:cNvCxnSpPr>
          <p:nvPr/>
        </p:nvCxnSpPr>
        <p:spPr>
          <a:xfrm flipH="1">
            <a:off x="2048116" y="1274431"/>
            <a:ext cx="227852"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25621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890932D-A5F0-4D1A-98E4-02C34924E0C9}"/>
              </a:ext>
            </a:extLst>
          </p:cNvPr>
          <p:cNvPicPr>
            <a:picLocks noGrp="1" noChangeAspect="1"/>
          </p:cNvPicPr>
          <p:nvPr>
            <p:ph type="pic" sz="quarter" idx="49"/>
          </p:nvPr>
        </p:nvPicPr>
        <p:blipFill rotWithShape="1">
          <a:blip r:embed="rId3"/>
          <a:srcRect t="35628" b="-31376"/>
          <a:stretch/>
        </p:blipFill>
        <p:spPr>
          <a:xfrm>
            <a:off x="0" y="1"/>
            <a:ext cx="9144000" cy="4929188"/>
          </a:xfrm>
        </p:spPr>
      </p:pic>
      <p:sp>
        <p:nvSpPr>
          <p:cNvPr id="3" name="Text Placeholder 2">
            <a:extLst>
              <a:ext uri="{FF2B5EF4-FFF2-40B4-BE49-F238E27FC236}">
                <a16:creationId xmlns:a16="http://schemas.microsoft.com/office/drawing/2014/main" id="{08C632EF-7D4E-4581-AF98-ECF67FC3719A}"/>
              </a:ext>
            </a:extLst>
          </p:cNvPr>
          <p:cNvSpPr>
            <a:spLocks noGrp="1"/>
          </p:cNvSpPr>
          <p:nvPr>
            <p:ph type="body" sz="quarter" idx="40"/>
          </p:nvPr>
        </p:nvSpPr>
        <p:spPr>
          <a:solidFill>
            <a:schemeClr val="bg1">
              <a:lumMod val="95000"/>
            </a:schemeClr>
          </a:solidFill>
        </p:spPr>
        <p:txBody>
          <a:bodyPr/>
          <a:lstStyle/>
          <a:p>
            <a:endParaRPr lang="en-US" dirty="0"/>
          </a:p>
        </p:txBody>
      </p:sp>
      <p:sp>
        <p:nvSpPr>
          <p:cNvPr id="4" name="Title 3">
            <a:extLst>
              <a:ext uri="{FF2B5EF4-FFF2-40B4-BE49-F238E27FC236}">
                <a16:creationId xmlns:a16="http://schemas.microsoft.com/office/drawing/2014/main" id="{C38617C5-45DC-4264-BA22-541347C8026B}"/>
              </a:ext>
            </a:extLst>
          </p:cNvPr>
          <p:cNvSpPr>
            <a:spLocks noGrp="1"/>
          </p:cNvSpPr>
          <p:nvPr>
            <p:ph type="title"/>
          </p:nvPr>
        </p:nvSpPr>
        <p:spPr>
          <a:xfrm>
            <a:off x="479426" y="2031315"/>
            <a:ext cx="8229600" cy="827357"/>
          </a:xfrm>
        </p:spPr>
        <p:txBody>
          <a:bodyPr/>
          <a:lstStyle/>
          <a:p>
            <a:pPr>
              <a:lnSpc>
                <a:spcPct val="201612"/>
              </a:lnSpc>
            </a:pPr>
            <a:r>
              <a:rPr lang="en-US" dirty="0"/>
              <a:t>The Issue: EV Charger Service Load Request </a:t>
            </a:r>
          </a:p>
        </p:txBody>
      </p:sp>
      <p:sp>
        <p:nvSpPr>
          <p:cNvPr id="5" name="Text Placeholder 4">
            <a:extLst>
              <a:ext uri="{FF2B5EF4-FFF2-40B4-BE49-F238E27FC236}">
                <a16:creationId xmlns:a16="http://schemas.microsoft.com/office/drawing/2014/main" id="{CC114195-E97D-41D1-B408-8590CB3CB341}"/>
              </a:ext>
            </a:extLst>
          </p:cNvPr>
          <p:cNvSpPr>
            <a:spLocks noGrp="1"/>
          </p:cNvSpPr>
          <p:nvPr>
            <p:ph type="body" sz="quarter" idx="51"/>
          </p:nvPr>
        </p:nvSpPr>
        <p:spPr>
          <a:xfrm>
            <a:off x="479424" y="2931214"/>
            <a:ext cx="3899628" cy="1937413"/>
          </a:xfrm>
        </p:spPr>
        <p:txBody>
          <a:bodyPr>
            <a:normAutofit fontScale="92500" lnSpcReduction="20000"/>
          </a:bodyPr>
          <a:lstStyle/>
          <a:p>
            <a:r>
              <a:rPr lang="en-US" dirty="0"/>
              <a:t>EV charger installations have relatively short lead times</a:t>
            </a:r>
          </a:p>
          <a:p>
            <a:r>
              <a:rPr lang="en-US" dirty="0"/>
              <a:t>Given available funding (federal/state/utility), large number of service load request applications maybe submitted at a given time</a:t>
            </a:r>
          </a:p>
          <a:p>
            <a:endParaRPr lang="en-US" dirty="0"/>
          </a:p>
        </p:txBody>
      </p:sp>
      <p:sp>
        <p:nvSpPr>
          <p:cNvPr id="6" name="Text Placeholder 5">
            <a:extLst>
              <a:ext uri="{FF2B5EF4-FFF2-40B4-BE49-F238E27FC236}">
                <a16:creationId xmlns:a16="http://schemas.microsoft.com/office/drawing/2014/main" id="{5765EF5E-50BD-4E80-A6BD-E912BF30F6B8}"/>
              </a:ext>
            </a:extLst>
          </p:cNvPr>
          <p:cNvSpPr>
            <a:spLocks noGrp="1"/>
          </p:cNvSpPr>
          <p:nvPr>
            <p:ph type="body" sz="quarter" idx="53"/>
          </p:nvPr>
        </p:nvSpPr>
        <p:spPr>
          <a:xfrm>
            <a:off x="4764948" y="2858672"/>
            <a:ext cx="3899628" cy="1937413"/>
          </a:xfrm>
        </p:spPr>
        <p:txBody>
          <a:bodyPr>
            <a:normAutofit/>
          </a:bodyPr>
          <a:lstStyle/>
          <a:p>
            <a:r>
              <a:rPr lang="en-US" dirty="0"/>
              <a:t>Electric utility tools/techniques/processes are NOT setup to handle this increased number of application</a:t>
            </a:r>
          </a:p>
          <a:p>
            <a:pPr marL="0" indent="0">
              <a:buNone/>
            </a:pPr>
            <a:endParaRPr lang="en-US" dirty="0"/>
          </a:p>
        </p:txBody>
      </p:sp>
      <p:sp>
        <p:nvSpPr>
          <p:cNvPr id="9" name="Footer Placeholder 8">
            <a:extLst>
              <a:ext uri="{FF2B5EF4-FFF2-40B4-BE49-F238E27FC236}">
                <a16:creationId xmlns:a16="http://schemas.microsoft.com/office/drawing/2014/main" id="{0438ADDF-DE46-479A-B7B2-55499AEE1919}"/>
              </a:ext>
            </a:extLst>
          </p:cNvPr>
          <p:cNvSpPr>
            <a:spLocks noGrp="1"/>
          </p:cNvSpPr>
          <p:nvPr>
            <p:ph type="ftr" sz="quarter" idx="54"/>
          </p:nvPr>
        </p:nvSpPr>
        <p:spPr>
          <a:xfrm>
            <a:off x="5967663" y="5005271"/>
            <a:ext cx="3086100" cy="138228"/>
          </a:xfrm>
        </p:spPr>
        <p:txBody>
          <a:bodyPr/>
          <a:lstStyle/>
          <a:p>
            <a:pPr algn="r">
              <a:defRPr/>
            </a:pPr>
            <a:r>
              <a:rPr lang="en-US"/>
              <a:t>‹#›</a:t>
            </a:r>
          </a:p>
        </p:txBody>
      </p:sp>
      <p:sp>
        <p:nvSpPr>
          <p:cNvPr id="11" name="TextBox 10">
            <a:extLst>
              <a:ext uri="{FF2B5EF4-FFF2-40B4-BE49-F238E27FC236}">
                <a16:creationId xmlns:a16="http://schemas.microsoft.com/office/drawing/2014/main" id="{963AEF95-B212-9345-06D7-7DFF08328235}"/>
              </a:ext>
            </a:extLst>
          </p:cNvPr>
          <p:cNvSpPr txBox="1"/>
          <p:nvPr/>
        </p:nvSpPr>
        <p:spPr>
          <a:xfrm>
            <a:off x="4948906" y="4509121"/>
            <a:ext cx="4580990" cy="507831"/>
          </a:xfrm>
          <a:prstGeom prst="rect">
            <a:avLst/>
          </a:prstGeom>
          <a:noFill/>
        </p:spPr>
        <p:txBody>
          <a:bodyPr wrap="square">
            <a:spAutoFit/>
          </a:bodyPr>
          <a:lstStyle/>
          <a:p>
            <a:r>
              <a:rPr lang="en-US" sz="1350" u="sng" dirty="0">
                <a:solidFill>
                  <a:srgbClr val="0079C1"/>
                </a:solidFill>
                <a:latin typeface="Calibri" panose="020F0502020204030204" pitchFamily="34" charset="0"/>
                <a:hlinkClick r:id="rId4"/>
              </a:rPr>
              <a:t>Innovative Queue Management Solutions (</a:t>
            </a:r>
            <a:r>
              <a:rPr lang="en-US" sz="1350" u="sng" dirty="0" err="1">
                <a:solidFill>
                  <a:srgbClr val="0079C1"/>
                </a:solidFill>
                <a:latin typeface="Calibri" panose="020F0502020204030204" pitchFamily="34" charset="0"/>
                <a:hlinkClick r:id="rId4"/>
              </a:rPr>
              <a:t>iQMS</a:t>
            </a:r>
            <a:r>
              <a:rPr lang="en-US" sz="1350" u="sng" dirty="0">
                <a:solidFill>
                  <a:srgbClr val="0079C1"/>
                </a:solidFill>
                <a:latin typeface="Calibri" panose="020F0502020204030204" pitchFamily="34" charset="0"/>
                <a:hlinkClick r:id="rId4"/>
              </a:rPr>
              <a:t>) for Clean Energy Interconnection and Energization program</a:t>
            </a:r>
            <a:endParaRPr lang="en-US" sz="1350" dirty="0"/>
          </a:p>
        </p:txBody>
      </p:sp>
    </p:spTree>
    <p:extLst>
      <p:ext uri="{BB962C8B-B14F-4D97-AF65-F5344CB8AC3E}">
        <p14:creationId xmlns:p14="http://schemas.microsoft.com/office/powerpoint/2010/main" val="34959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8617C5-45DC-4264-BA22-541347C8026B}"/>
              </a:ext>
            </a:extLst>
          </p:cNvPr>
          <p:cNvSpPr>
            <a:spLocks noGrp="1"/>
          </p:cNvSpPr>
          <p:nvPr>
            <p:ph type="title"/>
          </p:nvPr>
        </p:nvSpPr>
        <p:spPr>
          <a:xfrm>
            <a:off x="457201" y="372795"/>
            <a:ext cx="4746902" cy="827357"/>
          </a:xfrm>
        </p:spPr>
        <p:txBody>
          <a:bodyPr anchor="ctr">
            <a:noAutofit/>
          </a:bodyPr>
          <a:lstStyle/>
          <a:p>
            <a:pPr>
              <a:lnSpc>
                <a:spcPct val="100000"/>
              </a:lnSpc>
            </a:pPr>
            <a:r>
              <a:rPr lang="fr-FR" dirty="0">
                <a:latin typeface="Montserrat"/>
                <a:ea typeface="Roboto"/>
                <a:cs typeface="Roboto"/>
              </a:rPr>
              <a:t>Innovative Queue Management Solutions (</a:t>
            </a:r>
            <a:r>
              <a:rPr lang="fr-FR" dirty="0" err="1">
                <a:latin typeface="Montserrat"/>
                <a:ea typeface="Roboto"/>
                <a:cs typeface="Roboto"/>
              </a:rPr>
              <a:t>iQMS</a:t>
            </a:r>
            <a:r>
              <a:rPr lang="fr-FR" dirty="0">
                <a:latin typeface="Montserrat"/>
                <a:ea typeface="Roboto"/>
                <a:cs typeface="Roboto"/>
              </a:rPr>
              <a:t>)</a:t>
            </a:r>
            <a:endParaRPr lang="en-US" dirty="0"/>
          </a:p>
        </p:txBody>
      </p:sp>
      <p:sp>
        <p:nvSpPr>
          <p:cNvPr id="5" name="Text Placeholder 4">
            <a:extLst>
              <a:ext uri="{FF2B5EF4-FFF2-40B4-BE49-F238E27FC236}">
                <a16:creationId xmlns:a16="http://schemas.microsoft.com/office/drawing/2014/main" id="{CC114195-E97D-41D1-B408-8590CB3CB341}"/>
              </a:ext>
            </a:extLst>
          </p:cNvPr>
          <p:cNvSpPr>
            <a:spLocks noGrp="1"/>
          </p:cNvSpPr>
          <p:nvPr>
            <p:ph type="body" sz="quarter" idx="10"/>
          </p:nvPr>
        </p:nvSpPr>
        <p:spPr>
          <a:xfrm>
            <a:off x="457202" y="1414263"/>
            <a:ext cx="4746901" cy="2946400"/>
          </a:xfrm>
        </p:spPr>
        <p:txBody>
          <a:bodyPr>
            <a:normAutofit/>
          </a:bodyPr>
          <a:lstStyle/>
          <a:p>
            <a:pPr marL="0" indent="0">
              <a:lnSpc>
                <a:spcPct val="90000"/>
              </a:lnSpc>
              <a:buNone/>
            </a:pPr>
            <a:r>
              <a:rPr lang="en-US" b="1" u="sng" dirty="0"/>
              <a:t>OBJECTIVE</a:t>
            </a:r>
          </a:p>
          <a:p>
            <a:pPr marL="0" indent="0">
              <a:lnSpc>
                <a:spcPct val="90000"/>
              </a:lnSpc>
              <a:buNone/>
            </a:pPr>
            <a:r>
              <a:rPr lang="en-US" dirty="0"/>
              <a:t>To collaborate with distribution utilities to facilitate the rapid prototyping and demonstration of interconnection, electric vehicle charging infrastructure service load request, and energization queue management optimization solutions.</a:t>
            </a:r>
          </a:p>
          <a:p>
            <a:pPr marL="0" indent="0">
              <a:lnSpc>
                <a:spcPct val="90000"/>
              </a:lnSpc>
              <a:buNone/>
            </a:pPr>
            <a:endParaRPr lang="en-US" dirty="0"/>
          </a:p>
        </p:txBody>
      </p:sp>
      <p:pic>
        <p:nvPicPr>
          <p:cNvPr id="8" name="Picture Placeholder 7">
            <a:extLst>
              <a:ext uri="{FF2B5EF4-FFF2-40B4-BE49-F238E27FC236}">
                <a16:creationId xmlns:a16="http://schemas.microsoft.com/office/drawing/2014/main" id="{2890932D-A5F0-4D1A-98E4-02C34924E0C9}"/>
              </a:ext>
            </a:extLst>
          </p:cNvPr>
          <p:cNvPicPr>
            <a:picLocks noGrp="1" noChangeAspect="1"/>
          </p:cNvPicPr>
          <p:nvPr>
            <p:ph type="pic" sz="quarter" idx="13"/>
          </p:nvPr>
        </p:nvPicPr>
        <p:blipFill rotWithShape="1">
          <a:blip r:embed="rId3"/>
          <a:srcRect l="30807" r="30807"/>
          <a:stretch/>
        </p:blipFill>
        <p:spPr>
          <a:xfrm>
            <a:off x="5634039" y="41"/>
            <a:ext cx="3509962" cy="5143419"/>
          </a:xfrm>
          <a:noFill/>
        </p:spPr>
      </p:pic>
      <p:sp>
        <p:nvSpPr>
          <p:cNvPr id="9" name="Footer Placeholder 8">
            <a:extLst>
              <a:ext uri="{FF2B5EF4-FFF2-40B4-BE49-F238E27FC236}">
                <a16:creationId xmlns:a16="http://schemas.microsoft.com/office/drawing/2014/main" id="{0438ADDF-DE46-479A-B7B2-55499AEE1919}"/>
              </a:ext>
            </a:extLst>
          </p:cNvPr>
          <p:cNvSpPr>
            <a:spLocks noGrp="1"/>
          </p:cNvSpPr>
          <p:nvPr>
            <p:ph type="ftr" sz="quarter" idx="14"/>
          </p:nvPr>
        </p:nvSpPr>
        <p:spPr>
          <a:xfrm>
            <a:off x="5967663" y="5005271"/>
            <a:ext cx="3086100" cy="138228"/>
          </a:xfrm>
        </p:spPr>
        <p:txBody>
          <a:bodyPr anchor="ctr">
            <a:normAutofit/>
          </a:bodyPr>
          <a:lstStyle/>
          <a:p>
            <a:pPr algn="r">
              <a:lnSpc>
                <a:spcPct val="90000"/>
              </a:lnSpc>
              <a:spcAft>
                <a:spcPts val="600"/>
              </a:spcAft>
              <a:defRPr/>
            </a:pPr>
            <a:r>
              <a:rPr lang="en-US" sz="300"/>
              <a:t>‹#›</a:t>
            </a:r>
          </a:p>
        </p:txBody>
      </p:sp>
      <p:sp>
        <p:nvSpPr>
          <p:cNvPr id="2" name="TextBox 1">
            <a:extLst>
              <a:ext uri="{FF2B5EF4-FFF2-40B4-BE49-F238E27FC236}">
                <a16:creationId xmlns:a16="http://schemas.microsoft.com/office/drawing/2014/main" id="{5A45F93C-14E7-99EB-9B99-4DF7DD9DFA26}"/>
              </a:ext>
            </a:extLst>
          </p:cNvPr>
          <p:cNvSpPr txBox="1"/>
          <p:nvPr/>
        </p:nvSpPr>
        <p:spPr>
          <a:xfrm>
            <a:off x="457201" y="4274289"/>
            <a:ext cx="4678325" cy="507831"/>
          </a:xfrm>
          <a:prstGeom prst="rect">
            <a:avLst/>
          </a:prstGeom>
          <a:noFill/>
        </p:spPr>
        <p:txBody>
          <a:bodyPr wrap="square" rtlCol="0">
            <a:spAutoFit/>
          </a:bodyPr>
          <a:lstStyle/>
          <a:p>
            <a:r>
              <a:rPr lang="en-US" sz="1350" u="sng" dirty="0">
                <a:solidFill>
                  <a:srgbClr val="0563C1"/>
                </a:solidFill>
                <a:latin typeface="Calibri" panose="020F0502020204030204" pitchFamily="34" charset="0"/>
                <a:ea typeface="Calibri" panose="020F0502020204030204" pitchFamily="34" charset="0"/>
                <a:hlinkClick r:id="rId4"/>
              </a:rPr>
              <a:t>Innovative Queue Management Solutions (</a:t>
            </a:r>
            <a:r>
              <a:rPr lang="en-US" sz="1350" u="sng" dirty="0" err="1">
                <a:solidFill>
                  <a:srgbClr val="0563C1"/>
                </a:solidFill>
                <a:latin typeface="Calibri" panose="020F0502020204030204" pitchFamily="34" charset="0"/>
                <a:ea typeface="Calibri" panose="020F0502020204030204" pitchFamily="34" charset="0"/>
                <a:hlinkClick r:id="rId4"/>
              </a:rPr>
              <a:t>iQMS</a:t>
            </a:r>
            <a:r>
              <a:rPr lang="en-US" sz="1350" u="sng" dirty="0">
                <a:solidFill>
                  <a:srgbClr val="0563C1"/>
                </a:solidFill>
                <a:latin typeface="Calibri" panose="020F0502020204030204" pitchFamily="34" charset="0"/>
                <a:ea typeface="Calibri" panose="020F0502020204030204" pitchFamily="34" charset="0"/>
                <a:hlinkClick r:id="rId4"/>
              </a:rPr>
              <a:t>) for Clean Energy Interconnection and Energization program</a:t>
            </a:r>
            <a:endParaRPr lang="en-US" sz="1350" dirty="0"/>
          </a:p>
        </p:txBody>
      </p:sp>
    </p:spTree>
    <p:extLst>
      <p:ext uri="{BB962C8B-B14F-4D97-AF65-F5344CB8AC3E}">
        <p14:creationId xmlns:p14="http://schemas.microsoft.com/office/powerpoint/2010/main" val="3587434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DB07-84AD-48BA-88C1-EDCB8C1959C0}"/>
              </a:ext>
            </a:extLst>
          </p:cNvPr>
          <p:cNvSpPr>
            <a:spLocks noGrp="1"/>
          </p:cNvSpPr>
          <p:nvPr>
            <p:ph type="title"/>
          </p:nvPr>
        </p:nvSpPr>
        <p:spPr>
          <a:xfrm>
            <a:off x="313900" y="89492"/>
            <a:ext cx="4746902" cy="827357"/>
          </a:xfrm>
        </p:spPr>
        <p:txBody>
          <a:bodyPr/>
          <a:lstStyle/>
          <a:p>
            <a:pPr>
              <a:lnSpc>
                <a:spcPct val="75301"/>
              </a:lnSpc>
            </a:pPr>
            <a:r>
              <a:rPr lang="en-US" b="1"/>
              <a:t>Agenda</a:t>
            </a:r>
            <a:endParaRPr lang="en-US"/>
          </a:p>
        </p:txBody>
      </p:sp>
      <p:sp>
        <p:nvSpPr>
          <p:cNvPr id="3" name="Text Placeholder 2">
            <a:extLst>
              <a:ext uri="{FF2B5EF4-FFF2-40B4-BE49-F238E27FC236}">
                <a16:creationId xmlns:a16="http://schemas.microsoft.com/office/drawing/2014/main" id="{9EC28BA4-AEB6-40F1-92DE-47C5292FA547}"/>
              </a:ext>
            </a:extLst>
          </p:cNvPr>
          <p:cNvSpPr>
            <a:spLocks noGrp="1"/>
          </p:cNvSpPr>
          <p:nvPr>
            <p:ph type="body" sz="quarter" idx="10"/>
          </p:nvPr>
        </p:nvSpPr>
        <p:spPr>
          <a:xfrm>
            <a:off x="313899" y="1192894"/>
            <a:ext cx="7569919" cy="3649399"/>
          </a:xfrm>
        </p:spPr>
        <p:txBody>
          <a:bodyPr vert="horz" lIns="91440" tIns="45720" rIns="91440" bIns="45720" rtlCol="0" anchor="t">
            <a:normAutofit/>
          </a:bodyPr>
          <a:lstStyle/>
          <a:p>
            <a:pPr marL="172720" indent="-172720">
              <a:spcAft>
                <a:spcPts val="1800"/>
              </a:spcAft>
            </a:pPr>
            <a:r>
              <a:rPr lang="en-US" b="1" dirty="0">
                <a:solidFill>
                  <a:schemeClr val="accent1">
                    <a:lumMod val="50000"/>
                  </a:schemeClr>
                </a:solidFill>
                <a:latin typeface="Montserrat"/>
              </a:rPr>
              <a:t>Federal</a:t>
            </a:r>
            <a:r>
              <a:rPr lang="en-US" dirty="0">
                <a:solidFill>
                  <a:schemeClr val="tx1"/>
                </a:solidFill>
                <a:latin typeface="Montserrat"/>
              </a:rPr>
              <a:t> Approach Overview</a:t>
            </a:r>
          </a:p>
          <a:p>
            <a:pPr marL="172720" indent="-172720">
              <a:spcAft>
                <a:spcPts val="1800"/>
              </a:spcAft>
            </a:pPr>
            <a:r>
              <a:rPr lang="en-US" dirty="0">
                <a:solidFill>
                  <a:schemeClr val="tx1"/>
                </a:solidFill>
                <a:latin typeface="Montserrat"/>
              </a:rPr>
              <a:t>Joint Office </a:t>
            </a:r>
            <a:r>
              <a:rPr lang="en-US" b="1" dirty="0">
                <a:solidFill>
                  <a:schemeClr val="accent1">
                    <a:lumMod val="50000"/>
                  </a:schemeClr>
                </a:solidFill>
                <a:latin typeface="Montserrat"/>
              </a:rPr>
              <a:t>Overview and Priorities</a:t>
            </a:r>
          </a:p>
          <a:p>
            <a:pPr marL="172720" indent="-172720">
              <a:spcAft>
                <a:spcPts val="1800"/>
              </a:spcAft>
            </a:pPr>
            <a:r>
              <a:rPr lang="en-US" b="1" dirty="0">
                <a:solidFill>
                  <a:schemeClr val="accent1">
                    <a:lumMod val="50000"/>
                  </a:schemeClr>
                </a:solidFill>
                <a:latin typeface="Montserrat"/>
              </a:rPr>
              <a:t>Equity and Justice40</a:t>
            </a:r>
          </a:p>
          <a:p>
            <a:pPr marL="460057" lvl="1" indent="-172720">
              <a:spcAft>
                <a:spcPts val="1800"/>
              </a:spcAft>
            </a:pPr>
            <a:r>
              <a:rPr lang="en-US" dirty="0">
                <a:solidFill>
                  <a:schemeClr val="accent1">
                    <a:lumMod val="50000"/>
                  </a:schemeClr>
                </a:solidFill>
                <a:latin typeface="Montserrat"/>
              </a:rPr>
              <a:t>Including </a:t>
            </a:r>
            <a:r>
              <a:rPr lang="en-US" b="1" dirty="0">
                <a:solidFill>
                  <a:schemeClr val="accent1">
                    <a:lumMod val="50000"/>
                  </a:schemeClr>
                </a:solidFill>
                <a:latin typeface="Montserrat"/>
              </a:rPr>
              <a:t>resources</a:t>
            </a:r>
          </a:p>
          <a:p>
            <a:pPr marL="172720" indent="-172720">
              <a:spcAft>
                <a:spcPts val="1800"/>
              </a:spcAft>
            </a:pPr>
            <a:r>
              <a:rPr lang="en-US" dirty="0">
                <a:solidFill>
                  <a:schemeClr val="accent1">
                    <a:lumMod val="50000"/>
                  </a:schemeClr>
                </a:solidFill>
                <a:latin typeface="Montserrat"/>
              </a:rPr>
              <a:t>Other </a:t>
            </a:r>
            <a:r>
              <a:rPr lang="en-US" b="1" dirty="0">
                <a:solidFill>
                  <a:schemeClr val="accent1">
                    <a:lumMod val="50000"/>
                  </a:schemeClr>
                </a:solidFill>
                <a:latin typeface="Montserrat"/>
              </a:rPr>
              <a:t>Joint Office Resources</a:t>
            </a:r>
            <a:endParaRPr lang="en-US" dirty="0">
              <a:solidFill>
                <a:schemeClr val="tx1"/>
              </a:solidFill>
              <a:latin typeface="Montserrat"/>
            </a:endParaRPr>
          </a:p>
          <a:p>
            <a:pPr marL="0" indent="0">
              <a:buNone/>
            </a:pPr>
            <a:endParaRPr lang="en-US" dirty="0"/>
          </a:p>
        </p:txBody>
      </p:sp>
      <p:sp>
        <p:nvSpPr>
          <p:cNvPr id="7" name="Footer Placeholder 6">
            <a:extLst>
              <a:ext uri="{FF2B5EF4-FFF2-40B4-BE49-F238E27FC236}">
                <a16:creationId xmlns:a16="http://schemas.microsoft.com/office/drawing/2014/main" id="{C3C60A1E-B2BB-456D-BA11-72FADF934FED}"/>
              </a:ext>
            </a:extLst>
          </p:cNvPr>
          <p:cNvSpPr>
            <a:spLocks noGrp="1"/>
          </p:cNvSpPr>
          <p:nvPr>
            <p:ph type="ftr" sz="quarter" idx="14"/>
          </p:nvPr>
        </p:nvSpPr>
        <p:spPr>
          <a:xfrm>
            <a:off x="5967663" y="5005271"/>
            <a:ext cx="3086100" cy="138228"/>
          </a:xfrm>
        </p:spPr>
        <p:txBody>
          <a:bodyPr/>
          <a:lstStyle/>
          <a:p>
            <a:pPr algn="r">
              <a:defRPr/>
            </a:pPr>
            <a:fld id="{DEC78F2D-D54D-40E8-98DB-1CA5A18BAEC6}" type="slidenum">
              <a:rPr lang="en-US" smtClean="0">
                <a:solidFill>
                  <a:schemeClr val="bg1"/>
                </a:solidFill>
              </a:rPr>
              <a:t>2</a:t>
            </a:fld>
            <a:endParaRPr lang="en-US">
              <a:solidFill>
                <a:schemeClr val="bg1"/>
              </a:solidFill>
            </a:endParaRPr>
          </a:p>
        </p:txBody>
      </p:sp>
      <p:cxnSp>
        <p:nvCxnSpPr>
          <p:cNvPr id="9" name="Straight Connector 8">
            <a:extLst>
              <a:ext uri="{FF2B5EF4-FFF2-40B4-BE49-F238E27FC236}">
                <a16:creationId xmlns:a16="http://schemas.microsoft.com/office/drawing/2014/main" id="{12BDEF21-BB69-6A78-5FCC-8C03E38239A2}"/>
              </a:ext>
            </a:extLst>
          </p:cNvPr>
          <p:cNvCxnSpPr/>
          <p:nvPr/>
        </p:nvCxnSpPr>
        <p:spPr>
          <a:xfrm>
            <a:off x="375960" y="916849"/>
            <a:ext cx="4399471" cy="0"/>
          </a:xfrm>
          <a:prstGeom prst="line">
            <a:avLst/>
          </a:prstGeom>
          <a:ln>
            <a:solidFill>
              <a:schemeClr val="accent5">
                <a:lumMod val="60000"/>
                <a:lumOff val="40000"/>
              </a:schemeClr>
            </a:solidFill>
            <a:prstDash val="sysDot"/>
          </a:ln>
          <a:effectLst/>
        </p:spPr>
        <p:style>
          <a:lnRef idx="2">
            <a:schemeClr val="accent5"/>
          </a:lnRef>
          <a:fillRef idx="0">
            <a:schemeClr val="accent5"/>
          </a:fillRef>
          <a:effectRef idx="1">
            <a:schemeClr val="accent5"/>
          </a:effectRef>
          <a:fontRef idx="minor">
            <a:schemeClr val="tx1"/>
          </a:fontRef>
        </p:style>
      </p:cxnSp>
      <p:pic>
        <p:nvPicPr>
          <p:cNvPr id="12" name="Picture 11" descr="A car charging at a charging station&#10;&#10;Description automatically generated">
            <a:extLst>
              <a:ext uri="{FF2B5EF4-FFF2-40B4-BE49-F238E27FC236}">
                <a16:creationId xmlns:a16="http://schemas.microsoft.com/office/drawing/2014/main" id="{51A91BB6-9D80-8370-B212-1E05432BF2B0}"/>
              </a:ext>
            </a:extLst>
          </p:cNvPr>
          <p:cNvPicPr>
            <a:picLocks noChangeAspect="1"/>
          </p:cNvPicPr>
          <p:nvPr/>
        </p:nvPicPr>
        <p:blipFill>
          <a:blip r:embed="rId3"/>
          <a:stretch>
            <a:fillRect/>
          </a:stretch>
        </p:blipFill>
        <p:spPr>
          <a:xfrm>
            <a:off x="6206846" y="1192894"/>
            <a:ext cx="2395733" cy="2395733"/>
          </a:xfrm>
          <a:prstGeom prst="rect">
            <a:avLst/>
          </a:prstGeom>
        </p:spPr>
      </p:pic>
    </p:spTree>
    <p:extLst>
      <p:ext uri="{BB962C8B-B14F-4D97-AF65-F5344CB8AC3E}">
        <p14:creationId xmlns:p14="http://schemas.microsoft.com/office/powerpoint/2010/main" val="2455400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8367E5-C6FA-D3C3-5C97-30B950364E37}"/>
              </a:ext>
            </a:extLst>
          </p:cNvPr>
          <p:cNvSpPr>
            <a:spLocks noGrp="1"/>
          </p:cNvSpPr>
          <p:nvPr>
            <p:ph type="title"/>
          </p:nvPr>
        </p:nvSpPr>
        <p:spPr/>
        <p:txBody>
          <a:bodyPr/>
          <a:lstStyle/>
          <a:p>
            <a:pPr>
              <a:lnSpc>
                <a:spcPct val="135869"/>
              </a:lnSpc>
            </a:pPr>
            <a:r>
              <a:rPr lang="en-US" b="1" dirty="0"/>
              <a:t>Equity and Justice40</a:t>
            </a:r>
            <a:endParaRPr lang="en-US" dirty="0"/>
          </a:p>
        </p:txBody>
      </p:sp>
    </p:spTree>
    <p:extLst>
      <p:ext uri="{BB962C8B-B14F-4D97-AF65-F5344CB8AC3E}">
        <p14:creationId xmlns:p14="http://schemas.microsoft.com/office/powerpoint/2010/main" val="3211220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3A0BC0-4F88-AE1D-38E3-04669E1C16ED}"/>
              </a:ext>
            </a:extLst>
          </p:cNvPr>
          <p:cNvSpPr>
            <a:spLocks noGrp="1"/>
          </p:cNvSpPr>
          <p:nvPr>
            <p:ph type="title"/>
          </p:nvPr>
        </p:nvSpPr>
        <p:spPr>
          <a:xfrm>
            <a:off x="267369" y="372794"/>
            <a:ext cx="8614610" cy="827357"/>
          </a:xfrm>
        </p:spPr>
        <p:txBody>
          <a:bodyPr/>
          <a:lstStyle/>
          <a:p>
            <a:pPr>
              <a:lnSpc>
                <a:spcPct val="75301"/>
              </a:lnSpc>
            </a:pPr>
            <a:r>
              <a:rPr lang="en-US" b="1"/>
              <a:t>Justice40 Initiative—Primary Elements and Questions</a:t>
            </a:r>
            <a:endParaRPr lang="en-US"/>
          </a:p>
        </p:txBody>
      </p:sp>
      <p:sp>
        <p:nvSpPr>
          <p:cNvPr id="12" name="Content Placeholder 11">
            <a:extLst>
              <a:ext uri="{FF2B5EF4-FFF2-40B4-BE49-F238E27FC236}">
                <a16:creationId xmlns:a16="http://schemas.microsoft.com/office/drawing/2014/main" id="{B7CC45A4-D149-8D72-F3E4-0FBBA08D947E}"/>
              </a:ext>
            </a:extLst>
          </p:cNvPr>
          <p:cNvSpPr>
            <a:spLocks noGrp="1"/>
          </p:cNvSpPr>
          <p:nvPr>
            <p:ph type="body" sz="quarter" idx="10"/>
          </p:nvPr>
        </p:nvSpPr>
        <p:spPr>
          <a:xfrm>
            <a:off x="457201" y="1552149"/>
            <a:ext cx="3047423" cy="2946400"/>
          </a:xfrm>
        </p:spPr>
        <p:txBody>
          <a:bodyPr>
            <a:noAutofit/>
          </a:bodyPr>
          <a:lstStyle/>
          <a:p>
            <a:r>
              <a:rPr lang="en-US" sz="1600" dirty="0"/>
              <a:t>Biden administration established the Justice40 Initiative in Jan. 2021</a:t>
            </a:r>
          </a:p>
          <a:p>
            <a:pPr lvl="1"/>
            <a:r>
              <a:rPr lang="en-US" sz="1600" dirty="0"/>
              <a:t>Established a goal that 40% of the overall benefits of certain federal investments flow to disadvantaged communities</a:t>
            </a:r>
          </a:p>
          <a:p>
            <a:pPr lvl="1"/>
            <a:r>
              <a:rPr lang="en-US" sz="1600" dirty="0"/>
              <a:t>NEVI Formula Program is a covered program under Justice40</a:t>
            </a:r>
          </a:p>
        </p:txBody>
      </p:sp>
      <p:sp>
        <p:nvSpPr>
          <p:cNvPr id="13" name="Text Placeholder 12">
            <a:extLst>
              <a:ext uri="{FF2B5EF4-FFF2-40B4-BE49-F238E27FC236}">
                <a16:creationId xmlns:a16="http://schemas.microsoft.com/office/drawing/2014/main" id="{2A5D3AF9-5210-70A6-43E4-BB2AC992EECC}"/>
              </a:ext>
            </a:extLst>
          </p:cNvPr>
          <p:cNvSpPr>
            <a:spLocks noGrp="1"/>
          </p:cNvSpPr>
          <p:nvPr>
            <p:ph type="body" sz="quarter" idx="11"/>
          </p:nvPr>
        </p:nvSpPr>
        <p:spPr>
          <a:xfrm>
            <a:off x="5639375" y="1544499"/>
            <a:ext cx="3047424" cy="2946400"/>
          </a:xfrm>
        </p:spPr>
        <p:txBody>
          <a:bodyPr>
            <a:normAutofit/>
          </a:bodyPr>
          <a:lstStyle/>
          <a:p>
            <a:r>
              <a:rPr lang="en-US" sz="1600"/>
              <a:t>Three primary questions for implementing Justice40 in federal programs:</a:t>
            </a:r>
          </a:p>
          <a:p>
            <a:pPr lvl="1"/>
            <a:r>
              <a:rPr lang="en-US" sz="1600"/>
              <a:t>How are disadvantaged communities defined?</a:t>
            </a:r>
          </a:p>
          <a:p>
            <a:pPr lvl="1"/>
            <a:r>
              <a:rPr lang="en-US" sz="1600"/>
              <a:t>Which investments are relevant to Justice40?</a:t>
            </a:r>
          </a:p>
          <a:p>
            <a:pPr lvl="1"/>
            <a:r>
              <a:rPr lang="en-US" sz="1600"/>
              <a:t>How are the benefits of investments measured and tracked?</a:t>
            </a:r>
          </a:p>
        </p:txBody>
      </p:sp>
      <p:sp>
        <p:nvSpPr>
          <p:cNvPr id="5" name="Footer Placeholder 4">
            <a:extLst>
              <a:ext uri="{FF2B5EF4-FFF2-40B4-BE49-F238E27FC236}">
                <a16:creationId xmlns:a16="http://schemas.microsoft.com/office/drawing/2014/main" id="{FD2284BC-41AD-6A4E-F312-06948D069F0E}"/>
              </a:ext>
            </a:extLst>
          </p:cNvPr>
          <p:cNvSpPr>
            <a:spLocks noGrp="1"/>
          </p:cNvSpPr>
          <p:nvPr>
            <p:ph type="ftr" sz="quarter" idx="12"/>
          </p:nvPr>
        </p:nvSpPr>
        <p:spPr/>
        <p:txBody>
          <a:bodyPr/>
          <a:lstStyle/>
          <a:p>
            <a:pPr algn="r">
              <a:defRPr/>
            </a:pPr>
            <a:r>
              <a:rPr lang="en-US"/>
              <a:t>driveelectric.gov  |  </a:t>
            </a:r>
            <a:fld id="{0F99AC56-3AFA-4382-996D-1F71D0DBB877}" type="slidenum">
              <a:rPr lang="en-US" smtClean="0"/>
              <a:pPr algn="r">
                <a:defRPr/>
              </a:pPr>
              <a:t>21</a:t>
            </a:fld>
            <a:endParaRPr lang="en-US"/>
          </a:p>
        </p:txBody>
      </p:sp>
      <p:pic>
        <p:nvPicPr>
          <p:cNvPr id="3" name="Picture 2">
            <a:extLst>
              <a:ext uri="{FF2B5EF4-FFF2-40B4-BE49-F238E27FC236}">
                <a16:creationId xmlns:a16="http://schemas.microsoft.com/office/drawing/2014/main" id="{9A9E4DC2-D37A-0A20-314C-FCBCD9D2F4F3}"/>
              </a:ext>
            </a:extLst>
          </p:cNvPr>
          <p:cNvPicPr>
            <a:picLocks noChangeAspect="1"/>
          </p:cNvPicPr>
          <p:nvPr/>
        </p:nvPicPr>
        <p:blipFill>
          <a:blip r:embed="rId3"/>
          <a:stretch>
            <a:fillRect/>
          </a:stretch>
        </p:blipFill>
        <p:spPr>
          <a:xfrm>
            <a:off x="3562494" y="2043067"/>
            <a:ext cx="2019011" cy="1595483"/>
          </a:xfrm>
          <a:prstGeom prst="rect">
            <a:avLst/>
          </a:prstGeom>
        </p:spPr>
      </p:pic>
    </p:spTree>
    <p:extLst>
      <p:ext uri="{BB962C8B-B14F-4D97-AF65-F5344CB8AC3E}">
        <p14:creationId xmlns:p14="http://schemas.microsoft.com/office/powerpoint/2010/main" val="856520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con for ev">
            <a:extLst>
              <a:ext uri="{FF2B5EF4-FFF2-40B4-BE49-F238E27FC236}">
                <a16:creationId xmlns:a16="http://schemas.microsoft.com/office/drawing/2014/main" id="{EAAA2E3A-FD7C-1582-8889-CDD5C3632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45" y="2631577"/>
            <a:ext cx="593904" cy="5939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D99A558-6DFE-966E-079D-30E3C4CC9D6A}"/>
              </a:ext>
            </a:extLst>
          </p:cNvPr>
          <p:cNvPicPr>
            <a:picLocks noChangeAspect="1"/>
          </p:cNvPicPr>
          <p:nvPr/>
        </p:nvPicPr>
        <p:blipFill rotWithShape="1">
          <a:blip r:embed="rId4">
            <a:extLst>
              <a:ext uri="{28A0092B-C50C-407E-A947-70E740481C1C}">
                <a14:useLocalDpi xmlns:a14="http://schemas.microsoft.com/office/drawing/2010/main" val="0"/>
              </a:ext>
            </a:extLst>
          </a:blip>
          <a:srcRect l="25287"/>
          <a:stretch/>
        </p:blipFill>
        <p:spPr>
          <a:xfrm>
            <a:off x="2670157" y="1871252"/>
            <a:ext cx="3357130" cy="2530147"/>
          </a:xfrm>
          <a:prstGeom prst="rect">
            <a:avLst/>
          </a:prstGeom>
        </p:spPr>
      </p:pic>
      <p:sp>
        <p:nvSpPr>
          <p:cNvPr id="2" name="Title 1">
            <a:extLst>
              <a:ext uri="{FF2B5EF4-FFF2-40B4-BE49-F238E27FC236}">
                <a16:creationId xmlns:a16="http://schemas.microsoft.com/office/drawing/2014/main" id="{E8B0D198-E1D3-169A-C614-48ACBC07DA08}"/>
              </a:ext>
            </a:extLst>
          </p:cNvPr>
          <p:cNvSpPr>
            <a:spLocks noGrp="1"/>
          </p:cNvSpPr>
          <p:nvPr>
            <p:ph type="title"/>
          </p:nvPr>
        </p:nvSpPr>
        <p:spPr>
          <a:xfrm>
            <a:off x="233922" y="155309"/>
            <a:ext cx="8229600" cy="827357"/>
          </a:xfrm>
        </p:spPr>
        <p:txBody>
          <a:bodyPr/>
          <a:lstStyle/>
          <a:p>
            <a:pPr>
              <a:lnSpc>
                <a:spcPct val="75301"/>
              </a:lnSpc>
            </a:pPr>
            <a:r>
              <a:rPr lang="en-US" b="1"/>
              <a:t>National EV Charging Infrastructure Could Provide Multiple Benefits to Disadvantaged Communities</a:t>
            </a:r>
            <a:endParaRPr lang="en-US"/>
          </a:p>
        </p:txBody>
      </p:sp>
      <p:pic>
        <p:nvPicPr>
          <p:cNvPr id="5" name="Graphic 4" descr="Money outline">
            <a:extLst>
              <a:ext uri="{FF2B5EF4-FFF2-40B4-BE49-F238E27FC236}">
                <a16:creationId xmlns:a16="http://schemas.microsoft.com/office/drawing/2014/main" id="{77B9F06D-A48D-1354-8855-58C334BC50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7732" y="1293553"/>
            <a:ext cx="411480" cy="411480"/>
          </a:xfrm>
          <a:prstGeom prst="rect">
            <a:avLst/>
          </a:prstGeom>
        </p:spPr>
      </p:pic>
      <p:pic>
        <p:nvPicPr>
          <p:cNvPr id="6" name="Graphic 5" descr="Meeting outline">
            <a:extLst>
              <a:ext uri="{FF2B5EF4-FFF2-40B4-BE49-F238E27FC236}">
                <a16:creationId xmlns:a16="http://schemas.microsoft.com/office/drawing/2014/main" id="{1398FCB6-DE8C-4E39-42E1-A8ADBCCF43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81742" y="3947475"/>
            <a:ext cx="411480" cy="411480"/>
          </a:xfrm>
          <a:prstGeom prst="rect">
            <a:avLst/>
          </a:prstGeom>
        </p:spPr>
      </p:pic>
      <p:pic>
        <p:nvPicPr>
          <p:cNvPr id="8" name="Graphic 7" descr="Excavator outline">
            <a:extLst>
              <a:ext uri="{FF2B5EF4-FFF2-40B4-BE49-F238E27FC236}">
                <a16:creationId xmlns:a16="http://schemas.microsoft.com/office/drawing/2014/main" id="{0D3C361E-527E-4B41-ED81-73A9058DF0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33731" y="1330634"/>
            <a:ext cx="411480" cy="411480"/>
          </a:xfrm>
          <a:prstGeom prst="rect">
            <a:avLst/>
          </a:prstGeom>
        </p:spPr>
      </p:pic>
      <p:pic>
        <p:nvPicPr>
          <p:cNvPr id="9" name="Graphic 8" descr="Battery charging outline">
            <a:extLst>
              <a:ext uri="{FF2B5EF4-FFF2-40B4-BE49-F238E27FC236}">
                <a16:creationId xmlns:a16="http://schemas.microsoft.com/office/drawing/2014/main" id="{75F55860-CF5F-56AC-5403-C2A67A3B06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9126" y="3996998"/>
            <a:ext cx="411480" cy="411480"/>
          </a:xfrm>
          <a:prstGeom prst="rect">
            <a:avLst/>
          </a:prstGeom>
        </p:spPr>
      </p:pic>
      <p:pic>
        <p:nvPicPr>
          <p:cNvPr id="12" name="Graphic 11" descr="Construction worker female outline">
            <a:extLst>
              <a:ext uri="{FF2B5EF4-FFF2-40B4-BE49-F238E27FC236}">
                <a16:creationId xmlns:a16="http://schemas.microsoft.com/office/drawing/2014/main" id="{ABFA7F80-5CA0-1D44-17D3-53A95898A07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8080" y="2690288"/>
            <a:ext cx="476482" cy="476482"/>
          </a:xfrm>
          <a:prstGeom prst="rect">
            <a:avLst/>
          </a:prstGeom>
        </p:spPr>
      </p:pic>
      <p:sp>
        <p:nvSpPr>
          <p:cNvPr id="14" name="Rectangle 13">
            <a:extLst>
              <a:ext uri="{FF2B5EF4-FFF2-40B4-BE49-F238E27FC236}">
                <a16:creationId xmlns:a16="http://schemas.microsoft.com/office/drawing/2014/main" id="{7C22D7B2-D670-DBA5-7D55-E6DFBB85DEA5}"/>
              </a:ext>
            </a:extLst>
          </p:cNvPr>
          <p:cNvSpPr/>
          <p:nvPr/>
        </p:nvSpPr>
        <p:spPr>
          <a:xfrm>
            <a:off x="834032" y="2532844"/>
            <a:ext cx="1497341" cy="791370"/>
          </a:xfrm>
          <a:prstGeom prst="rect">
            <a:avLst/>
          </a:prstGeom>
        </p:spPr>
        <p:txBody>
          <a:bodyPr wrap="square">
            <a:spAutoFit/>
          </a:bodyPr>
          <a:lstStyle/>
          <a:p>
            <a:pPr>
              <a:lnSpc>
                <a:spcPct val="110000"/>
              </a:lnSpc>
            </a:pPr>
            <a:r>
              <a:rPr lang="en-US" sz="1400">
                <a:latin typeface="Montserrat" panose="00000500000000000000" pitchFamily="2" charset="0"/>
              </a:rPr>
              <a:t>Clean transportation access</a:t>
            </a:r>
          </a:p>
        </p:txBody>
      </p:sp>
      <p:sp>
        <p:nvSpPr>
          <p:cNvPr id="15" name="Rectangle 14">
            <a:extLst>
              <a:ext uri="{FF2B5EF4-FFF2-40B4-BE49-F238E27FC236}">
                <a16:creationId xmlns:a16="http://schemas.microsoft.com/office/drawing/2014/main" id="{AF9C5F2C-00D5-ADDC-B2CB-F0D007B15667}"/>
              </a:ext>
            </a:extLst>
          </p:cNvPr>
          <p:cNvSpPr/>
          <p:nvPr/>
        </p:nvSpPr>
        <p:spPr>
          <a:xfrm>
            <a:off x="3832407" y="1127333"/>
            <a:ext cx="1486190" cy="788421"/>
          </a:xfrm>
          <a:prstGeom prst="rect">
            <a:avLst/>
          </a:prstGeom>
        </p:spPr>
        <p:txBody>
          <a:bodyPr wrap="square">
            <a:spAutoFit/>
          </a:bodyPr>
          <a:lstStyle/>
          <a:p>
            <a:pPr>
              <a:lnSpc>
                <a:spcPct val="110000"/>
              </a:lnSpc>
            </a:pPr>
            <a:r>
              <a:rPr lang="en-US" sz="1400">
                <a:latin typeface="Montserrat" panose="00000500000000000000" pitchFamily="2" charset="0"/>
              </a:rPr>
              <a:t>Decreasing transportation cost burden</a:t>
            </a:r>
          </a:p>
        </p:txBody>
      </p:sp>
      <p:sp>
        <p:nvSpPr>
          <p:cNvPr id="16" name="Rectangle 15">
            <a:extLst>
              <a:ext uri="{FF2B5EF4-FFF2-40B4-BE49-F238E27FC236}">
                <a16:creationId xmlns:a16="http://schemas.microsoft.com/office/drawing/2014/main" id="{79F5955F-AD5B-D7B5-E64F-78029F27DCEB}"/>
              </a:ext>
            </a:extLst>
          </p:cNvPr>
          <p:cNvSpPr/>
          <p:nvPr/>
        </p:nvSpPr>
        <p:spPr>
          <a:xfrm>
            <a:off x="7514011" y="1127333"/>
            <a:ext cx="1539752" cy="791370"/>
          </a:xfrm>
          <a:prstGeom prst="rect">
            <a:avLst/>
          </a:prstGeom>
        </p:spPr>
        <p:txBody>
          <a:bodyPr wrap="square">
            <a:spAutoFit/>
          </a:bodyPr>
          <a:lstStyle/>
          <a:p>
            <a:pPr>
              <a:lnSpc>
                <a:spcPct val="110000"/>
              </a:lnSpc>
            </a:pPr>
            <a:r>
              <a:rPr lang="en-US" sz="1400">
                <a:latin typeface="Montserrat" panose="00000500000000000000" pitchFamily="2" charset="0"/>
              </a:rPr>
              <a:t>Reducing transportation emissions </a:t>
            </a:r>
          </a:p>
        </p:txBody>
      </p:sp>
      <p:sp>
        <p:nvSpPr>
          <p:cNvPr id="18" name="Rectangle 17">
            <a:extLst>
              <a:ext uri="{FF2B5EF4-FFF2-40B4-BE49-F238E27FC236}">
                <a16:creationId xmlns:a16="http://schemas.microsoft.com/office/drawing/2014/main" id="{C29304A3-1FB5-73BE-DEB8-B786109D2E9E}"/>
              </a:ext>
            </a:extLst>
          </p:cNvPr>
          <p:cNvSpPr/>
          <p:nvPr/>
        </p:nvSpPr>
        <p:spPr>
          <a:xfrm>
            <a:off x="463918" y="1124280"/>
            <a:ext cx="1605463" cy="788421"/>
          </a:xfrm>
          <a:prstGeom prst="rect">
            <a:avLst/>
          </a:prstGeom>
        </p:spPr>
        <p:txBody>
          <a:bodyPr wrap="square">
            <a:spAutoFit/>
          </a:bodyPr>
          <a:lstStyle/>
          <a:p>
            <a:pPr>
              <a:lnSpc>
                <a:spcPct val="110000"/>
              </a:lnSpc>
            </a:pPr>
            <a:r>
              <a:rPr lang="en-US" sz="1400">
                <a:latin typeface="Montserrat" panose="00000500000000000000" pitchFamily="2" charset="0"/>
              </a:rPr>
              <a:t>Disadvantaged business opportunities</a:t>
            </a:r>
          </a:p>
        </p:txBody>
      </p:sp>
      <p:sp>
        <p:nvSpPr>
          <p:cNvPr id="19" name="Rectangle 18">
            <a:extLst>
              <a:ext uri="{FF2B5EF4-FFF2-40B4-BE49-F238E27FC236}">
                <a16:creationId xmlns:a16="http://schemas.microsoft.com/office/drawing/2014/main" id="{DF247F37-4BDD-0D1C-3A88-9977BD92BF5C}"/>
              </a:ext>
            </a:extLst>
          </p:cNvPr>
          <p:cNvSpPr/>
          <p:nvPr/>
        </p:nvSpPr>
        <p:spPr>
          <a:xfrm>
            <a:off x="6854899" y="2662642"/>
            <a:ext cx="1271707" cy="551433"/>
          </a:xfrm>
          <a:prstGeom prst="rect">
            <a:avLst/>
          </a:prstGeom>
        </p:spPr>
        <p:txBody>
          <a:bodyPr wrap="square">
            <a:spAutoFit/>
          </a:bodyPr>
          <a:lstStyle/>
          <a:p>
            <a:pPr>
              <a:lnSpc>
                <a:spcPct val="110000"/>
              </a:lnSpc>
            </a:pPr>
            <a:r>
              <a:rPr lang="en-US" sz="1400">
                <a:latin typeface="Montserrat" panose="00000500000000000000" pitchFamily="2" charset="0"/>
              </a:rPr>
              <a:t>Jobs and job training</a:t>
            </a:r>
          </a:p>
        </p:txBody>
      </p:sp>
      <p:sp>
        <p:nvSpPr>
          <p:cNvPr id="22" name="Rectangle 21">
            <a:extLst>
              <a:ext uri="{FF2B5EF4-FFF2-40B4-BE49-F238E27FC236}">
                <a16:creationId xmlns:a16="http://schemas.microsoft.com/office/drawing/2014/main" id="{2E4F6182-C5E5-8F7B-CF87-DFA2EA0BC193}"/>
              </a:ext>
            </a:extLst>
          </p:cNvPr>
          <p:cNvSpPr/>
          <p:nvPr/>
        </p:nvSpPr>
        <p:spPr>
          <a:xfrm>
            <a:off x="1410803" y="3916567"/>
            <a:ext cx="1317155" cy="554383"/>
          </a:xfrm>
          <a:prstGeom prst="rect">
            <a:avLst/>
          </a:prstGeom>
        </p:spPr>
        <p:txBody>
          <a:bodyPr wrap="square">
            <a:spAutoFit/>
          </a:bodyPr>
          <a:lstStyle/>
          <a:p>
            <a:pPr>
              <a:lnSpc>
                <a:spcPct val="110000"/>
              </a:lnSpc>
            </a:pPr>
            <a:r>
              <a:rPr lang="en-US" sz="1400">
                <a:latin typeface="Montserrat" panose="00000500000000000000" pitchFamily="2" charset="0"/>
              </a:rPr>
              <a:t>Energy resilience</a:t>
            </a:r>
          </a:p>
        </p:txBody>
      </p:sp>
      <p:sp>
        <p:nvSpPr>
          <p:cNvPr id="23" name="Rectangle 22">
            <a:extLst>
              <a:ext uri="{FF2B5EF4-FFF2-40B4-BE49-F238E27FC236}">
                <a16:creationId xmlns:a16="http://schemas.microsoft.com/office/drawing/2014/main" id="{499A5B3E-961C-8235-B93A-71A30CAAA825}"/>
              </a:ext>
            </a:extLst>
          </p:cNvPr>
          <p:cNvSpPr/>
          <p:nvPr/>
        </p:nvSpPr>
        <p:spPr>
          <a:xfrm>
            <a:off x="5875606" y="3919517"/>
            <a:ext cx="1406136" cy="551433"/>
          </a:xfrm>
          <a:prstGeom prst="rect">
            <a:avLst/>
          </a:prstGeom>
        </p:spPr>
        <p:txBody>
          <a:bodyPr wrap="square">
            <a:spAutoFit/>
          </a:bodyPr>
          <a:lstStyle/>
          <a:p>
            <a:pPr>
              <a:lnSpc>
                <a:spcPct val="110000"/>
              </a:lnSpc>
            </a:pPr>
            <a:r>
              <a:rPr lang="en-US" sz="1400">
                <a:latin typeface="Montserrat" panose="00000500000000000000" pitchFamily="2" charset="0"/>
              </a:rPr>
              <a:t>Community participation</a:t>
            </a:r>
          </a:p>
        </p:txBody>
      </p:sp>
      <p:pic>
        <p:nvPicPr>
          <p:cNvPr id="3" name="Picture 2" descr="Car, car exhaust, emissions, exhaust gas, smog icon - Download on Iconfinder">
            <a:extLst>
              <a:ext uri="{FF2B5EF4-FFF2-40B4-BE49-F238E27FC236}">
                <a16:creationId xmlns:a16="http://schemas.microsoft.com/office/drawing/2014/main" id="{FAC14230-E4D1-027E-697B-98BDED6F52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41968" y="1324940"/>
            <a:ext cx="458167" cy="458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596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3A0BC0-4F88-AE1D-38E3-04669E1C16ED}"/>
              </a:ext>
            </a:extLst>
          </p:cNvPr>
          <p:cNvSpPr>
            <a:spLocks noGrp="1"/>
          </p:cNvSpPr>
          <p:nvPr>
            <p:ph type="title"/>
          </p:nvPr>
        </p:nvSpPr>
        <p:spPr>
          <a:xfrm>
            <a:off x="204108" y="148508"/>
            <a:ext cx="8614610" cy="827357"/>
          </a:xfrm>
        </p:spPr>
        <p:txBody>
          <a:bodyPr/>
          <a:lstStyle/>
          <a:p>
            <a:pPr>
              <a:lnSpc>
                <a:spcPct val="99206"/>
              </a:lnSpc>
            </a:pPr>
            <a:r>
              <a:rPr lang="en-US" b="1" dirty="0"/>
              <a:t>Equity and Justice40 Initiative Considerations</a:t>
            </a:r>
            <a:endParaRPr lang="en-US" dirty="0"/>
          </a:p>
        </p:txBody>
      </p:sp>
      <p:sp>
        <p:nvSpPr>
          <p:cNvPr id="12" name="Content Placeholder 11">
            <a:extLst>
              <a:ext uri="{FF2B5EF4-FFF2-40B4-BE49-F238E27FC236}">
                <a16:creationId xmlns:a16="http://schemas.microsoft.com/office/drawing/2014/main" id="{B7CC45A4-D149-8D72-F3E4-0FBBA08D947E}"/>
              </a:ext>
            </a:extLst>
          </p:cNvPr>
          <p:cNvSpPr>
            <a:spLocks noGrp="1"/>
          </p:cNvSpPr>
          <p:nvPr>
            <p:ph type="body" sz="quarter" idx="10"/>
          </p:nvPr>
        </p:nvSpPr>
        <p:spPr>
          <a:xfrm>
            <a:off x="372673" y="1265902"/>
            <a:ext cx="8277479" cy="3714917"/>
          </a:xfrm>
        </p:spPr>
        <p:txBody>
          <a:bodyPr>
            <a:noAutofit/>
          </a:bodyPr>
          <a:lstStyle/>
          <a:p>
            <a:pPr marL="0" indent="0">
              <a:spcAft>
                <a:spcPts val="600"/>
              </a:spcAft>
              <a:buNone/>
            </a:pPr>
            <a:r>
              <a:rPr lang="en-US" sz="1800" b="1" dirty="0">
                <a:solidFill>
                  <a:schemeClr val="tx1"/>
                </a:solidFill>
              </a:rPr>
              <a:t>DOT, DOE, and Joint Office are encouraging funding recipients to:</a:t>
            </a:r>
          </a:p>
          <a:p>
            <a:pPr lvl="1">
              <a:spcAft>
                <a:spcPts val="1200"/>
              </a:spcAft>
              <a:buFont typeface="Arial" panose="020B0604020202020204" pitchFamily="34" charset="0"/>
              <a:buChar char="•"/>
            </a:pPr>
            <a:r>
              <a:rPr lang="en-US" sz="1600" b="1" dirty="0">
                <a:solidFill>
                  <a:schemeClr val="accent1">
                    <a:lumMod val="50000"/>
                  </a:schemeClr>
                </a:solidFill>
              </a:rPr>
              <a:t>Identify, prioritize, and measure</a:t>
            </a:r>
            <a:r>
              <a:rPr lang="en-US" sz="1600" dirty="0">
                <a:solidFill>
                  <a:schemeClr val="accent1">
                    <a:lumMod val="50000"/>
                  </a:schemeClr>
                </a:solidFill>
              </a:rPr>
              <a:t> </a:t>
            </a:r>
            <a:r>
              <a:rPr lang="en-US" sz="1600" dirty="0">
                <a:solidFill>
                  <a:schemeClr val="tx1"/>
                </a:solidFill>
              </a:rPr>
              <a:t>benefits for disadvantaged communities from EV charging infrastructure investments</a:t>
            </a:r>
          </a:p>
          <a:p>
            <a:pPr lvl="1">
              <a:spcAft>
                <a:spcPts val="1200"/>
              </a:spcAft>
              <a:buFont typeface="Arial" panose="020B0604020202020204" pitchFamily="34" charset="0"/>
              <a:buChar char="•"/>
            </a:pPr>
            <a:r>
              <a:rPr lang="en-US" sz="1600" dirty="0">
                <a:solidFill>
                  <a:schemeClr val="tx1"/>
                </a:solidFill>
              </a:rPr>
              <a:t>Use the </a:t>
            </a:r>
            <a:r>
              <a:rPr lang="en-US" sz="1600" b="1" dirty="0">
                <a:solidFill>
                  <a:schemeClr val="accent1">
                    <a:lumMod val="50000"/>
                  </a:schemeClr>
                </a:solidFill>
              </a:rPr>
              <a:t>EV Charging Justice40 Map </a:t>
            </a:r>
            <a:r>
              <a:rPr lang="en-US" sz="1600" dirty="0">
                <a:solidFill>
                  <a:schemeClr val="tx1"/>
                </a:solidFill>
              </a:rPr>
              <a:t>to help identify local disadvantaged communities</a:t>
            </a:r>
          </a:p>
          <a:p>
            <a:pPr lvl="1">
              <a:spcAft>
                <a:spcPts val="1200"/>
              </a:spcAft>
              <a:buFont typeface="Arial" panose="020B0604020202020204" pitchFamily="34" charset="0"/>
              <a:buChar char="•"/>
            </a:pPr>
            <a:r>
              <a:rPr lang="en-US" sz="1600" b="1" dirty="0">
                <a:solidFill>
                  <a:schemeClr val="accent1">
                    <a:lumMod val="50000"/>
                  </a:schemeClr>
                </a:solidFill>
              </a:rPr>
              <a:t>Create and implement a meaningful community engagement processes </a:t>
            </a:r>
            <a:r>
              <a:rPr lang="en-US" sz="1600" dirty="0">
                <a:solidFill>
                  <a:schemeClr val="tx1"/>
                </a:solidFill>
              </a:rPr>
              <a:t>that informs decision making and program implementation</a:t>
            </a:r>
          </a:p>
          <a:p>
            <a:pPr lvl="1">
              <a:spcAft>
                <a:spcPts val="1200"/>
              </a:spcAft>
              <a:buFont typeface="Arial" panose="020B0604020202020204" pitchFamily="34" charset="0"/>
              <a:buChar char="•"/>
            </a:pPr>
            <a:r>
              <a:rPr lang="en-US" sz="1600" b="1" dirty="0">
                <a:solidFill>
                  <a:schemeClr val="accent1">
                    <a:lumMod val="50000"/>
                  </a:schemeClr>
                </a:solidFill>
              </a:rPr>
              <a:t>Develop a diverse </a:t>
            </a:r>
            <a:r>
              <a:rPr lang="en-US" sz="1600" dirty="0">
                <a:solidFill>
                  <a:schemeClr val="tx1"/>
                </a:solidFill>
              </a:rPr>
              <a:t>electric vehicle supply equipment </a:t>
            </a:r>
            <a:r>
              <a:rPr lang="en-US" sz="1600" b="1" dirty="0">
                <a:solidFill>
                  <a:schemeClr val="accent1">
                    <a:lumMod val="50000"/>
                  </a:schemeClr>
                </a:solidFill>
              </a:rPr>
              <a:t>workforce</a:t>
            </a:r>
            <a:r>
              <a:rPr lang="en-US" sz="1600" dirty="0">
                <a:solidFill>
                  <a:schemeClr val="tx1"/>
                </a:solidFill>
              </a:rPr>
              <a:t> and </a:t>
            </a:r>
            <a:r>
              <a:rPr lang="en-US" sz="1600" b="1" dirty="0">
                <a:solidFill>
                  <a:schemeClr val="accent1">
                    <a:lumMod val="50000"/>
                  </a:schemeClr>
                </a:solidFill>
              </a:rPr>
              <a:t>contract with small and disadvantaged community businesses</a:t>
            </a:r>
          </a:p>
          <a:p>
            <a:pPr lvl="1">
              <a:spcAft>
                <a:spcPts val="1200"/>
              </a:spcAft>
              <a:buFont typeface="Arial" panose="020B0604020202020204" pitchFamily="34" charset="0"/>
              <a:buChar char="•"/>
            </a:pPr>
            <a:r>
              <a:rPr lang="en-US" sz="1600" b="1" dirty="0">
                <a:solidFill>
                  <a:schemeClr val="accent1">
                    <a:lumMod val="50000"/>
                  </a:schemeClr>
                </a:solidFill>
              </a:rPr>
              <a:t>Ensure Title VI, Americans with Disabilities Act, and 504 compliance</a:t>
            </a:r>
          </a:p>
          <a:p>
            <a:pPr marL="233362" lvl="1" indent="0">
              <a:buNone/>
            </a:pPr>
            <a:endParaRPr lang="en-US" sz="1600" dirty="0">
              <a:solidFill>
                <a:schemeClr val="tx1"/>
              </a:solidFill>
            </a:endParaRPr>
          </a:p>
          <a:p>
            <a:pPr lvl="1">
              <a:buFont typeface="Arial" panose="020B0604020202020204" pitchFamily="34" charset="0"/>
              <a:buChar char="•"/>
            </a:pPr>
            <a:endParaRPr lang="en-US" sz="1600" dirty="0">
              <a:solidFill>
                <a:schemeClr val="tx1"/>
              </a:solidFill>
            </a:endParaRPr>
          </a:p>
          <a:p>
            <a:pPr marL="0" indent="0">
              <a:buNone/>
            </a:pPr>
            <a:endParaRPr lang="en-US" sz="1800" dirty="0">
              <a:solidFill>
                <a:schemeClr val="tx1"/>
              </a:solidFill>
            </a:endParaRPr>
          </a:p>
        </p:txBody>
      </p:sp>
      <p:sp>
        <p:nvSpPr>
          <p:cNvPr id="5" name="Footer Placeholder 4">
            <a:extLst>
              <a:ext uri="{FF2B5EF4-FFF2-40B4-BE49-F238E27FC236}">
                <a16:creationId xmlns:a16="http://schemas.microsoft.com/office/drawing/2014/main" id="{FD2284BC-41AD-6A4E-F312-06948D069F0E}"/>
              </a:ext>
            </a:extLst>
          </p:cNvPr>
          <p:cNvSpPr>
            <a:spLocks noGrp="1"/>
          </p:cNvSpPr>
          <p:nvPr>
            <p:ph type="ftr" sz="quarter" idx="12"/>
          </p:nvPr>
        </p:nvSpPr>
        <p:spPr/>
        <p:txBody>
          <a:bodyPr/>
          <a:lstStyle/>
          <a:p>
            <a:pPr algn="r">
              <a:defRPr/>
            </a:pPr>
            <a:r>
              <a:rPr lang="en-US"/>
              <a:t>driveelectric.gov  |  </a:t>
            </a:r>
            <a:fld id="{0F99AC56-3AFA-4382-996D-1F71D0DBB877}" type="slidenum">
              <a:rPr lang="en-US" smtClean="0"/>
              <a:pPr algn="r">
                <a:defRPr/>
              </a:pPr>
              <a:t>23</a:t>
            </a:fld>
            <a:endParaRPr lang="en-US"/>
          </a:p>
        </p:txBody>
      </p:sp>
      <p:pic>
        <p:nvPicPr>
          <p:cNvPr id="3" name="Picture 2">
            <a:extLst>
              <a:ext uri="{FF2B5EF4-FFF2-40B4-BE49-F238E27FC236}">
                <a16:creationId xmlns:a16="http://schemas.microsoft.com/office/drawing/2014/main" id="{9A9E4DC2-D37A-0A20-314C-FCBCD9D2F4F3}"/>
              </a:ext>
            </a:extLst>
          </p:cNvPr>
          <p:cNvPicPr>
            <a:picLocks noChangeAspect="1"/>
          </p:cNvPicPr>
          <p:nvPr/>
        </p:nvPicPr>
        <p:blipFill>
          <a:blip r:embed="rId3"/>
          <a:stretch>
            <a:fillRect/>
          </a:stretch>
        </p:blipFill>
        <p:spPr>
          <a:xfrm>
            <a:off x="7732566" y="300613"/>
            <a:ext cx="1029047" cy="813184"/>
          </a:xfrm>
          <a:prstGeom prst="rect">
            <a:avLst/>
          </a:prstGeom>
        </p:spPr>
      </p:pic>
    </p:spTree>
    <p:extLst>
      <p:ext uri="{BB962C8B-B14F-4D97-AF65-F5344CB8AC3E}">
        <p14:creationId xmlns:p14="http://schemas.microsoft.com/office/powerpoint/2010/main" val="60414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01FA01-25C4-8A49-6523-262E9EFC2A90}"/>
              </a:ext>
            </a:extLst>
          </p:cNvPr>
          <p:cNvSpPr>
            <a:spLocks noGrp="1"/>
          </p:cNvSpPr>
          <p:nvPr>
            <p:ph type="title"/>
          </p:nvPr>
        </p:nvSpPr>
        <p:spPr/>
        <p:txBody>
          <a:bodyPr/>
          <a:lstStyle/>
          <a:p>
            <a:pPr>
              <a:lnSpc>
                <a:spcPct val="75301"/>
              </a:lnSpc>
            </a:pPr>
            <a:r>
              <a:rPr lang="en-US" b="1"/>
              <a:t>EV Charging Justice40 Map</a:t>
            </a:r>
            <a:endParaRPr lang="en-US"/>
          </a:p>
        </p:txBody>
      </p:sp>
      <p:sp>
        <p:nvSpPr>
          <p:cNvPr id="8" name="Text Placeholder 7">
            <a:extLst>
              <a:ext uri="{FF2B5EF4-FFF2-40B4-BE49-F238E27FC236}">
                <a16:creationId xmlns:a16="http://schemas.microsoft.com/office/drawing/2014/main" id="{4D6B8680-4C68-7993-B3BD-0D74D8A26241}"/>
              </a:ext>
            </a:extLst>
          </p:cNvPr>
          <p:cNvSpPr>
            <a:spLocks noGrp="1"/>
          </p:cNvSpPr>
          <p:nvPr>
            <p:ph type="body" sz="quarter" idx="54"/>
          </p:nvPr>
        </p:nvSpPr>
        <p:spPr>
          <a:xfrm>
            <a:off x="372234" y="1803141"/>
            <a:ext cx="2713866" cy="3028789"/>
          </a:xfrm>
        </p:spPr>
        <p:txBody>
          <a:bodyPr>
            <a:noAutofit/>
          </a:bodyPr>
          <a:lstStyle/>
          <a:p>
            <a:pPr>
              <a:lnSpc>
                <a:spcPct val="110000"/>
              </a:lnSpc>
            </a:pPr>
            <a:r>
              <a:rPr lang="en-US" sz="1400" dirty="0">
                <a:solidFill>
                  <a:schemeClr val="bg1"/>
                </a:solidFill>
              </a:rPr>
              <a:t>DOT and DOE developed a joint interim definition of disadvantaged communities</a:t>
            </a:r>
          </a:p>
          <a:p>
            <a:pPr lvl="1">
              <a:lnSpc>
                <a:spcPct val="110000"/>
              </a:lnSpc>
            </a:pPr>
            <a:r>
              <a:rPr lang="en-US" sz="1400" dirty="0">
                <a:solidFill>
                  <a:schemeClr val="bg1"/>
                </a:solidFill>
              </a:rPr>
              <a:t>Consistent with interim Justice40 guidance</a:t>
            </a:r>
          </a:p>
          <a:p>
            <a:pPr lvl="1">
              <a:lnSpc>
                <a:spcPct val="110000"/>
              </a:lnSpc>
            </a:pPr>
            <a:r>
              <a:rPr lang="en-US" sz="1400" dirty="0">
                <a:solidFill>
                  <a:schemeClr val="bg1"/>
                </a:solidFill>
              </a:rPr>
              <a:t>Updated May 2022</a:t>
            </a:r>
          </a:p>
          <a:p>
            <a:pPr>
              <a:lnSpc>
                <a:spcPct val="110000"/>
              </a:lnSpc>
            </a:pPr>
            <a:r>
              <a:rPr lang="en-US" sz="1400" dirty="0"/>
              <a:t>Starting point to identify who to engage with</a:t>
            </a:r>
            <a:endParaRPr lang="en-US" sz="1400" dirty="0">
              <a:solidFill>
                <a:schemeClr val="bg1"/>
              </a:solidFill>
            </a:endParaRPr>
          </a:p>
          <a:p>
            <a:r>
              <a:rPr lang="en-US" sz="1400" dirty="0"/>
              <a:t>Find map at </a:t>
            </a:r>
            <a:r>
              <a:rPr lang="en-US" sz="1400" dirty="0">
                <a:latin typeface="Montserrat"/>
                <a:hlinkClick r:id="rId3"/>
              </a:rPr>
              <a:t>anl.gov/</a:t>
            </a:r>
            <a:r>
              <a:rPr lang="en-US" sz="1400" dirty="0" err="1">
                <a:latin typeface="Montserrat"/>
                <a:hlinkClick r:id="rId3"/>
              </a:rPr>
              <a:t>esia</a:t>
            </a:r>
            <a:r>
              <a:rPr lang="en-US" sz="1400" dirty="0">
                <a:latin typeface="Montserrat"/>
                <a:hlinkClick r:id="rId3"/>
              </a:rPr>
              <a:t>/electric-vehicle-charging-equity-considerations</a:t>
            </a:r>
            <a:r>
              <a:rPr lang="en-US" sz="1400" dirty="0">
                <a:latin typeface="Montserrat"/>
              </a:rPr>
              <a:t>  </a:t>
            </a:r>
            <a:endParaRPr lang="en-US" sz="1400" dirty="0"/>
          </a:p>
          <a:p>
            <a:endParaRPr lang="en-US" sz="1400" dirty="0"/>
          </a:p>
        </p:txBody>
      </p:sp>
      <p:sp>
        <p:nvSpPr>
          <p:cNvPr id="3" name="Footer Placeholder 2">
            <a:extLst>
              <a:ext uri="{FF2B5EF4-FFF2-40B4-BE49-F238E27FC236}">
                <a16:creationId xmlns:a16="http://schemas.microsoft.com/office/drawing/2014/main" id="{C4D3D2D2-71CB-3BA0-F73A-5B551FE79CE5}"/>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24</a:t>
            </a:fld>
            <a:endParaRPr lang="en-US"/>
          </a:p>
        </p:txBody>
      </p:sp>
      <p:pic>
        <p:nvPicPr>
          <p:cNvPr id="9" name="Picture 8">
            <a:extLst>
              <a:ext uri="{FF2B5EF4-FFF2-40B4-BE49-F238E27FC236}">
                <a16:creationId xmlns:a16="http://schemas.microsoft.com/office/drawing/2014/main" id="{F15168B7-F203-F7AE-842E-108330371964}"/>
              </a:ext>
            </a:extLst>
          </p:cNvPr>
          <p:cNvPicPr>
            <a:picLocks noChangeAspect="1"/>
          </p:cNvPicPr>
          <p:nvPr/>
        </p:nvPicPr>
        <p:blipFill rotWithShape="1">
          <a:blip r:embed="rId4"/>
          <a:srcRect b="2765"/>
          <a:stretch/>
        </p:blipFill>
        <p:spPr>
          <a:xfrm>
            <a:off x="3568326" y="1803142"/>
            <a:ext cx="5341269" cy="3107155"/>
          </a:xfrm>
          <a:prstGeom prst="rect">
            <a:avLst/>
          </a:prstGeom>
        </p:spPr>
      </p:pic>
      <p:sp>
        <p:nvSpPr>
          <p:cNvPr id="4" name="TextBox 3">
            <a:extLst>
              <a:ext uri="{FF2B5EF4-FFF2-40B4-BE49-F238E27FC236}">
                <a16:creationId xmlns:a16="http://schemas.microsoft.com/office/drawing/2014/main" id="{9C25BBD3-F55E-AF4B-DD48-2E5C54C0A90C}"/>
              </a:ext>
            </a:extLst>
          </p:cNvPr>
          <p:cNvSpPr txBox="1"/>
          <p:nvPr/>
        </p:nvSpPr>
        <p:spPr>
          <a:xfrm>
            <a:off x="3357813" y="211070"/>
            <a:ext cx="4890078" cy="461665"/>
          </a:xfrm>
          <a:prstGeom prst="rect">
            <a:avLst/>
          </a:prstGeom>
          <a:noFill/>
        </p:spPr>
        <p:txBody>
          <a:bodyPr wrap="square" rtlCol="0">
            <a:spAutoFit/>
          </a:bodyPr>
          <a:lstStyle/>
          <a:p>
            <a:pPr>
              <a:spcBef>
                <a:spcPct val="20000"/>
              </a:spcBef>
            </a:pPr>
            <a:r>
              <a:rPr lang="en-US" sz="1200" spc="-20">
                <a:solidFill>
                  <a:schemeClr val="accent6"/>
                </a:solidFill>
                <a:latin typeface="Montserrat" panose="00000500000000000000" pitchFamily="2" charset="0"/>
              </a:rPr>
              <a:t>Uses publicly available data sets that capture the following disadvantages:</a:t>
            </a:r>
          </a:p>
        </p:txBody>
      </p:sp>
      <p:sp>
        <p:nvSpPr>
          <p:cNvPr id="6" name="TextBox 5">
            <a:extLst>
              <a:ext uri="{FF2B5EF4-FFF2-40B4-BE49-F238E27FC236}">
                <a16:creationId xmlns:a16="http://schemas.microsoft.com/office/drawing/2014/main" id="{AF5688B3-6248-67F0-20F7-1B1CF63128B2}"/>
              </a:ext>
            </a:extLst>
          </p:cNvPr>
          <p:cNvSpPr txBox="1"/>
          <p:nvPr/>
        </p:nvSpPr>
        <p:spPr>
          <a:xfrm>
            <a:off x="3557838" y="638123"/>
            <a:ext cx="2423597" cy="904863"/>
          </a:xfrm>
          <a:prstGeom prst="rect">
            <a:avLst/>
          </a:prstGeom>
          <a:noFill/>
        </p:spPr>
        <p:txBody>
          <a:bodyPr wrap="square" rtlCol="0">
            <a:spAutoFit/>
          </a:bodyPr>
          <a:lstStyle/>
          <a:p>
            <a:pPr marL="173038" indent="-173038">
              <a:spcBef>
                <a:spcPct val="20000"/>
              </a:spcBef>
              <a:buFont typeface="Arial"/>
              <a:buChar char="•"/>
            </a:pPr>
            <a:r>
              <a:rPr lang="en-US" sz="1200" spc="-20">
                <a:solidFill>
                  <a:schemeClr val="accent6"/>
                </a:solidFill>
                <a:latin typeface="Montserrat" panose="00000500000000000000" pitchFamily="2" charset="0"/>
              </a:rPr>
              <a:t>Social vulnerability</a:t>
            </a:r>
          </a:p>
          <a:p>
            <a:pPr marL="173038" indent="-173038">
              <a:spcBef>
                <a:spcPct val="20000"/>
              </a:spcBef>
              <a:buFont typeface="Arial"/>
              <a:buChar char="•"/>
            </a:pPr>
            <a:r>
              <a:rPr lang="en-US" sz="1200" spc="-20">
                <a:solidFill>
                  <a:schemeClr val="accent6"/>
                </a:solidFill>
                <a:latin typeface="Montserrat" panose="00000500000000000000" pitchFamily="2" charset="0"/>
              </a:rPr>
              <a:t>Health</a:t>
            </a:r>
          </a:p>
          <a:p>
            <a:pPr marL="173038" indent="-173038">
              <a:spcBef>
                <a:spcPct val="20000"/>
              </a:spcBef>
              <a:buFont typeface="Arial"/>
              <a:buChar char="•"/>
            </a:pPr>
            <a:r>
              <a:rPr lang="en-US" sz="1200" spc="-20">
                <a:solidFill>
                  <a:schemeClr val="accent6"/>
                </a:solidFill>
                <a:latin typeface="Montserrat" panose="00000500000000000000" pitchFamily="2" charset="0"/>
              </a:rPr>
              <a:t>Transportation access and burden</a:t>
            </a:r>
          </a:p>
        </p:txBody>
      </p:sp>
      <p:sp>
        <p:nvSpPr>
          <p:cNvPr id="11" name="TextBox 10">
            <a:extLst>
              <a:ext uri="{FF2B5EF4-FFF2-40B4-BE49-F238E27FC236}">
                <a16:creationId xmlns:a16="http://schemas.microsoft.com/office/drawing/2014/main" id="{8081A507-5675-C964-BE2F-764CB89167B2}"/>
              </a:ext>
            </a:extLst>
          </p:cNvPr>
          <p:cNvSpPr txBox="1"/>
          <p:nvPr/>
        </p:nvSpPr>
        <p:spPr>
          <a:xfrm>
            <a:off x="5981435" y="638123"/>
            <a:ext cx="3086100" cy="1002903"/>
          </a:xfrm>
          <a:prstGeom prst="rect">
            <a:avLst/>
          </a:prstGeom>
          <a:noFill/>
        </p:spPr>
        <p:txBody>
          <a:bodyPr wrap="square" rtlCol="0">
            <a:spAutoFit/>
          </a:bodyPr>
          <a:lstStyle/>
          <a:p>
            <a:pPr marL="173038" lvl="1" indent="-173038">
              <a:lnSpc>
                <a:spcPct val="110000"/>
              </a:lnSpc>
              <a:spcBef>
                <a:spcPct val="20000"/>
              </a:spcBef>
              <a:buFont typeface="Arial"/>
              <a:buChar char="•"/>
            </a:pPr>
            <a:r>
              <a:rPr lang="en-US" sz="1200" spc="-20">
                <a:solidFill>
                  <a:schemeClr val="accent6"/>
                </a:solidFill>
                <a:latin typeface="Montserrat" panose="00000500000000000000" pitchFamily="2" charset="0"/>
              </a:rPr>
              <a:t>Energy burden</a:t>
            </a:r>
          </a:p>
          <a:p>
            <a:pPr marL="173038" lvl="1" indent="-173038">
              <a:lnSpc>
                <a:spcPct val="110000"/>
              </a:lnSpc>
              <a:spcBef>
                <a:spcPct val="20000"/>
              </a:spcBef>
              <a:buFont typeface="Arial"/>
              <a:buChar char="•"/>
            </a:pPr>
            <a:r>
              <a:rPr lang="en-US" sz="1200" spc="-20">
                <a:solidFill>
                  <a:schemeClr val="accent6"/>
                </a:solidFill>
                <a:latin typeface="Montserrat" panose="00000500000000000000" pitchFamily="2" charset="0"/>
              </a:rPr>
              <a:t>Fossil fuel dependence</a:t>
            </a:r>
          </a:p>
          <a:p>
            <a:pPr marL="173038" lvl="1" indent="-173038">
              <a:lnSpc>
                <a:spcPct val="110000"/>
              </a:lnSpc>
              <a:spcBef>
                <a:spcPct val="20000"/>
              </a:spcBef>
              <a:buFont typeface="Arial"/>
              <a:buChar char="•"/>
            </a:pPr>
            <a:r>
              <a:rPr lang="en-US" sz="1200" spc="-20">
                <a:solidFill>
                  <a:schemeClr val="accent6"/>
                </a:solidFill>
                <a:latin typeface="Montserrat" panose="00000500000000000000" pitchFamily="2" charset="0"/>
              </a:rPr>
              <a:t>Resilience</a:t>
            </a:r>
          </a:p>
          <a:p>
            <a:pPr marL="173038" lvl="1" indent="-173038">
              <a:lnSpc>
                <a:spcPct val="110000"/>
              </a:lnSpc>
              <a:spcBef>
                <a:spcPct val="20000"/>
              </a:spcBef>
              <a:buFont typeface="Arial"/>
              <a:buChar char="•"/>
            </a:pPr>
            <a:r>
              <a:rPr lang="en-US" sz="1200" spc="-20">
                <a:solidFill>
                  <a:schemeClr val="accent6"/>
                </a:solidFill>
                <a:latin typeface="Montserrat" panose="00000500000000000000" pitchFamily="2" charset="0"/>
              </a:rPr>
              <a:t>Environmental and climate hazards. </a:t>
            </a:r>
          </a:p>
        </p:txBody>
      </p:sp>
    </p:spTree>
    <p:extLst>
      <p:ext uri="{BB962C8B-B14F-4D97-AF65-F5344CB8AC3E}">
        <p14:creationId xmlns:p14="http://schemas.microsoft.com/office/powerpoint/2010/main" val="2119146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E23826-B559-7B41-4CB0-F132860B5AFB}"/>
              </a:ext>
            </a:extLst>
          </p:cNvPr>
          <p:cNvSpPr>
            <a:spLocks noGrp="1"/>
          </p:cNvSpPr>
          <p:nvPr>
            <p:ph type="body" sz="quarter" idx="54"/>
          </p:nvPr>
        </p:nvSpPr>
        <p:spPr>
          <a:xfrm>
            <a:off x="372234" y="2074658"/>
            <a:ext cx="2532807" cy="2735881"/>
          </a:xfrm>
        </p:spPr>
        <p:txBody>
          <a:bodyPr>
            <a:normAutofit lnSpcReduction="10000"/>
          </a:bodyPr>
          <a:lstStyle/>
          <a:p>
            <a:pPr marL="0" indent="0">
              <a:buNone/>
            </a:pPr>
            <a:r>
              <a:rPr lang="en-US"/>
              <a:t>Meaningful community engagement can </a:t>
            </a:r>
            <a:r>
              <a:rPr lang="en-US" b="1"/>
              <a:t>improve outcomes </a:t>
            </a:r>
            <a:r>
              <a:rPr lang="en-US"/>
              <a:t>by helping to inform decisions with the </a:t>
            </a:r>
            <a:r>
              <a:rPr lang="en-US" b="1"/>
              <a:t>needs, interests, and concerns </a:t>
            </a:r>
            <a:r>
              <a:rPr lang="en-US"/>
              <a:t>of </a:t>
            </a:r>
            <a:r>
              <a:rPr lang="en-US" b="1"/>
              <a:t>affected stakeholders </a:t>
            </a:r>
            <a:r>
              <a:rPr lang="en-US"/>
              <a:t>and groups.</a:t>
            </a:r>
            <a:endParaRPr lang="en-US" b="1"/>
          </a:p>
        </p:txBody>
      </p:sp>
      <p:sp>
        <p:nvSpPr>
          <p:cNvPr id="3" name="Footer Placeholder 2">
            <a:extLst>
              <a:ext uri="{FF2B5EF4-FFF2-40B4-BE49-F238E27FC236}">
                <a16:creationId xmlns:a16="http://schemas.microsoft.com/office/drawing/2014/main" id="{799961F7-F88A-B596-ABB1-F1757D2F84FC}"/>
              </a:ext>
            </a:extLst>
          </p:cNvPr>
          <p:cNvSpPr>
            <a:spLocks noGrp="1"/>
          </p:cNvSpPr>
          <p:nvPr>
            <p:ph type="ftr" sz="quarter" idx="55"/>
          </p:nvPr>
        </p:nvSpPr>
        <p:spPr/>
        <p:txBody>
          <a:bodyPr/>
          <a:lstStyle/>
          <a:p>
            <a:pPr algn="r">
              <a:defRPr/>
            </a:pPr>
            <a:r>
              <a:rPr lang="en-US"/>
              <a:t>driveelectric.gov  |  </a:t>
            </a:r>
            <a:fld id="{0F99AC56-3AFA-4382-996D-1F71D0DBB877}" type="slidenum">
              <a:rPr lang="en-US" smtClean="0"/>
              <a:pPr algn="r">
                <a:defRPr/>
              </a:pPr>
              <a:t>25</a:t>
            </a:fld>
            <a:endParaRPr lang="en-US"/>
          </a:p>
        </p:txBody>
      </p:sp>
      <p:pic>
        <p:nvPicPr>
          <p:cNvPr id="8" name="Graphic 7">
            <a:extLst>
              <a:ext uri="{FF2B5EF4-FFF2-40B4-BE49-F238E27FC236}">
                <a16:creationId xmlns:a16="http://schemas.microsoft.com/office/drawing/2014/main" id="{ADD41AD8-000E-A049-9BD2-2DF53705609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9026" y="214751"/>
            <a:ext cx="1608992" cy="1608992"/>
          </a:xfrm>
          <a:prstGeom prst="rect">
            <a:avLst/>
          </a:prstGeom>
        </p:spPr>
      </p:pic>
      <p:grpSp>
        <p:nvGrpSpPr>
          <p:cNvPr id="10" name="Group 9">
            <a:extLst>
              <a:ext uri="{FF2B5EF4-FFF2-40B4-BE49-F238E27FC236}">
                <a16:creationId xmlns:a16="http://schemas.microsoft.com/office/drawing/2014/main" id="{35B113CF-1CB2-B446-8CEA-51AE9B818535}"/>
              </a:ext>
            </a:extLst>
          </p:cNvPr>
          <p:cNvGrpSpPr/>
          <p:nvPr/>
        </p:nvGrpSpPr>
        <p:grpSpPr>
          <a:xfrm>
            <a:off x="5336369" y="1380412"/>
            <a:ext cx="1930926" cy="1723471"/>
            <a:chOff x="3240191" y="1597092"/>
            <a:chExt cx="2663619" cy="2377445"/>
          </a:xfrm>
        </p:grpSpPr>
        <p:pic>
          <p:nvPicPr>
            <p:cNvPr id="11" name="Graphic 10">
              <a:extLst>
                <a:ext uri="{FF2B5EF4-FFF2-40B4-BE49-F238E27FC236}">
                  <a16:creationId xmlns:a16="http://schemas.microsoft.com/office/drawing/2014/main" id="{EE3ED52C-824A-720C-5B5E-1F65C51BE8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0191" y="1597092"/>
              <a:ext cx="2663619" cy="2377445"/>
            </a:xfrm>
            <a:prstGeom prst="rect">
              <a:avLst/>
            </a:prstGeom>
          </p:spPr>
        </p:pic>
        <p:sp>
          <p:nvSpPr>
            <p:cNvPr id="12" name="TextBox 11">
              <a:extLst>
                <a:ext uri="{FF2B5EF4-FFF2-40B4-BE49-F238E27FC236}">
                  <a16:creationId xmlns:a16="http://schemas.microsoft.com/office/drawing/2014/main" id="{BA38BDFD-D112-78E6-46F9-A75C70457091}"/>
                </a:ext>
              </a:extLst>
            </p:cNvPr>
            <p:cNvSpPr txBox="1"/>
            <p:nvPr/>
          </p:nvSpPr>
          <p:spPr>
            <a:xfrm>
              <a:off x="3643159" y="1971201"/>
              <a:ext cx="1840259" cy="1655796"/>
            </a:xfrm>
            <a:prstGeom prst="rect">
              <a:avLst/>
            </a:prstGeom>
            <a:noFill/>
          </p:spPr>
          <p:txBody>
            <a:bodyPr wrap="square" rtlCol="0">
              <a:spAutoFit/>
            </a:bodyPr>
            <a:lstStyle/>
            <a:p>
              <a:pPr algn="ctr"/>
              <a:r>
                <a:rPr lang="en-US" sz="1200">
                  <a:latin typeface="Montserrat" panose="00000500000000000000" pitchFamily="2" charset="0"/>
                </a:rPr>
                <a:t>Designing and Implementing Programs to Reflect Community Priorities</a:t>
              </a:r>
            </a:p>
          </p:txBody>
        </p:sp>
      </p:grpSp>
      <p:grpSp>
        <p:nvGrpSpPr>
          <p:cNvPr id="13" name="Group 12">
            <a:extLst>
              <a:ext uri="{FF2B5EF4-FFF2-40B4-BE49-F238E27FC236}">
                <a16:creationId xmlns:a16="http://schemas.microsoft.com/office/drawing/2014/main" id="{1A7A005A-5E24-4D3E-F1C3-15126074AA4D}"/>
              </a:ext>
            </a:extLst>
          </p:cNvPr>
          <p:cNvGrpSpPr/>
          <p:nvPr/>
        </p:nvGrpSpPr>
        <p:grpSpPr>
          <a:xfrm>
            <a:off x="3380683" y="1380412"/>
            <a:ext cx="1947757" cy="2560658"/>
            <a:chOff x="686778" y="1483876"/>
            <a:chExt cx="2826022" cy="3715287"/>
          </a:xfrm>
        </p:grpSpPr>
        <p:pic>
          <p:nvPicPr>
            <p:cNvPr id="14" name="Graphic 13">
              <a:extLst>
                <a:ext uri="{FF2B5EF4-FFF2-40B4-BE49-F238E27FC236}">
                  <a16:creationId xmlns:a16="http://schemas.microsoft.com/office/drawing/2014/main" id="{72C17749-5E7A-81FB-59BE-64B5E98301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067" y="1483876"/>
              <a:ext cx="2377445" cy="2377445"/>
            </a:xfrm>
            <a:prstGeom prst="rect">
              <a:avLst/>
            </a:prstGeom>
          </p:spPr>
        </p:pic>
        <p:sp>
          <p:nvSpPr>
            <p:cNvPr id="15" name="TextBox 14">
              <a:extLst>
                <a:ext uri="{FF2B5EF4-FFF2-40B4-BE49-F238E27FC236}">
                  <a16:creationId xmlns:a16="http://schemas.microsoft.com/office/drawing/2014/main" id="{9D3D5DA7-7976-449D-A7E1-5ABDC7F3B20D}"/>
                </a:ext>
              </a:extLst>
            </p:cNvPr>
            <p:cNvSpPr txBox="1"/>
            <p:nvPr/>
          </p:nvSpPr>
          <p:spPr>
            <a:xfrm>
              <a:off x="686778" y="3725526"/>
              <a:ext cx="2826022" cy="1473637"/>
            </a:xfrm>
            <a:prstGeom prst="rect">
              <a:avLst/>
            </a:prstGeom>
            <a:noFill/>
          </p:spPr>
          <p:txBody>
            <a:bodyPr wrap="square" rtlCol="0">
              <a:spAutoFit/>
            </a:bodyPr>
            <a:lstStyle/>
            <a:p>
              <a:pPr algn="ctr"/>
              <a:r>
                <a:rPr lang="en-US" sz="2000">
                  <a:solidFill>
                    <a:srgbClr val="F57F29"/>
                  </a:solidFill>
                  <a:latin typeface="Montserrat" panose="00000500000000000000" pitchFamily="2" charset="0"/>
                </a:rPr>
                <a:t>Meaningful Community Engagement</a:t>
              </a:r>
            </a:p>
          </p:txBody>
        </p:sp>
      </p:grpSp>
      <p:grpSp>
        <p:nvGrpSpPr>
          <p:cNvPr id="16" name="Group 15">
            <a:extLst>
              <a:ext uri="{FF2B5EF4-FFF2-40B4-BE49-F238E27FC236}">
                <a16:creationId xmlns:a16="http://schemas.microsoft.com/office/drawing/2014/main" id="{76C76329-E22A-058D-2063-F1736FF6BAB9}"/>
              </a:ext>
            </a:extLst>
          </p:cNvPr>
          <p:cNvGrpSpPr/>
          <p:nvPr/>
        </p:nvGrpSpPr>
        <p:grpSpPr>
          <a:xfrm>
            <a:off x="7376624" y="1380412"/>
            <a:ext cx="1699497" cy="2618089"/>
            <a:chOff x="5861579" y="1483876"/>
            <a:chExt cx="2377445" cy="3662473"/>
          </a:xfrm>
        </p:grpSpPr>
        <p:pic>
          <p:nvPicPr>
            <p:cNvPr id="17" name="Graphic 16">
              <a:extLst>
                <a:ext uri="{FF2B5EF4-FFF2-40B4-BE49-F238E27FC236}">
                  <a16:creationId xmlns:a16="http://schemas.microsoft.com/office/drawing/2014/main" id="{5FF1F9C6-4150-65C9-4935-47800BA2A6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1579" y="1483876"/>
              <a:ext cx="2377445" cy="2377445"/>
            </a:xfrm>
            <a:prstGeom prst="rect">
              <a:avLst/>
            </a:prstGeom>
          </p:spPr>
        </p:pic>
        <p:sp>
          <p:nvSpPr>
            <p:cNvPr id="18" name="TextBox 17">
              <a:extLst>
                <a:ext uri="{FF2B5EF4-FFF2-40B4-BE49-F238E27FC236}">
                  <a16:creationId xmlns:a16="http://schemas.microsoft.com/office/drawing/2014/main" id="{CD8CD9DB-9D89-7C85-38AA-0E35A80860C0}"/>
                </a:ext>
              </a:extLst>
            </p:cNvPr>
            <p:cNvSpPr txBox="1"/>
            <p:nvPr/>
          </p:nvSpPr>
          <p:spPr>
            <a:xfrm>
              <a:off x="5861579" y="3725527"/>
              <a:ext cx="2321519" cy="1420822"/>
            </a:xfrm>
            <a:prstGeom prst="rect">
              <a:avLst/>
            </a:prstGeom>
            <a:noFill/>
          </p:spPr>
          <p:txBody>
            <a:bodyPr wrap="square" rtlCol="0">
              <a:spAutoFit/>
            </a:bodyPr>
            <a:lstStyle/>
            <a:p>
              <a:pPr algn="ctr"/>
              <a:r>
                <a:rPr lang="en-US" sz="2000">
                  <a:solidFill>
                    <a:srgbClr val="005A7C"/>
                  </a:solidFill>
                  <a:latin typeface="Montserrat" panose="00000500000000000000" pitchFamily="2" charset="0"/>
                </a:rPr>
                <a:t>Justice40 Benefits Framework</a:t>
              </a:r>
            </a:p>
          </p:txBody>
        </p:sp>
      </p:grpSp>
    </p:spTree>
    <p:extLst>
      <p:ext uri="{BB962C8B-B14F-4D97-AF65-F5344CB8AC3E}">
        <p14:creationId xmlns:p14="http://schemas.microsoft.com/office/powerpoint/2010/main" val="645028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9E2B6-B126-2DCE-3F2F-E0D73E9C7582}"/>
              </a:ext>
            </a:extLst>
          </p:cNvPr>
          <p:cNvSpPr>
            <a:spLocks noGrp="1"/>
          </p:cNvSpPr>
          <p:nvPr>
            <p:ph type="title"/>
          </p:nvPr>
        </p:nvSpPr>
        <p:spPr/>
        <p:txBody>
          <a:bodyPr/>
          <a:lstStyle/>
          <a:p>
            <a:pPr>
              <a:lnSpc>
                <a:spcPct val="83333"/>
              </a:lnSpc>
            </a:pPr>
            <a:r>
              <a:rPr lang="en-US" b="1" spc="450"/>
              <a:t>RECENT RESOURCES</a:t>
            </a:r>
            <a:endParaRPr lang="en-US"/>
          </a:p>
        </p:txBody>
      </p:sp>
      <p:sp>
        <p:nvSpPr>
          <p:cNvPr id="2" name="TextBox 1">
            <a:extLst>
              <a:ext uri="{FF2B5EF4-FFF2-40B4-BE49-F238E27FC236}">
                <a16:creationId xmlns:a16="http://schemas.microsoft.com/office/drawing/2014/main" id="{B9FBF2DB-7BBB-9BFF-A49B-E3098215F6CD}"/>
              </a:ext>
            </a:extLst>
          </p:cNvPr>
          <p:cNvSpPr txBox="1"/>
          <p:nvPr/>
        </p:nvSpPr>
        <p:spPr>
          <a:xfrm>
            <a:off x="2675546" y="4763719"/>
            <a:ext cx="5062995" cy="334707"/>
          </a:xfrm>
          <a:prstGeom prst="rect">
            <a:avLst/>
          </a:prstGeom>
          <a:noFill/>
        </p:spPr>
        <p:txBody>
          <a:bodyPr wrap="square" rtlCol="0">
            <a:spAutoFit/>
          </a:bodyPr>
          <a:lstStyle/>
          <a:p>
            <a:r>
              <a:rPr lang="en-US" sz="1575" dirty="0">
                <a:solidFill>
                  <a:srgbClr val="005A7C"/>
                </a:solidFill>
                <a:latin typeface="Montserrat" panose="00000500000000000000" pitchFamily="2" charset="0"/>
              </a:rPr>
              <a:t>Visit </a:t>
            </a:r>
            <a:r>
              <a:rPr lang="en-US" sz="1575" b="1" dirty="0">
                <a:solidFill>
                  <a:srgbClr val="005A7C"/>
                </a:solidFill>
                <a:latin typeface="Montserrat" panose="00000500000000000000" pitchFamily="2" charset="0"/>
              </a:rPr>
              <a:t>Driveelectric.gov/publications</a:t>
            </a:r>
          </a:p>
        </p:txBody>
      </p:sp>
      <p:pic>
        <p:nvPicPr>
          <p:cNvPr id="5" name="Content Placeholder 60" descr="Photos of the cover pages of 5 case studies and 1 overview report">
            <a:extLst>
              <a:ext uri="{FF2B5EF4-FFF2-40B4-BE49-F238E27FC236}">
                <a16:creationId xmlns:a16="http://schemas.microsoft.com/office/drawing/2014/main" id="{81774FF5-1C73-2A0D-FD95-7475A9FCE4F6}"/>
              </a:ext>
            </a:extLst>
          </p:cNvPr>
          <p:cNvPicPr>
            <a:picLocks noChangeAspect="1"/>
          </p:cNvPicPr>
          <p:nvPr/>
        </p:nvPicPr>
        <p:blipFill>
          <a:blip r:embed="rId3"/>
          <a:stretch>
            <a:fillRect/>
          </a:stretch>
        </p:blipFill>
        <p:spPr>
          <a:xfrm>
            <a:off x="3267511" y="1049125"/>
            <a:ext cx="5676899" cy="3613405"/>
          </a:xfrm>
          <a:prstGeom prst="rect">
            <a:avLst/>
          </a:prstGeom>
        </p:spPr>
      </p:pic>
      <p:sp>
        <p:nvSpPr>
          <p:cNvPr id="7" name="Content Placeholder 18">
            <a:extLst>
              <a:ext uri="{FF2B5EF4-FFF2-40B4-BE49-F238E27FC236}">
                <a16:creationId xmlns:a16="http://schemas.microsoft.com/office/drawing/2014/main" id="{C904D745-DF52-E84B-73A3-A5A9EE1E3049}"/>
              </a:ext>
            </a:extLst>
          </p:cNvPr>
          <p:cNvSpPr txBox="1">
            <a:spLocks/>
          </p:cNvSpPr>
          <p:nvPr/>
        </p:nvSpPr>
        <p:spPr>
          <a:xfrm>
            <a:off x="257611" y="1158591"/>
            <a:ext cx="3009900" cy="3394472"/>
          </a:xfrm>
          <a:prstGeom prst="rect">
            <a:avLst/>
          </a:prstGeom>
        </p:spPr>
        <p:txBody>
          <a:bodyPr>
            <a:normAutofit fontScale="92500"/>
          </a:bodyPr>
          <a:lstStyle>
            <a:lvl1pPr marL="173038" indent="-173038"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1pPr>
            <a:lvl2pPr marL="460375" indent="-22701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2pPr>
            <a:lvl3pPr marL="628650" indent="-16986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3pPr>
            <a:lvl4pPr marL="914400" indent="-225425" algn="l" defTabSz="457200" rtl="0" eaLnBrk="1" latinLnBrk="0" hangingPunct="1">
              <a:spcBef>
                <a:spcPct val="20000"/>
              </a:spcBef>
              <a:buFont typeface="Arial"/>
              <a:buChar char="–"/>
              <a:defRPr sz="1800" kern="1200" spc="-20" baseline="0">
                <a:solidFill>
                  <a:schemeClr val="accent6"/>
                </a:solidFill>
                <a:latin typeface="Montserrat" panose="00000500000000000000" pitchFamily="2" charset="0"/>
                <a:ea typeface="+mn-ea"/>
                <a:cs typeface="+mn-cs"/>
              </a:defRPr>
            </a:lvl4pPr>
            <a:lvl5pPr marL="1084263" indent="-169863" algn="l" defTabSz="457200" rtl="0" eaLnBrk="1" latinLnBrk="0" hangingPunct="1">
              <a:spcBef>
                <a:spcPct val="20000"/>
              </a:spcBef>
              <a:buFont typeface="Arial"/>
              <a:buChar char="»"/>
              <a:tabLst>
                <a:tab pos="1084263" algn="l"/>
              </a:tabLst>
              <a:defRPr sz="1600" kern="1200" spc="-20" baseline="0">
                <a:solidFill>
                  <a:schemeClr val="accent6"/>
                </a:solidFill>
                <a:latin typeface="Montserrat" panose="00000500000000000000"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JUST Lab Consortium </a:t>
            </a:r>
            <a:r>
              <a:rPr lang="en-US" dirty="0">
                <a:hlinkClick r:id="rId4"/>
              </a:rPr>
              <a:t>report</a:t>
            </a:r>
            <a:r>
              <a:rPr lang="en-US" dirty="0"/>
              <a:t> on EV policy/program design &amp; implementation and strategies to enhance equitable deployment</a:t>
            </a:r>
          </a:p>
          <a:p>
            <a:r>
              <a:rPr lang="en-US" dirty="0"/>
              <a:t>5 </a:t>
            </a:r>
            <a:r>
              <a:rPr lang="en-US" dirty="0">
                <a:hlinkClick r:id="rId5"/>
              </a:rPr>
              <a:t>case studies</a:t>
            </a:r>
            <a:r>
              <a:rPr lang="en-US" dirty="0"/>
              <a:t> showcase centering equity in community charging projects</a:t>
            </a:r>
          </a:p>
        </p:txBody>
      </p:sp>
    </p:spTree>
    <p:extLst>
      <p:ext uri="{BB962C8B-B14F-4D97-AF65-F5344CB8AC3E}">
        <p14:creationId xmlns:p14="http://schemas.microsoft.com/office/powerpoint/2010/main" val="1796789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44E0AC-2B19-C9A3-B155-524BCC95A5CA}"/>
              </a:ext>
            </a:extLst>
          </p:cNvPr>
          <p:cNvSpPr>
            <a:spLocks noGrp="1"/>
          </p:cNvSpPr>
          <p:nvPr>
            <p:ph type="title"/>
          </p:nvPr>
        </p:nvSpPr>
        <p:spPr/>
        <p:txBody>
          <a:bodyPr>
            <a:normAutofit fontScale="90000"/>
          </a:bodyPr>
          <a:lstStyle/>
          <a:p>
            <a:r>
              <a:rPr lang="en-US" dirty="0"/>
              <a:t>Major Insights from JUST Lab Consortium resources</a:t>
            </a:r>
            <a:br>
              <a:rPr lang="en-US" dirty="0"/>
            </a:br>
            <a:r>
              <a:rPr lang="en-US" dirty="0"/>
              <a:t>on Equity in EV Infrastructure Deployment</a:t>
            </a:r>
          </a:p>
        </p:txBody>
      </p:sp>
      <p:sp>
        <p:nvSpPr>
          <p:cNvPr id="5" name="Slide Number Placeholder 4">
            <a:extLst>
              <a:ext uri="{FF2B5EF4-FFF2-40B4-BE49-F238E27FC236}">
                <a16:creationId xmlns:a16="http://schemas.microsoft.com/office/drawing/2014/main" id="{F11C3C3D-ABB0-4F73-3B38-4045E461ADEC}"/>
              </a:ext>
            </a:extLst>
          </p:cNvPr>
          <p:cNvSpPr>
            <a:spLocks noGrp="1"/>
          </p:cNvSpPr>
          <p:nvPr>
            <p:ph type="sldNum" sz="quarter" idx="12"/>
          </p:nvPr>
        </p:nvSpPr>
        <p:spPr>
          <a:prstGeom prst="rect">
            <a:avLst/>
          </a:prstGeom>
        </p:spPr>
        <p:txBody>
          <a:bodyPr vert="horz" lIns="0" tIns="34290" rIns="0" bIns="0" rtlCol="0" anchor="b">
            <a:normAutofit fontScale="25000" lnSpcReduction="20000"/>
          </a:bodyPr>
          <a:lstStyle>
            <a:defPPr>
              <a:defRPr lang="en-US"/>
            </a:defPPr>
            <a:lvl1pPr marL="0" algn="ctr" defTabSz="685800" rtl="0" eaLnBrk="1" latinLnBrk="0" hangingPunct="1">
              <a:defRPr sz="1000" kern="1200">
                <a:solidFill>
                  <a:schemeClr val="bg1">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Aft>
                <a:spcPts val="600"/>
              </a:spcAft>
            </a:pPr>
            <a:fld id="{AEFAAC5A-9C4F-4278-920D-DF2BAB595749}" type="slidenum">
              <a:rPr lang="en-US" smtClean="0"/>
              <a:pPr>
                <a:lnSpc>
                  <a:spcPct val="90000"/>
                </a:lnSpc>
                <a:spcAft>
                  <a:spcPts val="600"/>
                </a:spcAft>
              </a:pPr>
              <a:t>27</a:t>
            </a:fld>
            <a:endParaRPr lang="en-US" sz="600" dirty="0"/>
          </a:p>
        </p:txBody>
      </p:sp>
      <p:graphicFrame>
        <p:nvGraphicFramePr>
          <p:cNvPr id="17" name="Content Placeholder 2">
            <a:extLst>
              <a:ext uri="{FF2B5EF4-FFF2-40B4-BE49-F238E27FC236}">
                <a16:creationId xmlns:a16="http://schemas.microsoft.com/office/drawing/2014/main" id="{4E258A5E-EFAF-BF8C-E12D-084257DF3931}"/>
              </a:ext>
            </a:extLst>
          </p:cNvPr>
          <p:cNvGraphicFramePr>
            <a:graphicFrameLocks noGrp="1"/>
          </p:cNvGraphicFramePr>
          <p:nvPr>
            <p:ph idx="4294967295"/>
            <p:extLst>
              <p:ext uri="{D42A27DB-BD31-4B8C-83A1-F6EECF244321}">
                <p14:modId xmlns:p14="http://schemas.microsoft.com/office/powerpoint/2010/main" val="332802793"/>
              </p:ext>
            </p:extLst>
          </p:nvPr>
        </p:nvGraphicFramePr>
        <p:xfrm>
          <a:off x="385763" y="1256706"/>
          <a:ext cx="8372475" cy="3317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8316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9E2B6-B126-2DCE-3F2F-E0D73E9C7582}"/>
              </a:ext>
            </a:extLst>
          </p:cNvPr>
          <p:cNvSpPr>
            <a:spLocks noGrp="1"/>
          </p:cNvSpPr>
          <p:nvPr>
            <p:ph type="title"/>
          </p:nvPr>
        </p:nvSpPr>
        <p:spPr/>
        <p:txBody>
          <a:bodyPr/>
          <a:lstStyle/>
          <a:p>
            <a:pPr>
              <a:lnSpc>
                <a:spcPct val="83333"/>
              </a:lnSpc>
            </a:pPr>
            <a:r>
              <a:rPr lang="en-US" b="1" spc="450"/>
              <a:t>RECENT RESOURCES</a:t>
            </a:r>
            <a:endParaRPr lang="en-US"/>
          </a:p>
        </p:txBody>
      </p:sp>
      <p:pic>
        <p:nvPicPr>
          <p:cNvPr id="4" name="Picture 3">
            <a:extLst>
              <a:ext uri="{FF2B5EF4-FFF2-40B4-BE49-F238E27FC236}">
                <a16:creationId xmlns:a16="http://schemas.microsoft.com/office/drawing/2014/main" id="{CC074B14-ACC7-9F17-989F-CFA83E62B67F}"/>
              </a:ext>
            </a:extLst>
          </p:cNvPr>
          <p:cNvPicPr>
            <a:picLocks noChangeAspect="1"/>
          </p:cNvPicPr>
          <p:nvPr/>
        </p:nvPicPr>
        <p:blipFill>
          <a:blip r:embed="rId3"/>
          <a:stretch>
            <a:fillRect/>
          </a:stretch>
        </p:blipFill>
        <p:spPr>
          <a:xfrm>
            <a:off x="650974" y="1148317"/>
            <a:ext cx="2680661" cy="349373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B9FBF2DB-7BBB-9BFF-A49B-E3098215F6CD}"/>
              </a:ext>
            </a:extLst>
          </p:cNvPr>
          <p:cNvSpPr txBox="1"/>
          <p:nvPr/>
        </p:nvSpPr>
        <p:spPr>
          <a:xfrm>
            <a:off x="2675546" y="4763719"/>
            <a:ext cx="5062995" cy="334707"/>
          </a:xfrm>
          <a:prstGeom prst="rect">
            <a:avLst/>
          </a:prstGeom>
          <a:noFill/>
        </p:spPr>
        <p:txBody>
          <a:bodyPr wrap="square" rtlCol="0">
            <a:spAutoFit/>
          </a:bodyPr>
          <a:lstStyle/>
          <a:p>
            <a:r>
              <a:rPr lang="en-US" sz="1575">
                <a:solidFill>
                  <a:srgbClr val="005A7C"/>
                </a:solidFill>
                <a:latin typeface="Montserrat" panose="00000500000000000000" pitchFamily="2" charset="0"/>
              </a:rPr>
              <a:t>Visit </a:t>
            </a:r>
            <a:r>
              <a:rPr lang="en-US" sz="1575" b="1">
                <a:solidFill>
                  <a:srgbClr val="005A7C"/>
                </a:solidFill>
                <a:latin typeface="Montserrat" panose="00000500000000000000" pitchFamily="2" charset="0"/>
              </a:rPr>
              <a:t>Driveelectric.gov/publications</a:t>
            </a:r>
          </a:p>
        </p:txBody>
      </p:sp>
      <p:sp>
        <p:nvSpPr>
          <p:cNvPr id="5" name="Content Placeholder 18">
            <a:extLst>
              <a:ext uri="{FF2B5EF4-FFF2-40B4-BE49-F238E27FC236}">
                <a16:creationId xmlns:a16="http://schemas.microsoft.com/office/drawing/2014/main" id="{134DAB8E-51FA-C2F5-1723-11541C94E10E}"/>
              </a:ext>
            </a:extLst>
          </p:cNvPr>
          <p:cNvSpPr txBox="1">
            <a:spLocks/>
          </p:cNvSpPr>
          <p:nvPr/>
        </p:nvSpPr>
        <p:spPr>
          <a:xfrm>
            <a:off x="3744483" y="1129685"/>
            <a:ext cx="4989941" cy="3394472"/>
          </a:xfrm>
          <a:prstGeom prst="rect">
            <a:avLst/>
          </a:prstGeom>
        </p:spPr>
        <p:txBody>
          <a:bodyPr>
            <a:normAutofit/>
          </a:bodyPr>
          <a:lstStyle>
            <a:lvl1pPr marL="173038" indent="-173038"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1pPr>
            <a:lvl2pPr marL="460375" indent="-22701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2pPr>
            <a:lvl3pPr marL="628650" indent="-16986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3pPr>
            <a:lvl4pPr marL="914400" indent="-225425" algn="l" defTabSz="457200" rtl="0" eaLnBrk="1" latinLnBrk="0" hangingPunct="1">
              <a:spcBef>
                <a:spcPct val="20000"/>
              </a:spcBef>
              <a:buFont typeface="Arial"/>
              <a:buChar char="–"/>
              <a:defRPr sz="1800" kern="1200" spc="-20" baseline="0">
                <a:solidFill>
                  <a:schemeClr val="accent6"/>
                </a:solidFill>
                <a:latin typeface="Montserrat" panose="00000500000000000000" pitchFamily="2" charset="0"/>
                <a:ea typeface="+mn-ea"/>
                <a:cs typeface="+mn-cs"/>
              </a:defRPr>
            </a:lvl4pPr>
            <a:lvl5pPr marL="1084263" indent="-169863" algn="l" defTabSz="457200" rtl="0" eaLnBrk="1" latinLnBrk="0" hangingPunct="1">
              <a:spcBef>
                <a:spcPct val="20000"/>
              </a:spcBef>
              <a:buFont typeface="Arial"/>
              <a:buChar char="»"/>
              <a:tabLst>
                <a:tab pos="1084263" algn="l"/>
              </a:tabLst>
              <a:defRPr sz="1600" kern="1200" spc="-20" baseline="0">
                <a:solidFill>
                  <a:schemeClr val="accent6"/>
                </a:solidFill>
                <a:latin typeface="Montserrat" panose="00000500000000000000"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dirty="0"/>
              <a:t>JUST Lab Consortium </a:t>
            </a:r>
            <a:r>
              <a:rPr lang="en-US" sz="1050" dirty="0">
                <a:hlinkClick r:id="rId4"/>
              </a:rPr>
              <a:t>report</a:t>
            </a:r>
            <a:r>
              <a:rPr lang="en-US" sz="1050" dirty="0"/>
              <a:t> on EV equity related metric development, including:</a:t>
            </a:r>
          </a:p>
          <a:p>
            <a:pPr lvl="1"/>
            <a:r>
              <a:rPr lang="en-US" sz="1000" dirty="0"/>
              <a:t>A list of metrics relevant to each Justice40 policy priority category</a:t>
            </a:r>
          </a:p>
          <a:p>
            <a:pPr lvl="1"/>
            <a:r>
              <a:rPr lang="en-US" sz="1000" dirty="0"/>
              <a:t>For some metrics, examples/suggestions re: methodology, data collection, relevant tools, and implementation issues. </a:t>
            </a:r>
          </a:p>
          <a:p>
            <a:pPr marL="0" indent="0">
              <a:buNone/>
            </a:pPr>
            <a:r>
              <a:rPr lang="en-US" sz="1200" b="1" dirty="0">
                <a:solidFill>
                  <a:srgbClr val="0070C0"/>
                </a:solidFill>
              </a:rPr>
              <a:t>Key insights: </a:t>
            </a:r>
          </a:p>
          <a:p>
            <a:r>
              <a:rPr lang="en-US" sz="1050" dirty="0"/>
              <a:t>Social dimensions of communities are complex. </a:t>
            </a:r>
          </a:p>
          <a:p>
            <a:pPr lvl="1"/>
            <a:r>
              <a:rPr lang="en-US" sz="1000" dirty="0"/>
              <a:t>Definitions of community may vary based on program goals. </a:t>
            </a:r>
          </a:p>
          <a:p>
            <a:pPr lvl="1"/>
            <a:r>
              <a:rPr lang="en-US" sz="1000" dirty="0"/>
              <a:t>Definitions based on geography may not align with real world context.</a:t>
            </a:r>
          </a:p>
          <a:p>
            <a:r>
              <a:rPr lang="en-US" sz="1050" dirty="0"/>
              <a:t>Focusing on beneficial distributive justice impacts may lead to a misunderstanding of the net benefits to a community </a:t>
            </a:r>
          </a:p>
          <a:p>
            <a:pPr lvl="1"/>
            <a:r>
              <a:rPr lang="en-US" sz="1000" b="1" dirty="0"/>
              <a:t>Recognition and procedural justice impact considerations are important, but not as straightforward to quantify</a:t>
            </a:r>
          </a:p>
          <a:p>
            <a:pPr lvl="1"/>
            <a:r>
              <a:rPr lang="en-US" sz="1000" dirty="0"/>
              <a:t>There can also be negative impacts (disbenefits)</a:t>
            </a:r>
          </a:p>
          <a:p>
            <a:r>
              <a:rPr lang="en-US" sz="1050" b="1" dirty="0"/>
              <a:t>Meaningful community engagement is critical</a:t>
            </a:r>
            <a:r>
              <a:rPr lang="en-US" sz="1050" dirty="0"/>
              <a:t> for efficient adoption and viability of clean transportation infrastructure</a:t>
            </a:r>
          </a:p>
          <a:p>
            <a:r>
              <a:rPr lang="en-US" sz="1050" dirty="0"/>
              <a:t>Common challenges include data availability, attribution of impact, and tradeoffs between ideal vs. realistic measurements &amp; frameworks</a:t>
            </a:r>
          </a:p>
        </p:txBody>
      </p:sp>
    </p:spTree>
    <p:extLst>
      <p:ext uri="{BB962C8B-B14F-4D97-AF65-F5344CB8AC3E}">
        <p14:creationId xmlns:p14="http://schemas.microsoft.com/office/powerpoint/2010/main" val="761693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2A14-303A-0190-C3CC-A5706E2B829D}"/>
              </a:ext>
            </a:extLst>
          </p:cNvPr>
          <p:cNvSpPr>
            <a:spLocks noGrp="1"/>
          </p:cNvSpPr>
          <p:nvPr>
            <p:ph type="title"/>
          </p:nvPr>
        </p:nvSpPr>
        <p:spPr>
          <a:xfrm>
            <a:off x="444138" y="128190"/>
            <a:ext cx="6998858" cy="857250"/>
          </a:xfrm>
        </p:spPr>
        <p:txBody>
          <a:bodyPr>
            <a:noAutofit/>
          </a:bodyPr>
          <a:lstStyle/>
          <a:p>
            <a:r>
              <a:rPr lang="en-US" u="sng" dirty="0"/>
              <a:t>J</a:t>
            </a:r>
            <a:r>
              <a:rPr lang="en-US" dirty="0"/>
              <a:t>UST Lab Consortium </a:t>
            </a:r>
            <a:r>
              <a:rPr lang="en-US" u="sng" dirty="0"/>
              <a:t>E</a:t>
            </a:r>
            <a:r>
              <a:rPr lang="en-US" dirty="0"/>
              <a:t>quity Taxonomy of </a:t>
            </a:r>
            <a:r>
              <a:rPr lang="en-US" u="sng" dirty="0"/>
              <a:t>T</a:t>
            </a:r>
            <a:r>
              <a:rPr lang="en-US" dirty="0"/>
              <a:t>echnical Resources (JET)</a:t>
            </a:r>
          </a:p>
        </p:txBody>
      </p:sp>
      <p:sp>
        <p:nvSpPr>
          <p:cNvPr id="4" name="Slide Number Placeholder 3">
            <a:extLst>
              <a:ext uri="{FF2B5EF4-FFF2-40B4-BE49-F238E27FC236}">
                <a16:creationId xmlns:a16="http://schemas.microsoft.com/office/drawing/2014/main" id="{28CB651E-929B-22A6-AB85-5D4D1CBE9741}"/>
              </a:ext>
            </a:extLst>
          </p:cNvPr>
          <p:cNvSpPr>
            <a:spLocks noGrp="1"/>
          </p:cNvSpPr>
          <p:nvPr>
            <p:ph type="sldNum" sz="quarter" idx="12"/>
          </p:nvPr>
        </p:nvSpPr>
        <p:spPr>
          <a:xfrm>
            <a:off x="6894425" y="4801874"/>
            <a:ext cx="2133600" cy="273844"/>
          </a:xfrm>
        </p:spPr>
        <p:txBody>
          <a:bodyPr/>
          <a:lstStyle/>
          <a:p>
            <a:fld id="{69D83C29-573C-B648-A651-2E001F8EAE1E}" type="slidenum">
              <a:rPr lang="en-US" smtClean="0"/>
              <a:t>29</a:t>
            </a:fld>
            <a:endParaRPr lang="en-US" dirty="0"/>
          </a:p>
        </p:txBody>
      </p:sp>
      <p:graphicFrame>
        <p:nvGraphicFramePr>
          <p:cNvPr id="5" name="Table 4" descr="The first several rows of a taxonomy of technical resources that can be used to assist in assessing the equity benefits of NEV, as considered across the ten categories of benefit included in the NEVI State Plan Template for Year 2. Also on the slide is a QR code and a link address to access the fuller taxonomy">
            <a:extLst>
              <a:ext uri="{FF2B5EF4-FFF2-40B4-BE49-F238E27FC236}">
                <a16:creationId xmlns:a16="http://schemas.microsoft.com/office/drawing/2014/main" id="{A4E72D9B-81BA-AD17-1A55-181568E174DD}"/>
              </a:ext>
            </a:extLst>
          </p:cNvPr>
          <p:cNvGraphicFramePr>
            <a:graphicFrameLocks noGrp="1"/>
          </p:cNvGraphicFramePr>
          <p:nvPr/>
        </p:nvGraphicFramePr>
        <p:xfrm>
          <a:off x="115975" y="1178564"/>
          <a:ext cx="8912051" cy="3672840"/>
        </p:xfrm>
        <a:graphic>
          <a:graphicData uri="http://schemas.openxmlformats.org/drawingml/2006/table">
            <a:tbl>
              <a:tblPr>
                <a:tableStyleId>{5C22544A-7EE6-4342-B048-85BDC9FD1C3A}</a:tableStyleId>
              </a:tblPr>
              <a:tblGrid>
                <a:gridCol w="2534111">
                  <a:extLst>
                    <a:ext uri="{9D8B030D-6E8A-4147-A177-3AD203B41FA5}">
                      <a16:colId xmlns:a16="http://schemas.microsoft.com/office/drawing/2014/main" val="359292949"/>
                    </a:ext>
                  </a:extLst>
                </a:gridCol>
                <a:gridCol w="637794">
                  <a:extLst>
                    <a:ext uri="{9D8B030D-6E8A-4147-A177-3AD203B41FA5}">
                      <a16:colId xmlns:a16="http://schemas.microsoft.com/office/drawing/2014/main" val="764653622"/>
                    </a:ext>
                  </a:extLst>
                </a:gridCol>
                <a:gridCol w="637794">
                  <a:extLst>
                    <a:ext uri="{9D8B030D-6E8A-4147-A177-3AD203B41FA5}">
                      <a16:colId xmlns:a16="http://schemas.microsoft.com/office/drawing/2014/main" val="401923071"/>
                    </a:ext>
                  </a:extLst>
                </a:gridCol>
                <a:gridCol w="637794">
                  <a:extLst>
                    <a:ext uri="{9D8B030D-6E8A-4147-A177-3AD203B41FA5}">
                      <a16:colId xmlns:a16="http://schemas.microsoft.com/office/drawing/2014/main" val="1745598304"/>
                    </a:ext>
                  </a:extLst>
                </a:gridCol>
                <a:gridCol w="637794">
                  <a:extLst>
                    <a:ext uri="{9D8B030D-6E8A-4147-A177-3AD203B41FA5}">
                      <a16:colId xmlns:a16="http://schemas.microsoft.com/office/drawing/2014/main" val="2914011361"/>
                    </a:ext>
                  </a:extLst>
                </a:gridCol>
                <a:gridCol w="637794">
                  <a:extLst>
                    <a:ext uri="{9D8B030D-6E8A-4147-A177-3AD203B41FA5}">
                      <a16:colId xmlns:a16="http://schemas.microsoft.com/office/drawing/2014/main" val="4111950354"/>
                    </a:ext>
                  </a:extLst>
                </a:gridCol>
                <a:gridCol w="637794">
                  <a:extLst>
                    <a:ext uri="{9D8B030D-6E8A-4147-A177-3AD203B41FA5}">
                      <a16:colId xmlns:a16="http://schemas.microsoft.com/office/drawing/2014/main" val="1009395964"/>
                    </a:ext>
                  </a:extLst>
                </a:gridCol>
                <a:gridCol w="637794">
                  <a:extLst>
                    <a:ext uri="{9D8B030D-6E8A-4147-A177-3AD203B41FA5}">
                      <a16:colId xmlns:a16="http://schemas.microsoft.com/office/drawing/2014/main" val="4000895368"/>
                    </a:ext>
                  </a:extLst>
                </a:gridCol>
                <a:gridCol w="637794">
                  <a:extLst>
                    <a:ext uri="{9D8B030D-6E8A-4147-A177-3AD203B41FA5}">
                      <a16:colId xmlns:a16="http://schemas.microsoft.com/office/drawing/2014/main" val="632444131"/>
                    </a:ext>
                  </a:extLst>
                </a:gridCol>
                <a:gridCol w="637794">
                  <a:extLst>
                    <a:ext uri="{9D8B030D-6E8A-4147-A177-3AD203B41FA5}">
                      <a16:colId xmlns:a16="http://schemas.microsoft.com/office/drawing/2014/main" val="534811566"/>
                    </a:ext>
                  </a:extLst>
                </a:gridCol>
                <a:gridCol w="637794">
                  <a:extLst>
                    <a:ext uri="{9D8B030D-6E8A-4147-A177-3AD203B41FA5}">
                      <a16:colId xmlns:a16="http://schemas.microsoft.com/office/drawing/2014/main" val="1815138802"/>
                    </a:ext>
                  </a:extLst>
                </a:gridCol>
              </a:tblGrid>
              <a:tr h="160020">
                <a:tc>
                  <a:txBody>
                    <a:bodyPr/>
                    <a:lstStyle/>
                    <a:p>
                      <a:pPr algn="ctr" fontAlgn="t"/>
                      <a:endParaRPr lang="en-US" sz="900" b="1"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10">
                  <a:txBody>
                    <a:bodyPr/>
                    <a:lstStyle/>
                    <a:p>
                      <a:pPr algn="ctr" fontAlgn="t"/>
                      <a:r>
                        <a:rPr lang="en-US" sz="1100" b="1" u="none" strike="noStrike" dirty="0">
                          <a:solidFill>
                            <a:schemeClr val="tx1"/>
                          </a:solidFill>
                          <a:effectLst/>
                          <a:latin typeface="Arial" panose="020B0604020202020204" pitchFamily="34" charset="0"/>
                          <a:cs typeface="Arial" panose="020B0604020202020204" pitchFamily="34" charset="0"/>
                        </a:rPr>
                        <a:t>EQUITY BENEFITS CATEGORY EXAMPLES FROM THE NEVI GUIDANCE</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9747390"/>
                  </a:ext>
                </a:extLst>
              </a:tr>
              <a:tr h="1200150">
                <a:tc>
                  <a:txBody>
                    <a:bodyPr/>
                    <a:lstStyle/>
                    <a:p>
                      <a:pPr algn="l" fontAlgn="ctr"/>
                      <a:r>
                        <a:rPr lang="en-US" sz="1100" b="1" i="0" u="none" strike="noStrike" dirty="0">
                          <a:solidFill>
                            <a:schemeClr val="tx1"/>
                          </a:solidFill>
                          <a:effectLst/>
                          <a:latin typeface="Arial" panose="020B0604020202020204" pitchFamily="34" charset="0"/>
                          <a:cs typeface="Arial" panose="020B0604020202020204" pitchFamily="34" charset="0"/>
                        </a:rPr>
                        <a:t>TECHNICAL RESOURCE</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1. Improve clean transportation access through the location of chargers</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2. Decrease transportation energy burden cost burden by enabling reliable access to affordable charging</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3. Reduce environmental exposures to transportation emissions</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4. Increase parity in clean energy technology access and adoption</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5. Increase access to low-cost capital to increase equitable adoption of more costly, clean energy technologies like EVs and EV chargers</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6. Increase the clean energy job pipeline, job training, and enterprise creation in disadvantaged communities</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7. Increase energy resilience </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8. Provide charging infrastructure for transit and shared-ride vehicles</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9. Increase equitable access to the electric grid </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en-US" sz="700" u="none" strike="noStrike" dirty="0">
                          <a:solidFill>
                            <a:schemeClr val="tx1"/>
                          </a:solidFill>
                          <a:effectLst/>
                          <a:latin typeface="Arial" panose="020B0604020202020204" pitchFamily="34" charset="0"/>
                          <a:cs typeface="Arial" panose="020B0604020202020204" pitchFamily="34" charset="0"/>
                        </a:rPr>
                        <a:t>10. Minimize gentrification-induced displacement result from new EV charging infrastructure</a:t>
                      </a:r>
                      <a:endParaRPr lang="en-US" sz="700" b="1" i="0" u="none" strike="noStrike" dirty="0">
                        <a:solidFill>
                          <a:schemeClr val="tx1"/>
                        </a:solidFill>
                        <a:effectLst/>
                        <a:latin typeface="Arial" panose="020B0604020202020204" pitchFamily="34" charset="0"/>
                        <a:cs typeface="Arial" panose="020B0604020202020204" pitchFamily="34" charset="0"/>
                      </a:endParaRP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03408066"/>
                  </a:ext>
                </a:extLst>
              </a:tr>
              <a:tr h="205740">
                <a:tc>
                  <a:txBody>
                    <a:bodyPr/>
                    <a:lstStyle/>
                    <a:p>
                      <a:pPr algn="l" fontAlgn="t"/>
                      <a:r>
                        <a:rPr lang="en-US" sz="900" b="0" i="0" u="none" strike="noStrike" dirty="0">
                          <a:solidFill>
                            <a:srgbClr val="0070C0"/>
                          </a:solidFill>
                          <a:effectLst/>
                          <a:latin typeface="Arial" panose="020B0604020202020204" pitchFamily="34" charset="0"/>
                          <a:cs typeface="Arial" panose="020B0604020202020204" pitchFamily="34" charset="0"/>
                        </a:rPr>
                        <a:t>GEMS</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solidFill>
                            <a:schemeClr val="tx1"/>
                          </a:solidFill>
                          <a:effectLst/>
                          <a:latin typeface="Arial" panose="020B0604020202020204" pitchFamily="34" charset="0"/>
                          <a:cs typeface="Arial" panose="020B0604020202020204" pitchFamily="34" charset="0"/>
                        </a:rPr>
                        <a:t>🗸</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900" u="none" strike="noStrike" dirty="0">
                          <a:solidFill>
                            <a:schemeClr val="tx1"/>
                          </a:solidFill>
                          <a:effectLst/>
                          <a:latin typeface="Arial" panose="020B0604020202020204" pitchFamily="34" charset="0"/>
                          <a:cs typeface="Arial" panose="020B0604020202020204" pitchFamily="34" charset="0"/>
                        </a:rPr>
                        <a:t> </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2443793"/>
                  </a:ext>
                </a:extLst>
              </a:tr>
              <a:tr h="205740">
                <a:tc>
                  <a:txBody>
                    <a:bodyPr/>
                    <a:lstStyle/>
                    <a:p>
                      <a:pPr algn="l" fontAlgn="t"/>
                      <a:r>
                        <a:rPr lang="en-US" sz="900" b="1" i="0" u="none" strike="noStrike" dirty="0">
                          <a:solidFill>
                            <a:srgbClr val="0070C0"/>
                          </a:solidFill>
                          <a:effectLst/>
                          <a:highlight>
                            <a:srgbClr val="FFFF00"/>
                          </a:highlight>
                          <a:latin typeface="Arial" panose="020B0604020202020204" pitchFamily="34" charset="0"/>
                          <a:cs typeface="Arial" panose="020B0604020202020204" pitchFamily="34" charset="0"/>
                        </a:rPr>
                        <a:t>BILD-AQ</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900" u="none" strike="noStrike" dirty="0">
                          <a:solidFill>
                            <a:schemeClr val="tx1"/>
                          </a:solidFill>
                          <a:effectLst/>
                          <a:highlight>
                            <a:srgbClr val="FFFF00"/>
                          </a:highlight>
                          <a:latin typeface="Arial" panose="020B0604020202020204" pitchFamily="34" charset="0"/>
                          <a:cs typeface="Arial" panose="020B0604020202020204" pitchFamily="34" charset="0"/>
                        </a:rPr>
                        <a:t> </a:t>
                      </a:r>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6444524"/>
                  </a:ext>
                </a:extLst>
              </a:tr>
              <a:tr h="205740">
                <a:tc>
                  <a:txBody>
                    <a:bodyPr/>
                    <a:lstStyle/>
                    <a:p>
                      <a:pPr algn="l" fontAlgn="t"/>
                      <a:r>
                        <a:rPr lang="en-US" sz="900" b="1" i="0" u="none" strike="noStrike" dirty="0">
                          <a:solidFill>
                            <a:srgbClr val="0070C0"/>
                          </a:solidFill>
                          <a:effectLst/>
                          <a:highlight>
                            <a:srgbClr val="FFFF00"/>
                          </a:highlight>
                          <a:latin typeface="Arial" panose="020B0604020202020204" pitchFamily="34" charset="0"/>
                          <a:cs typeface="Arial" panose="020B0604020202020204" pitchFamily="34" charset="0"/>
                        </a:rPr>
                        <a:t>EVI-Equity</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900" u="none" strike="noStrike" dirty="0">
                          <a:solidFill>
                            <a:schemeClr val="tx1"/>
                          </a:solidFill>
                          <a:effectLst/>
                          <a:highlight>
                            <a:srgbClr val="FFFF00"/>
                          </a:highlight>
                          <a:latin typeface="Arial" panose="020B0604020202020204" pitchFamily="34" charset="0"/>
                          <a:cs typeface="Arial" panose="020B0604020202020204" pitchFamily="34" charset="0"/>
                        </a:rPr>
                        <a:t> </a:t>
                      </a:r>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234680"/>
                  </a:ext>
                </a:extLst>
              </a:tr>
              <a:tr h="205740">
                <a:tc>
                  <a:txBody>
                    <a:bodyPr/>
                    <a:lstStyle/>
                    <a:p>
                      <a:pPr algn="l" fontAlgn="t"/>
                      <a:r>
                        <a:rPr lang="en-US" sz="900" b="0" i="0" u="none" strike="noStrike" dirty="0">
                          <a:solidFill>
                            <a:srgbClr val="0070C0"/>
                          </a:solidFill>
                          <a:effectLst/>
                          <a:latin typeface="Arial" panose="020B0604020202020204" pitchFamily="34" charset="0"/>
                          <a:cs typeface="Arial" panose="020B0604020202020204" pitchFamily="34" charset="0"/>
                        </a:rPr>
                        <a:t>ADOPT</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900" u="none" strike="noStrike">
                          <a:solidFill>
                            <a:schemeClr val="tx1"/>
                          </a:solidFill>
                          <a:effectLst/>
                          <a:latin typeface="Arial" panose="020B0604020202020204" pitchFamily="34" charset="0"/>
                          <a:cs typeface="Arial" panose="020B0604020202020204" pitchFamily="34" charset="0"/>
                        </a:rPr>
                        <a:t> </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2189857"/>
                  </a:ext>
                </a:extLst>
              </a:tr>
              <a:tr h="205740">
                <a:tc>
                  <a:txBody>
                    <a:bodyPr/>
                    <a:lstStyle/>
                    <a:p>
                      <a:pPr algn="l" fontAlgn="t"/>
                      <a:r>
                        <a:rPr lang="en-US" sz="900" b="0" i="0" u="none" strike="noStrike" dirty="0">
                          <a:solidFill>
                            <a:srgbClr val="0070C0"/>
                          </a:solidFill>
                          <a:effectLst/>
                          <a:latin typeface="Arial" panose="020B0604020202020204" pitchFamily="34" charset="0"/>
                          <a:cs typeface="Arial" panose="020B0604020202020204" pitchFamily="34" charset="0"/>
                        </a:rPr>
                        <a:t>LEAD</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900" u="none" strike="noStrike">
                          <a:solidFill>
                            <a:schemeClr val="tx1"/>
                          </a:solidFill>
                          <a:effectLst/>
                          <a:latin typeface="Arial" panose="020B0604020202020204" pitchFamily="34" charset="0"/>
                          <a:cs typeface="Arial" panose="020B0604020202020204" pitchFamily="34" charset="0"/>
                        </a:rPr>
                        <a:t> </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6790292"/>
                  </a:ext>
                </a:extLst>
              </a:tr>
              <a:tr h="205740">
                <a:tc>
                  <a:txBody>
                    <a:bodyPr/>
                    <a:lstStyle/>
                    <a:p>
                      <a:pPr algn="l" fontAlgn="t"/>
                      <a:r>
                        <a:rPr lang="en-US" sz="900" b="0" i="0" u="none" strike="noStrike" dirty="0">
                          <a:solidFill>
                            <a:srgbClr val="0070C0"/>
                          </a:solidFill>
                          <a:effectLst/>
                          <a:latin typeface="Arial" panose="020B0604020202020204" pitchFamily="34" charset="0"/>
                          <a:cs typeface="Arial" panose="020B0604020202020204" pitchFamily="34" charset="0"/>
                        </a:rPr>
                        <a:t>JEDI</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900" u="none" strike="noStrike">
                          <a:solidFill>
                            <a:schemeClr val="tx1"/>
                          </a:solidFill>
                          <a:effectLst/>
                          <a:latin typeface="Arial" panose="020B0604020202020204" pitchFamily="34" charset="0"/>
                          <a:cs typeface="Arial" panose="020B0604020202020204" pitchFamily="34" charset="0"/>
                        </a:rPr>
                        <a:t> </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4152407"/>
                  </a:ext>
                </a:extLst>
              </a:tr>
              <a:tr h="205740">
                <a:tc>
                  <a:txBody>
                    <a:bodyPr/>
                    <a:lstStyle/>
                    <a:p>
                      <a:pPr algn="l" fontAlgn="t"/>
                      <a:r>
                        <a:rPr lang="en-US" sz="900" b="0" i="0" u="none" strike="noStrike">
                          <a:solidFill>
                            <a:srgbClr val="0070C0"/>
                          </a:solidFill>
                          <a:effectLst/>
                          <a:latin typeface="Arial" panose="020B0604020202020204" pitchFamily="34" charset="0"/>
                          <a:cs typeface="Arial" panose="020B0604020202020204" pitchFamily="34" charset="0"/>
                        </a:rPr>
                        <a:t>VISION</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900" u="none" strike="noStrike" dirty="0">
                          <a:solidFill>
                            <a:schemeClr val="tx1"/>
                          </a:solidFill>
                          <a:effectLst/>
                          <a:latin typeface="Arial" panose="020B0604020202020204" pitchFamily="34" charset="0"/>
                          <a:cs typeface="Arial" panose="020B0604020202020204" pitchFamily="34" charset="0"/>
                        </a:rPr>
                        <a:t> </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5196730"/>
                  </a:ext>
                </a:extLst>
              </a:tr>
              <a:tr h="205740">
                <a:tc>
                  <a:txBody>
                    <a:bodyPr/>
                    <a:lstStyle/>
                    <a:p>
                      <a:pPr algn="l" fontAlgn="t"/>
                      <a:r>
                        <a:rPr lang="en-US" sz="900" b="1" i="0" u="none" strike="noStrike" dirty="0">
                          <a:solidFill>
                            <a:srgbClr val="0070C0"/>
                          </a:solidFill>
                          <a:effectLst/>
                          <a:highlight>
                            <a:srgbClr val="FFFF00"/>
                          </a:highlight>
                          <a:latin typeface="Arial" panose="020B0604020202020204" pitchFamily="34" charset="0"/>
                          <a:cs typeface="Arial" panose="020B0604020202020204" pitchFamily="34" charset="0"/>
                        </a:rPr>
                        <a:t>GEM</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900" u="none" strike="noStrike">
                          <a:solidFill>
                            <a:schemeClr val="tx1"/>
                          </a:solidFill>
                          <a:effectLst/>
                          <a:highlight>
                            <a:srgbClr val="FFFF00"/>
                          </a:highlight>
                          <a:latin typeface="Arial" panose="020B0604020202020204" pitchFamily="34" charset="0"/>
                          <a:cs typeface="Arial" panose="020B0604020202020204" pitchFamily="34" charset="0"/>
                        </a:rPr>
                        <a:t> </a:t>
                      </a:r>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680448"/>
                  </a:ext>
                </a:extLst>
              </a:tr>
              <a:tr h="205740">
                <a:tc>
                  <a:txBody>
                    <a:bodyPr/>
                    <a:lstStyle/>
                    <a:p>
                      <a:pPr algn="l" fontAlgn="t"/>
                      <a:r>
                        <a:rPr lang="en-US" sz="900" b="1" i="0" u="none" strike="noStrike" dirty="0">
                          <a:solidFill>
                            <a:srgbClr val="0070C0"/>
                          </a:solidFill>
                          <a:effectLst/>
                          <a:highlight>
                            <a:srgbClr val="FFFF00"/>
                          </a:highlight>
                          <a:latin typeface="Arial" panose="020B0604020202020204" pitchFamily="34" charset="0"/>
                          <a:cs typeface="Arial" panose="020B0604020202020204" pitchFamily="34" charset="0"/>
                        </a:rPr>
                        <a:t>JOBS</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solidFill>
                            <a:schemeClr val="tx1"/>
                          </a:solidFill>
                          <a:effectLst/>
                          <a:highlight>
                            <a:srgbClr val="FFFF00"/>
                          </a:highlight>
                          <a:latin typeface="Arial" panose="020B0604020202020204" pitchFamily="34" charset="0"/>
                          <a:cs typeface="Arial" panose="020B0604020202020204" pitchFamily="34" charset="0"/>
                        </a:rPr>
                        <a:t>🗸</a:t>
                      </a:r>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900" u="none" strike="noStrike" dirty="0">
                          <a:solidFill>
                            <a:schemeClr val="tx1"/>
                          </a:solidFill>
                          <a:effectLst/>
                          <a:highlight>
                            <a:srgbClr val="FFFF00"/>
                          </a:highlight>
                          <a:latin typeface="Arial" panose="020B0604020202020204" pitchFamily="34" charset="0"/>
                          <a:cs typeface="Arial" panose="020B0604020202020204" pitchFamily="34" charset="0"/>
                        </a:rPr>
                        <a:t> </a:t>
                      </a:r>
                      <a:endParaRPr lang="en-US" sz="900" b="0" i="0" u="none" strike="noStrike" dirty="0">
                        <a:solidFill>
                          <a:schemeClr val="tx1"/>
                        </a:solidFill>
                        <a:effectLst/>
                        <a:highlight>
                          <a:srgbClr val="FFFF00"/>
                        </a:highligh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320786"/>
                  </a:ext>
                </a:extLst>
              </a:tr>
              <a:tr h="205740">
                <a:tc>
                  <a:txBody>
                    <a:bodyPr/>
                    <a:lstStyle/>
                    <a:p>
                      <a:pPr algn="l" fontAlgn="t"/>
                      <a:r>
                        <a:rPr lang="en-US" sz="900" b="0" i="0" u="none" strike="noStrike">
                          <a:solidFill>
                            <a:srgbClr val="0070C0"/>
                          </a:solidFill>
                          <a:effectLst/>
                          <a:latin typeface="Arial" panose="020B0604020202020204" pitchFamily="34" charset="0"/>
                          <a:cs typeface="Arial" panose="020B0604020202020204" pitchFamily="34" charset="0"/>
                        </a:rPr>
                        <a:t>POLARIS</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900" u="none" strike="noStrike">
                          <a:solidFill>
                            <a:schemeClr val="tx1"/>
                          </a:solidFill>
                          <a:effectLst/>
                          <a:latin typeface="Arial" panose="020B0604020202020204" pitchFamily="34" charset="0"/>
                          <a:cs typeface="Arial" panose="020B0604020202020204" pitchFamily="34" charset="0"/>
                        </a:rPr>
                        <a:t> </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900" u="none" strike="noStrike">
                          <a:solidFill>
                            <a:schemeClr val="tx1"/>
                          </a:solidFill>
                          <a:effectLst/>
                          <a:latin typeface="Arial" panose="020B0604020202020204" pitchFamily="34" charset="0"/>
                          <a:cs typeface="Arial" panose="020B0604020202020204" pitchFamily="34" charset="0"/>
                        </a:rPr>
                        <a:t> </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7782258"/>
                  </a:ext>
                </a:extLst>
              </a:tr>
              <a:tr h="205740">
                <a:tc>
                  <a:txBody>
                    <a:bodyPr/>
                    <a:lstStyle/>
                    <a:p>
                      <a:pPr algn="l" fontAlgn="t"/>
                      <a:r>
                        <a:rPr lang="en-US" sz="900" b="0" i="0" u="none" strike="noStrike" dirty="0">
                          <a:solidFill>
                            <a:srgbClr val="0070C0"/>
                          </a:solidFill>
                          <a:effectLst/>
                          <a:latin typeface="Arial" panose="020B0604020202020204" pitchFamily="34" charset="0"/>
                          <a:cs typeface="Arial" panose="020B0604020202020204" pitchFamily="34" charset="0"/>
                        </a:rPr>
                        <a:t>BEAM CORE</a:t>
                      </a:r>
                    </a:p>
                  </a:txBody>
                  <a:tcPr marL="34290" marR="3429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solidFill>
                            <a:schemeClr val="tx1"/>
                          </a:solidFill>
                          <a:effectLst/>
                          <a:latin typeface="Arial" panose="020B0604020202020204" pitchFamily="34" charset="0"/>
                          <a:cs typeface="Arial" panose="020B0604020202020204" pitchFamily="34" charset="0"/>
                        </a:rPr>
                        <a:t>🗸</a:t>
                      </a:r>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solidFill>
                            <a:schemeClr val="tx1"/>
                          </a:solidFill>
                          <a:effectLst/>
                          <a:latin typeface="Arial" panose="020B0604020202020204" pitchFamily="34" charset="0"/>
                          <a:cs typeface="Arial" panose="020B0604020202020204" pitchFamily="34" charset="0"/>
                        </a:rPr>
                        <a:t>🗸</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514522"/>
                  </a:ext>
                </a:extLst>
              </a:tr>
            </a:tbl>
          </a:graphicData>
        </a:graphic>
      </p:graphicFrame>
      <p:pic>
        <p:nvPicPr>
          <p:cNvPr id="6" name="Content Placeholder 4">
            <a:extLst>
              <a:ext uri="{FF2B5EF4-FFF2-40B4-BE49-F238E27FC236}">
                <a16:creationId xmlns:a16="http://schemas.microsoft.com/office/drawing/2014/main" id="{7BB8769B-64CC-CB85-0811-D7C6A817F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5198" y="128190"/>
            <a:ext cx="1012828" cy="1012828"/>
          </a:xfrm>
          <a:prstGeom prst="rect">
            <a:avLst/>
          </a:prstGeom>
        </p:spPr>
      </p:pic>
      <p:sp>
        <p:nvSpPr>
          <p:cNvPr id="8" name="TextBox 7">
            <a:extLst>
              <a:ext uri="{FF2B5EF4-FFF2-40B4-BE49-F238E27FC236}">
                <a16:creationId xmlns:a16="http://schemas.microsoft.com/office/drawing/2014/main" id="{694F7374-56E0-6CFB-9ADB-5C50A7786348}"/>
              </a:ext>
            </a:extLst>
          </p:cNvPr>
          <p:cNvSpPr txBox="1"/>
          <p:nvPr/>
        </p:nvSpPr>
        <p:spPr>
          <a:xfrm>
            <a:off x="0" y="4823379"/>
            <a:ext cx="8648521"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 Many more online at: </a:t>
            </a:r>
            <a:r>
              <a:rPr lang="en-US" sz="1050" dirty="0">
                <a:latin typeface="Arial" panose="020B0604020202020204" pitchFamily="34" charset="0"/>
                <a:cs typeface="Arial" panose="020B0604020202020204" pitchFamily="34" charset="0"/>
                <a:hlinkClick r:id="rId4"/>
              </a:rPr>
              <a:t>https://</a:t>
            </a:r>
            <a:r>
              <a:rPr lang="en-US" sz="1050" dirty="0" err="1">
                <a:latin typeface="Arial" panose="020B0604020202020204" pitchFamily="34" charset="0"/>
                <a:cs typeface="Arial" panose="020B0604020202020204" pitchFamily="34" charset="0"/>
                <a:hlinkClick r:id="rId4"/>
              </a:rPr>
              <a:t>docs.google.com</a:t>
            </a:r>
            <a:r>
              <a:rPr lang="en-US" sz="1050" dirty="0">
                <a:latin typeface="Arial" panose="020B0604020202020204" pitchFamily="34" charset="0"/>
                <a:cs typeface="Arial" panose="020B0604020202020204" pitchFamily="34" charset="0"/>
                <a:hlinkClick r:id="rId4"/>
              </a:rPr>
              <a:t>/spreadsheets/d/1woQe5ExsIjhDjz6swiIMPbwCwrtcEs9OpkAKnGc2pcY/</a:t>
            </a:r>
            <a:r>
              <a:rPr lang="en-US" sz="1050" dirty="0" err="1">
                <a:latin typeface="Arial" panose="020B0604020202020204" pitchFamily="34" charset="0"/>
                <a:cs typeface="Arial" panose="020B0604020202020204" pitchFamily="34" charset="0"/>
                <a:hlinkClick r:id="rId4"/>
              </a:rPr>
              <a:t>edit#gid</a:t>
            </a:r>
            <a:r>
              <a:rPr lang="en-US" sz="1050" dirty="0">
                <a:latin typeface="Arial" panose="020B0604020202020204" pitchFamily="34" charset="0"/>
                <a:cs typeface="Arial" panose="020B0604020202020204" pitchFamily="34" charset="0"/>
                <a:hlinkClick r:id="rId4"/>
              </a:rPr>
              <a:t>=647928469</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761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B7201C-E31C-A67F-09E6-57F759D5E18D}"/>
              </a:ext>
            </a:extLst>
          </p:cNvPr>
          <p:cNvSpPr>
            <a:spLocks noGrp="1"/>
          </p:cNvSpPr>
          <p:nvPr>
            <p:ph type="title"/>
          </p:nvPr>
        </p:nvSpPr>
        <p:spPr/>
        <p:txBody>
          <a:bodyPr/>
          <a:lstStyle/>
          <a:p>
            <a:pPr>
              <a:lnSpc>
                <a:spcPct val="75301"/>
              </a:lnSpc>
            </a:pPr>
            <a:r>
              <a:rPr lang="en-US" b="1"/>
              <a:t>Federal Approach Overview</a:t>
            </a:r>
            <a:endParaRPr lang="en-US"/>
          </a:p>
        </p:txBody>
      </p:sp>
      <p:sp>
        <p:nvSpPr>
          <p:cNvPr id="5" name="Footer Placeholder 4">
            <a:extLst>
              <a:ext uri="{FF2B5EF4-FFF2-40B4-BE49-F238E27FC236}">
                <a16:creationId xmlns:a16="http://schemas.microsoft.com/office/drawing/2014/main" id="{234BA303-7F6B-F243-4503-997B8FF6D072}"/>
              </a:ext>
            </a:extLst>
          </p:cNvPr>
          <p:cNvSpPr>
            <a:spLocks noGrp="1"/>
          </p:cNvSpPr>
          <p:nvPr>
            <p:ph type="ftr" sz="quarter" idx="4294967295"/>
          </p:nvPr>
        </p:nvSpPr>
        <p:spPr>
          <a:xfrm>
            <a:off x="6057900" y="5005389"/>
            <a:ext cx="3086100" cy="138112"/>
          </a:xfrm>
        </p:spPr>
        <p:txBody>
          <a:bodyPr/>
          <a:lstStyle/>
          <a:p>
            <a:pPr algn="r" defTabSz="457189">
              <a:defRPr/>
            </a:pPr>
            <a:r>
              <a:rPr lang="en-US">
                <a:solidFill>
                  <a:srgbClr val="333333"/>
                </a:solidFill>
              </a:rPr>
              <a:t>driveelectric.gov  |  </a:t>
            </a:r>
            <a:fld id="{0F99AC56-3AFA-4382-996D-1F71D0DBB877}" type="slidenum">
              <a:rPr lang="en-US">
                <a:solidFill>
                  <a:srgbClr val="333333"/>
                </a:solidFill>
              </a:rPr>
              <a:pPr algn="r" defTabSz="457189">
                <a:defRPr/>
              </a:pPr>
              <a:t>3</a:t>
            </a:fld>
            <a:endParaRPr lang="en-US">
              <a:solidFill>
                <a:srgbClr val="333333"/>
              </a:solidFill>
            </a:endParaRPr>
          </a:p>
        </p:txBody>
      </p:sp>
    </p:spTree>
    <p:extLst>
      <p:ext uri="{BB962C8B-B14F-4D97-AF65-F5344CB8AC3E}">
        <p14:creationId xmlns:p14="http://schemas.microsoft.com/office/powerpoint/2010/main" val="3569756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9E2B6-B126-2DCE-3F2F-E0D73E9C7582}"/>
              </a:ext>
            </a:extLst>
          </p:cNvPr>
          <p:cNvSpPr>
            <a:spLocks noGrp="1"/>
          </p:cNvSpPr>
          <p:nvPr>
            <p:ph type="title"/>
          </p:nvPr>
        </p:nvSpPr>
        <p:spPr/>
        <p:txBody>
          <a:bodyPr/>
          <a:lstStyle/>
          <a:p>
            <a:pPr>
              <a:lnSpc>
                <a:spcPct val="83333"/>
              </a:lnSpc>
            </a:pPr>
            <a:r>
              <a:rPr lang="en-US" b="1" spc="450"/>
              <a:t>RECENT RESOURCES</a:t>
            </a:r>
            <a:endParaRPr lang="en-US"/>
          </a:p>
        </p:txBody>
      </p:sp>
      <p:sp>
        <p:nvSpPr>
          <p:cNvPr id="2" name="TextBox 1">
            <a:extLst>
              <a:ext uri="{FF2B5EF4-FFF2-40B4-BE49-F238E27FC236}">
                <a16:creationId xmlns:a16="http://schemas.microsoft.com/office/drawing/2014/main" id="{B9FBF2DB-7BBB-9BFF-A49B-E3098215F6CD}"/>
              </a:ext>
            </a:extLst>
          </p:cNvPr>
          <p:cNvSpPr txBox="1"/>
          <p:nvPr/>
        </p:nvSpPr>
        <p:spPr>
          <a:xfrm>
            <a:off x="2675546" y="4763719"/>
            <a:ext cx="5062995" cy="334707"/>
          </a:xfrm>
          <a:prstGeom prst="rect">
            <a:avLst/>
          </a:prstGeom>
          <a:noFill/>
        </p:spPr>
        <p:txBody>
          <a:bodyPr wrap="square" rtlCol="0">
            <a:spAutoFit/>
          </a:bodyPr>
          <a:lstStyle/>
          <a:p>
            <a:r>
              <a:rPr lang="en-US" sz="1575" dirty="0">
                <a:solidFill>
                  <a:srgbClr val="005A7C"/>
                </a:solidFill>
                <a:latin typeface="Montserrat" panose="00000500000000000000" pitchFamily="2" charset="0"/>
              </a:rPr>
              <a:t>Visit </a:t>
            </a:r>
            <a:r>
              <a:rPr lang="en-US" sz="1575" b="1" dirty="0">
                <a:solidFill>
                  <a:srgbClr val="005A7C"/>
                </a:solidFill>
                <a:latin typeface="Montserrat" panose="00000500000000000000" pitchFamily="2" charset="0"/>
              </a:rPr>
              <a:t>Driveelectric.gov/publications</a:t>
            </a:r>
          </a:p>
        </p:txBody>
      </p:sp>
      <p:sp>
        <p:nvSpPr>
          <p:cNvPr id="7" name="Content Placeholder 18">
            <a:extLst>
              <a:ext uri="{FF2B5EF4-FFF2-40B4-BE49-F238E27FC236}">
                <a16:creationId xmlns:a16="http://schemas.microsoft.com/office/drawing/2014/main" id="{C904D745-DF52-E84B-73A3-A5A9EE1E3049}"/>
              </a:ext>
            </a:extLst>
          </p:cNvPr>
          <p:cNvSpPr txBox="1">
            <a:spLocks/>
          </p:cNvSpPr>
          <p:nvPr/>
        </p:nvSpPr>
        <p:spPr>
          <a:xfrm>
            <a:off x="257611" y="1158591"/>
            <a:ext cx="3009900" cy="3394472"/>
          </a:xfrm>
          <a:prstGeom prst="rect">
            <a:avLst/>
          </a:prstGeom>
        </p:spPr>
        <p:txBody>
          <a:bodyPr>
            <a:normAutofit/>
          </a:bodyPr>
          <a:lstStyle>
            <a:lvl1pPr marL="173038" indent="-173038"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1pPr>
            <a:lvl2pPr marL="460375" indent="-22701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2pPr>
            <a:lvl3pPr marL="628650" indent="-16986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3pPr>
            <a:lvl4pPr marL="914400" indent="-225425" algn="l" defTabSz="457200" rtl="0" eaLnBrk="1" latinLnBrk="0" hangingPunct="1">
              <a:spcBef>
                <a:spcPct val="20000"/>
              </a:spcBef>
              <a:buFont typeface="Arial"/>
              <a:buChar char="–"/>
              <a:defRPr sz="1800" kern="1200" spc="-20" baseline="0">
                <a:solidFill>
                  <a:schemeClr val="accent6"/>
                </a:solidFill>
                <a:latin typeface="Montserrat" panose="00000500000000000000" pitchFamily="2" charset="0"/>
                <a:ea typeface="+mn-ea"/>
                <a:cs typeface="+mn-cs"/>
              </a:defRPr>
            </a:lvl4pPr>
            <a:lvl5pPr marL="1084263" indent="-169863" algn="l" defTabSz="457200" rtl="0" eaLnBrk="1" latinLnBrk="0" hangingPunct="1">
              <a:spcBef>
                <a:spcPct val="20000"/>
              </a:spcBef>
              <a:buFont typeface="Arial"/>
              <a:buChar char="»"/>
              <a:tabLst>
                <a:tab pos="1084263" algn="l"/>
              </a:tabLst>
              <a:defRPr sz="1600" kern="1200" spc="-20" baseline="0">
                <a:solidFill>
                  <a:schemeClr val="accent6"/>
                </a:solidFill>
                <a:latin typeface="Montserrat" panose="00000500000000000000"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Help sheet on </a:t>
            </a:r>
            <a:r>
              <a:rPr lang="en-US" dirty="0">
                <a:hlinkClick r:id="rId3"/>
              </a:rPr>
              <a:t>Embedding Equity into Community EV Readiness Planning</a:t>
            </a:r>
            <a:endParaRPr lang="en-US" dirty="0"/>
          </a:p>
          <a:p>
            <a:r>
              <a:rPr lang="en-US" dirty="0"/>
              <a:t>Help sheet on </a:t>
            </a:r>
            <a:r>
              <a:rPr lang="en-US" dirty="0">
                <a:hlinkClick r:id="rId4"/>
              </a:rPr>
              <a:t>Embedding Equity Into Electric Vehicle Charging Station Design</a:t>
            </a:r>
            <a:endParaRPr lang="en-US" dirty="0"/>
          </a:p>
        </p:txBody>
      </p:sp>
      <p:pic>
        <p:nvPicPr>
          <p:cNvPr id="1026" name="Picture 2">
            <a:extLst>
              <a:ext uri="{FF2B5EF4-FFF2-40B4-BE49-F238E27FC236}">
                <a16:creationId xmlns:a16="http://schemas.microsoft.com/office/drawing/2014/main" id="{7D16E61D-0B72-B13D-FF25-42DCE3FDF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742" y="1145440"/>
            <a:ext cx="23812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C38F772-0A31-8332-293A-8FF218C8D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7916" y="1145440"/>
            <a:ext cx="238125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072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9E2B6-B126-2DCE-3F2F-E0D73E9C7582}"/>
              </a:ext>
            </a:extLst>
          </p:cNvPr>
          <p:cNvSpPr>
            <a:spLocks noGrp="1"/>
          </p:cNvSpPr>
          <p:nvPr>
            <p:ph type="title"/>
          </p:nvPr>
        </p:nvSpPr>
        <p:spPr/>
        <p:txBody>
          <a:bodyPr/>
          <a:lstStyle/>
          <a:p>
            <a:pPr>
              <a:lnSpc>
                <a:spcPct val="83333"/>
              </a:lnSpc>
            </a:pPr>
            <a:r>
              <a:rPr lang="en-US" b="1" spc="450"/>
              <a:t>RECENT RESOURCES</a:t>
            </a:r>
            <a:endParaRPr lang="en-US"/>
          </a:p>
        </p:txBody>
      </p:sp>
      <p:sp>
        <p:nvSpPr>
          <p:cNvPr id="2" name="TextBox 1">
            <a:extLst>
              <a:ext uri="{FF2B5EF4-FFF2-40B4-BE49-F238E27FC236}">
                <a16:creationId xmlns:a16="http://schemas.microsoft.com/office/drawing/2014/main" id="{B9FBF2DB-7BBB-9BFF-A49B-E3098215F6CD}"/>
              </a:ext>
            </a:extLst>
          </p:cNvPr>
          <p:cNvSpPr txBox="1"/>
          <p:nvPr/>
        </p:nvSpPr>
        <p:spPr>
          <a:xfrm>
            <a:off x="2675546" y="4763719"/>
            <a:ext cx="5062995" cy="334707"/>
          </a:xfrm>
          <a:prstGeom prst="rect">
            <a:avLst/>
          </a:prstGeom>
          <a:noFill/>
        </p:spPr>
        <p:txBody>
          <a:bodyPr wrap="square" rtlCol="0">
            <a:spAutoFit/>
          </a:bodyPr>
          <a:lstStyle/>
          <a:p>
            <a:r>
              <a:rPr lang="en-US" sz="1575" dirty="0">
                <a:solidFill>
                  <a:srgbClr val="005A7C"/>
                </a:solidFill>
                <a:latin typeface="Montserrat" panose="00000500000000000000" pitchFamily="2" charset="0"/>
              </a:rPr>
              <a:t>Visit </a:t>
            </a:r>
            <a:r>
              <a:rPr lang="en-US" sz="1575" b="1" dirty="0">
                <a:solidFill>
                  <a:srgbClr val="005A7C"/>
                </a:solidFill>
                <a:latin typeface="Montserrat" panose="00000500000000000000" pitchFamily="2" charset="0"/>
              </a:rPr>
              <a:t>Driveelectric.gov/publications</a:t>
            </a:r>
          </a:p>
        </p:txBody>
      </p:sp>
      <p:sp>
        <p:nvSpPr>
          <p:cNvPr id="7" name="Content Placeholder 18">
            <a:extLst>
              <a:ext uri="{FF2B5EF4-FFF2-40B4-BE49-F238E27FC236}">
                <a16:creationId xmlns:a16="http://schemas.microsoft.com/office/drawing/2014/main" id="{C904D745-DF52-E84B-73A3-A5A9EE1E3049}"/>
              </a:ext>
            </a:extLst>
          </p:cNvPr>
          <p:cNvSpPr txBox="1">
            <a:spLocks/>
          </p:cNvSpPr>
          <p:nvPr/>
        </p:nvSpPr>
        <p:spPr>
          <a:xfrm>
            <a:off x="257611" y="1158591"/>
            <a:ext cx="8496300" cy="3394472"/>
          </a:xfrm>
          <a:prstGeom prst="rect">
            <a:avLst/>
          </a:prstGeom>
        </p:spPr>
        <p:txBody>
          <a:bodyPr>
            <a:normAutofit fontScale="85000" lnSpcReduction="10000"/>
          </a:bodyPr>
          <a:lstStyle>
            <a:lvl1pPr marL="173038" indent="-173038"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1pPr>
            <a:lvl2pPr marL="460375" indent="-22701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2pPr>
            <a:lvl3pPr marL="628650" indent="-169863" algn="l" defTabSz="457200" rtl="0" eaLnBrk="1" latinLnBrk="0" hangingPunct="1">
              <a:spcBef>
                <a:spcPct val="20000"/>
              </a:spcBef>
              <a:buFont typeface="Arial"/>
              <a:buChar char="•"/>
              <a:defRPr sz="2000" kern="1200" spc="-20" baseline="0">
                <a:solidFill>
                  <a:schemeClr val="accent6"/>
                </a:solidFill>
                <a:latin typeface="Montserrat" panose="00000500000000000000" pitchFamily="2" charset="0"/>
                <a:ea typeface="+mn-ea"/>
                <a:cs typeface="+mn-cs"/>
              </a:defRPr>
            </a:lvl3pPr>
            <a:lvl4pPr marL="914400" indent="-225425" algn="l" defTabSz="457200" rtl="0" eaLnBrk="1" latinLnBrk="0" hangingPunct="1">
              <a:spcBef>
                <a:spcPct val="20000"/>
              </a:spcBef>
              <a:buFont typeface="Arial"/>
              <a:buChar char="–"/>
              <a:defRPr sz="1800" kern="1200" spc="-20" baseline="0">
                <a:solidFill>
                  <a:schemeClr val="accent6"/>
                </a:solidFill>
                <a:latin typeface="Montserrat" panose="00000500000000000000" pitchFamily="2" charset="0"/>
                <a:ea typeface="+mn-ea"/>
                <a:cs typeface="+mn-cs"/>
              </a:defRPr>
            </a:lvl4pPr>
            <a:lvl5pPr marL="1084263" indent="-169863" algn="l" defTabSz="457200" rtl="0" eaLnBrk="1" latinLnBrk="0" hangingPunct="1">
              <a:spcBef>
                <a:spcPct val="20000"/>
              </a:spcBef>
              <a:buFont typeface="Arial"/>
              <a:buChar char="»"/>
              <a:tabLst>
                <a:tab pos="1084263" algn="l"/>
              </a:tabLst>
              <a:defRPr sz="1600" kern="1200" spc="-20" baseline="0">
                <a:solidFill>
                  <a:schemeClr val="accent6"/>
                </a:solidFill>
                <a:latin typeface="Montserrat" panose="00000500000000000000"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Equity-related </a:t>
            </a:r>
            <a:r>
              <a:rPr lang="en-US" b="1" dirty="0">
                <a:solidFill>
                  <a:srgbClr val="019CD9"/>
                </a:solidFill>
              </a:rPr>
              <a:t>webinar replays </a:t>
            </a:r>
            <a:r>
              <a:rPr lang="en-US" dirty="0"/>
              <a:t>and other resources available from the </a:t>
            </a:r>
            <a:r>
              <a:rPr lang="en-US" b="1" dirty="0"/>
              <a:t>JUST Consortium</a:t>
            </a:r>
            <a:r>
              <a:rPr lang="en-US" dirty="0"/>
              <a:t>: </a:t>
            </a:r>
            <a:r>
              <a:rPr lang="en-US" dirty="0">
                <a:hlinkClick r:id="rId3"/>
              </a:rPr>
              <a:t>driveelectric.gov/just-lab-consortium</a:t>
            </a:r>
            <a:endParaRPr lang="en-US" dirty="0"/>
          </a:p>
          <a:p>
            <a:pPr lvl="1"/>
            <a:r>
              <a:rPr lang="en-US" dirty="0">
                <a:hlinkClick r:id="rId4"/>
              </a:rPr>
              <a:t>Community Engagement in Transportation</a:t>
            </a:r>
            <a:endParaRPr lang="en-US" dirty="0"/>
          </a:p>
          <a:p>
            <a:pPr lvl="1"/>
            <a:r>
              <a:rPr lang="en-US" dirty="0">
                <a:hlinkClick r:id="rId5"/>
              </a:rPr>
              <a:t>Minority-Owned Business Outreach and Partnerships for EV Infrastructure</a:t>
            </a:r>
            <a:endParaRPr lang="en-US" dirty="0"/>
          </a:p>
          <a:p>
            <a:pPr lvl="1"/>
            <a:r>
              <a:rPr lang="en-US" dirty="0">
                <a:hlinkClick r:id="rId6"/>
              </a:rPr>
              <a:t>Centering Equity in Community-Based E-Mobility Projects: An Expert Panel</a:t>
            </a:r>
            <a:endParaRPr lang="en-US" dirty="0"/>
          </a:p>
          <a:p>
            <a:r>
              <a:rPr lang="en-US" dirty="0"/>
              <a:t>All Joint Office webinars, including replays: </a:t>
            </a:r>
            <a:r>
              <a:rPr lang="en-US" dirty="0">
                <a:hlinkClick r:id="rId7"/>
              </a:rPr>
              <a:t>driveelectric.gov/webinars</a:t>
            </a:r>
            <a:endParaRPr lang="en-US" dirty="0"/>
          </a:p>
          <a:p>
            <a:pPr lvl="1"/>
            <a:r>
              <a:rPr lang="en-US" dirty="0">
                <a:hlinkClick r:id="rId8"/>
              </a:rPr>
              <a:t>EV Charging Resources and Technical Assistance for Tribal Nations</a:t>
            </a:r>
            <a:endParaRPr lang="en-US" dirty="0"/>
          </a:p>
          <a:p>
            <a:pPr lvl="1"/>
            <a:r>
              <a:rPr lang="en-US" dirty="0">
                <a:hlinkClick r:id="rId9"/>
              </a:rPr>
              <a:t>Designing for Accessible EV Charging Stations</a:t>
            </a:r>
            <a:endParaRPr lang="en-US" dirty="0"/>
          </a:p>
          <a:p>
            <a:pPr lvl="1"/>
            <a:r>
              <a:rPr lang="en-US" dirty="0">
                <a:hlinkClick r:id="rId10"/>
              </a:rPr>
              <a:t>Mapping Tools for Identifying Underserved Communities</a:t>
            </a:r>
            <a:endParaRPr lang="en-US" dirty="0"/>
          </a:p>
          <a:p>
            <a:pPr lvl="1"/>
            <a:endParaRPr lang="en-US" dirty="0"/>
          </a:p>
          <a:p>
            <a:pPr lvl="1"/>
            <a:endParaRPr lang="en-US" dirty="0"/>
          </a:p>
        </p:txBody>
      </p:sp>
    </p:spTree>
    <p:extLst>
      <p:ext uri="{BB962C8B-B14F-4D97-AF65-F5344CB8AC3E}">
        <p14:creationId xmlns:p14="http://schemas.microsoft.com/office/powerpoint/2010/main" val="3807435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8367E5-C6FA-D3C3-5C97-30B950364E37}"/>
              </a:ext>
            </a:extLst>
          </p:cNvPr>
          <p:cNvSpPr>
            <a:spLocks noGrp="1"/>
          </p:cNvSpPr>
          <p:nvPr>
            <p:ph type="title"/>
          </p:nvPr>
        </p:nvSpPr>
        <p:spPr/>
        <p:txBody>
          <a:bodyPr/>
          <a:lstStyle/>
          <a:p>
            <a:pPr>
              <a:lnSpc>
                <a:spcPct val="135869"/>
              </a:lnSpc>
            </a:pPr>
            <a:r>
              <a:rPr lang="en-US" b="1" dirty="0"/>
              <a:t>Other Joint Office-Supported </a:t>
            </a:r>
            <a:br>
              <a:rPr lang="en-US" b="1" dirty="0"/>
            </a:br>
            <a:r>
              <a:rPr lang="en-US" b="1" dirty="0"/>
              <a:t>Resources and Tools</a:t>
            </a:r>
            <a:endParaRPr lang="en-US" dirty="0"/>
          </a:p>
        </p:txBody>
      </p:sp>
    </p:spTree>
    <p:extLst>
      <p:ext uri="{BB962C8B-B14F-4D97-AF65-F5344CB8AC3E}">
        <p14:creationId xmlns:p14="http://schemas.microsoft.com/office/powerpoint/2010/main" val="4213101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9E2B6-B126-2DCE-3F2F-E0D73E9C7582}"/>
              </a:ext>
            </a:extLst>
          </p:cNvPr>
          <p:cNvSpPr>
            <a:spLocks noGrp="1"/>
          </p:cNvSpPr>
          <p:nvPr>
            <p:ph type="title"/>
          </p:nvPr>
        </p:nvSpPr>
        <p:spPr>
          <a:xfrm>
            <a:off x="90378" y="322135"/>
            <a:ext cx="8229600" cy="827357"/>
          </a:xfrm>
        </p:spPr>
        <p:txBody>
          <a:bodyPr/>
          <a:lstStyle/>
          <a:p>
            <a:pPr>
              <a:lnSpc>
                <a:spcPct val="96899"/>
              </a:lnSpc>
            </a:pPr>
            <a:r>
              <a:rPr lang="en-US" b="1" spc="450" dirty="0">
                <a:hlinkClick r:id="rId2"/>
              </a:rPr>
              <a:t>COMMUNITY CHARGING WHITEPAPER</a:t>
            </a:r>
            <a:endParaRPr lang="en-US" b="1" spc="450" dirty="0"/>
          </a:p>
        </p:txBody>
      </p:sp>
      <p:sp>
        <p:nvSpPr>
          <p:cNvPr id="16" name="TextBox 15">
            <a:extLst>
              <a:ext uri="{FF2B5EF4-FFF2-40B4-BE49-F238E27FC236}">
                <a16:creationId xmlns:a16="http://schemas.microsoft.com/office/drawing/2014/main" id="{54AF0732-A732-AAFC-441D-A793362CD0CF}"/>
              </a:ext>
            </a:extLst>
          </p:cNvPr>
          <p:cNvSpPr txBox="1"/>
          <p:nvPr/>
        </p:nvSpPr>
        <p:spPr>
          <a:xfrm>
            <a:off x="180980" y="1372920"/>
            <a:ext cx="6036940" cy="3144451"/>
          </a:xfrm>
          <a:prstGeom prst="rect">
            <a:avLst/>
          </a:prstGeom>
          <a:noFill/>
        </p:spPr>
        <p:txBody>
          <a:bodyPr wrap="square">
            <a:spAutoFit/>
          </a:bodyPr>
          <a:lstStyle/>
          <a:p>
            <a:pPr>
              <a:spcBef>
                <a:spcPts val="450"/>
              </a:spcBef>
              <a:spcAft>
                <a:spcPts val="450"/>
              </a:spcAft>
            </a:pPr>
            <a:r>
              <a:rPr lang="en-US" sz="1500" b="1">
                <a:solidFill>
                  <a:schemeClr val="accent1">
                    <a:lumMod val="50000"/>
                  </a:schemeClr>
                </a:solidFill>
                <a:latin typeface="Montserrat"/>
              </a:rPr>
              <a:t>A summary of evolving practices and technologies serving residents of multifamily housing:</a:t>
            </a:r>
            <a:endParaRPr lang="en-US" sz="1500">
              <a:solidFill>
                <a:schemeClr val="accent1">
                  <a:lumMod val="50000"/>
                </a:schemeClr>
              </a:solidFill>
              <a:latin typeface="Montserrat"/>
            </a:endParaRPr>
          </a:p>
          <a:p>
            <a:pPr marL="214313" indent="-214313">
              <a:spcBef>
                <a:spcPts val="450"/>
              </a:spcBef>
              <a:spcAft>
                <a:spcPts val="450"/>
              </a:spcAft>
              <a:buSzPct val="75000"/>
              <a:buFont typeface="Wingdings" panose="05000000000000000000" pitchFamily="2" charset="2"/>
              <a:buChar char="q"/>
            </a:pPr>
            <a:r>
              <a:rPr lang="en-US" sz="1350" b="1">
                <a:solidFill>
                  <a:schemeClr val="accent6">
                    <a:lumMod val="50000"/>
                  </a:schemeClr>
                </a:solidFill>
                <a:latin typeface="Montserrat"/>
              </a:rPr>
              <a:t>Describes charging solutions for five types of parking arrangements, </a:t>
            </a:r>
            <a:r>
              <a:rPr lang="en-US" sz="1350">
                <a:latin typeface="Montserrat"/>
              </a:rPr>
              <a:t>including on-street parking, private communal parking, and private assigned parking.</a:t>
            </a:r>
          </a:p>
          <a:p>
            <a:pPr marL="214313" indent="-214313">
              <a:spcBef>
                <a:spcPts val="450"/>
              </a:spcBef>
              <a:spcAft>
                <a:spcPts val="450"/>
              </a:spcAft>
              <a:buSzPct val="75000"/>
              <a:buFont typeface="Wingdings" panose="05000000000000000000" pitchFamily="2" charset="2"/>
              <a:buChar char="q"/>
            </a:pPr>
            <a:r>
              <a:rPr lang="en-US" sz="1350" b="1">
                <a:solidFill>
                  <a:schemeClr val="accent6">
                    <a:lumMod val="50000"/>
                  </a:schemeClr>
                </a:solidFill>
                <a:latin typeface="Montserrat"/>
              </a:rPr>
              <a:t>Highlights technical solutions to common barriers,</a:t>
            </a:r>
            <a:r>
              <a:rPr lang="en-US" sz="1350">
                <a:solidFill>
                  <a:schemeClr val="accent6">
                    <a:lumMod val="50000"/>
                  </a:schemeClr>
                </a:solidFill>
                <a:latin typeface="Montserrat"/>
              </a:rPr>
              <a:t> </a:t>
            </a:r>
            <a:r>
              <a:rPr lang="en-US" sz="1350">
                <a:latin typeface="Montserrat"/>
              </a:rPr>
              <a:t>such as using smart outlets and panels, mobile charging, or “bring-your-own cord” approaches to reduce costs.</a:t>
            </a:r>
          </a:p>
          <a:p>
            <a:pPr marL="214313" indent="-214313">
              <a:spcBef>
                <a:spcPts val="450"/>
              </a:spcBef>
              <a:spcAft>
                <a:spcPts val="450"/>
              </a:spcAft>
              <a:buSzPct val="75000"/>
              <a:buFont typeface="Wingdings" panose="05000000000000000000" pitchFamily="2" charset="2"/>
              <a:buChar char="q"/>
            </a:pPr>
            <a:r>
              <a:rPr lang="en-US" sz="1350" b="1">
                <a:solidFill>
                  <a:schemeClr val="accent6">
                    <a:lumMod val="50000"/>
                  </a:schemeClr>
                </a:solidFill>
                <a:latin typeface="Montserrat"/>
              </a:rPr>
              <a:t>Presents case studies and example projects</a:t>
            </a:r>
            <a:r>
              <a:rPr lang="en-US" sz="1350" b="1">
                <a:latin typeface="Montserrat"/>
              </a:rPr>
              <a:t> </a:t>
            </a:r>
            <a:r>
              <a:rPr lang="en-US" sz="1350">
                <a:latin typeface="Montserrat"/>
              </a:rPr>
              <a:t>from the U.S. and Europe on using public charging to serve multifamily residents.</a:t>
            </a:r>
          </a:p>
          <a:p>
            <a:pPr marL="214313" indent="-214313">
              <a:spcBef>
                <a:spcPts val="450"/>
              </a:spcBef>
              <a:spcAft>
                <a:spcPts val="450"/>
              </a:spcAft>
              <a:buSzPct val="75000"/>
              <a:buFont typeface="Wingdings" panose="05000000000000000000" pitchFamily="2" charset="2"/>
              <a:buChar char="q"/>
            </a:pPr>
            <a:r>
              <a:rPr lang="en-US" sz="1350" b="1">
                <a:solidFill>
                  <a:schemeClr val="accent6">
                    <a:lumMod val="50000"/>
                  </a:schemeClr>
                </a:solidFill>
                <a:latin typeface="Montserrat"/>
              </a:rPr>
              <a:t>Serves as a resource </a:t>
            </a:r>
            <a:r>
              <a:rPr lang="en-US" sz="1350">
                <a:latin typeface="Montserrat"/>
              </a:rPr>
              <a:t>for public officials, multifamily property owner-operators, vehicle owners, transit operators, and utilities.</a:t>
            </a:r>
            <a:endParaRPr lang="en-US" sz="1500">
              <a:highlight>
                <a:srgbClr val="FFFF00"/>
              </a:highlight>
              <a:latin typeface="Montserrat"/>
            </a:endParaRPr>
          </a:p>
        </p:txBody>
      </p:sp>
      <p:pic>
        <p:nvPicPr>
          <p:cNvPr id="20" name="Picture 19">
            <a:extLst>
              <a:ext uri="{FF2B5EF4-FFF2-40B4-BE49-F238E27FC236}">
                <a16:creationId xmlns:a16="http://schemas.microsoft.com/office/drawing/2014/main" id="{1D9B32B5-277F-9353-AB46-BB1087DA732C}"/>
              </a:ext>
            </a:extLst>
          </p:cNvPr>
          <p:cNvPicPr>
            <a:picLocks noChangeAspect="1"/>
          </p:cNvPicPr>
          <p:nvPr/>
        </p:nvPicPr>
        <p:blipFill>
          <a:blip r:embed="rId3"/>
          <a:srcRect/>
          <a:stretch/>
        </p:blipFill>
        <p:spPr>
          <a:xfrm>
            <a:off x="7248776" y="2430122"/>
            <a:ext cx="1608555" cy="2089988"/>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descr="A collage of a car charging station&#10;&#10;Description automatically generated">
            <a:extLst>
              <a:ext uri="{FF2B5EF4-FFF2-40B4-BE49-F238E27FC236}">
                <a16:creationId xmlns:a16="http://schemas.microsoft.com/office/drawing/2014/main" id="{310033BF-0A3D-4A20-48E9-7C059B241887}"/>
              </a:ext>
            </a:extLst>
          </p:cNvPr>
          <p:cNvPicPr>
            <a:picLocks noChangeAspect="1"/>
          </p:cNvPicPr>
          <p:nvPr/>
        </p:nvPicPr>
        <p:blipFill>
          <a:blip r:embed="rId4"/>
          <a:stretch>
            <a:fillRect/>
          </a:stretch>
        </p:blipFill>
        <p:spPr>
          <a:xfrm>
            <a:off x="6578476" y="1395122"/>
            <a:ext cx="1741502" cy="1819025"/>
          </a:xfrm>
          <a:prstGeom prst="rect">
            <a:avLst/>
          </a:prstGeom>
          <a:ln>
            <a:solidFill>
              <a:schemeClr val="tx1"/>
            </a:solidFill>
          </a:ln>
        </p:spPr>
      </p:pic>
      <p:sp>
        <p:nvSpPr>
          <p:cNvPr id="2" name="TextBox 1">
            <a:extLst>
              <a:ext uri="{FF2B5EF4-FFF2-40B4-BE49-F238E27FC236}">
                <a16:creationId xmlns:a16="http://schemas.microsoft.com/office/drawing/2014/main" id="{ADD3AE9E-2732-54A6-1402-5D1178C0F1BC}"/>
              </a:ext>
            </a:extLst>
          </p:cNvPr>
          <p:cNvSpPr txBox="1"/>
          <p:nvPr/>
        </p:nvSpPr>
        <p:spPr>
          <a:xfrm>
            <a:off x="2386232" y="4657927"/>
            <a:ext cx="5062995" cy="334707"/>
          </a:xfrm>
          <a:prstGeom prst="rect">
            <a:avLst/>
          </a:prstGeom>
          <a:noFill/>
        </p:spPr>
        <p:txBody>
          <a:bodyPr wrap="square" rtlCol="0">
            <a:spAutoFit/>
          </a:bodyPr>
          <a:lstStyle/>
          <a:p>
            <a:r>
              <a:rPr lang="en-US" sz="1575">
                <a:solidFill>
                  <a:srgbClr val="005A7C"/>
                </a:solidFill>
                <a:latin typeface="Montserrat" panose="00000500000000000000" pitchFamily="2" charset="0"/>
              </a:rPr>
              <a:t>Visit </a:t>
            </a:r>
            <a:r>
              <a:rPr lang="en-US" sz="1575" b="1">
                <a:solidFill>
                  <a:srgbClr val="005A7C"/>
                </a:solidFill>
                <a:latin typeface="Montserrat" panose="00000500000000000000" pitchFamily="2" charset="0"/>
              </a:rPr>
              <a:t>Driveelectric.gov/publications</a:t>
            </a:r>
          </a:p>
        </p:txBody>
      </p:sp>
    </p:spTree>
    <p:extLst>
      <p:ext uri="{BB962C8B-B14F-4D97-AF65-F5344CB8AC3E}">
        <p14:creationId xmlns:p14="http://schemas.microsoft.com/office/powerpoint/2010/main" val="3559861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05C962-F3B9-D619-43DA-2C3531CD97F6}"/>
              </a:ext>
            </a:extLst>
          </p:cNvPr>
          <p:cNvSpPr/>
          <p:nvPr/>
        </p:nvSpPr>
        <p:spPr>
          <a:xfrm>
            <a:off x="5347194" y="16074"/>
            <a:ext cx="3768232" cy="4973988"/>
          </a:xfrm>
          <a:prstGeom prst="rect">
            <a:avLst/>
          </a:prstGeom>
          <a:solidFill>
            <a:srgbClr val="F57F29">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2"/>
          </a:p>
        </p:txBody>
      </p:sp>
      <p:sp>
        <p:nvSpPr>
          <p:cNvPr id="14" name="Rectangle 13">
            <a:extLst>
              <a:ext uri="{FF2B5EF4-FFF2-40B4-BE49-F238E27FC236}">
                <a16:creationId xmlns:a16="http://schemas.microsoft.com/office/drawing/2014/main" id="{77C0FADD-440B-FAED-899E-DDBE24863567}"/>
              </a:ext>
            </a:extLst>
          </p:cNvPr>
          <p:cNvSpPr/>
          <p:nvPr/>
        </p:nvSpPr>
        <p:spPr>
          <a:xfrm>
            <a:off x="5696482" y="1061826"/>
            <a:ext cx="3072683" cy="35654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2"/>
          </a:p>
        </p:txBody>
      </p:sp>
      <p:sp>
        <p:nvSpPr>
          <p:cNvPr id="3" name="Title 2">
            <a:extLst>
              <a:ext uri="{FF2B5EF4-FFF2-40B4-BE49-F238E27FC236}">
                <a16:creationId xmlns:a16="http://schemas.microsoft.com/office/drawing/2014/main" id="{4339E2B6-B126-2DCE-3F2F-E0D73E9C7582}"/>
              </a:ext>
            </a:extLst>
          </p:cNvPr>
          <p:cNvSpPr>
            <a:spLocks noGrp="1"/>
          </p:cNvSpPr>
          <p:nvPr>
            <p:ph type="title"/>
          </p:nvPr>
        </p:nvSpPr>
        <p:spPr>
          <a:xfrm>
            <a:off x="28575" y="342900"/>
            <a:ext cx="9086850" cy="514350"/>
          </a:xfrm>
          <a:solidFill>
            <a:schemeClr val="accent1">
              <a:lumMod val="75000"/>
            </a:schemeClr>
          </a:solidFill>
        </p:spPr>
        <p:txBody>
          <a:bodyPr vert="horz" lIns="171450" tIns="89154" rIns="68580" bIns="34290" rtlCol="0" anchor="ctr">
            <a:noAutofit/>
          </a:bodyPr>
          <a:lstStyle/>
          <a:p>
            <a:pPr>
              <a:lnSpc>
                <a:spcPct val="100000"/>
              </a:lnSpc>
            </a:pPr>
            <a:r>
              <a:rPr lang="en-US" b="1" spc="0">
                <a:solidFill>
                  <a:schemeClr val="bg1"/>
                </a:solidFill>
                <a:hlinkClick r:id="rId3">
                  <a:extLst>
                    <a:ext uri="{A12FA001-AC4F-418D-AE19-62706E023703}">
                      <ahyp:hlinkClr xmlns:ahyp="http://schemas.microsoft.com/office/drawing/2018/hyperlinkcolor" val="tx"/>
                    </a:ext>
                  </a:extLst>
                </a:hlinkClick>
              </a:rPr>
              <a:t>Public EV Charging Infrastructure Playbook</a:t>
            </a:r>
            <a:endParaRPr lang="en-US" b="1" spc="0">
              <a:solidFill>
                <a:schemeClr val="bg1"/>
              </a:solidFill>
            </a:endParaRPr>
          </a:p>
        </p:txBody>
      </p:sp>
      <p:sp>
        <p:nvSpPr>
          <p:cNvPr id="16" name="TextBox 15">
            <a:extLst>
              <a:ext uri="{FF2B5EF4-FFF2-40B4-BE49-F238E27FC236}">
                <a16:creationId xmlns:a16="http://schemas.microsoft.com/office/drawing/2014/main" id="{54AF0732-A732-AAFC-441D-A793362CD0CF}"/>
              </a:ext>
            </a:extLst>
          </p:cNvPr>
          <p:cNvSpPr txBox="1"/>
          <p:nvPr/>
        </p:nvSpPr>
        <p:spPr>
          <a:xfrm>
            <a:off x="252344" y="1275589"/>
            <a:ext cx="4748588" cy="2769989"/>
          </a:xfrm>
          <a:prstGeom prst="rect">
            <a:avLst/>
          </a:prstGeom>
          <a:noFill/>
        </p:spPr>
        <p:txBody>
          <a:bodyPr wrap="square">
            <a:spAutoFit/>
          </a:bodyPr>
          <a:lstStyle/>
          <a:p>
            <a:pPr marL="212984" indent="-212984" defTabSz="454355">
              <a:spcAft>
                <a:spcPts val="1800"/>
              </a:spcAft>
              <a:buSzPct val="75000"/>
              <a:buFont typeface="Wingdings" panose="05000000000000000000" pitchFamily="2" charset="2"/>
              <a:buChar char="q"/>
            </a:pPr>
            <a:r>
              <a:rPr lang="en-US">
                <a:solidFill>
                  <a:srgbClr val="6A737B">
                    <a:lumMod val="50000"/>
                  </a:srgbClr>
                </a:solidFill>
                <a:latin typeface="Montserrat"/>
              </a:rPr>
              <a:t>Interactive web-based resource to help communities plan and build public EV infrastructure.</a:t>
            </a:r>
          </a:p>
          <a:p>
            <a:pPr marL="212979" indent="-212979" defTabSz="454355">
              <a:spcAft>
                <a:spcPts val="1800"/>
              </a:spcAft>
              <a:buSzPct val="75000"/>
              <a:buFont typeface="Wingdings" panose="05000000000000000000" pitchFamily="2" charset="2"/>
              <a:buChar char="q"/>
            </a:pPr>
            <a:r>
              <a:rPr lang="en-US" b="1">
                <a:solidFill>
                  <a:srgbClr val="6A737B">
                    <a:lumMod val="50000"/>
                  </a:srgbClr>
                </a:solidFill>
                <a:latin typeface="Montserrat"/>
              </a:rPr>
              <a:t>Eight modules</a:t>
            </a:r>
            <a:r>
              <a:rPr lang="en-US">
                <a:solidFill>
                  <a:srgbClr val="6A737B">
                    <a:lumMod val="50000"/>
                  </a:srgbClr>
                </a:solidFill>
                <a:latin typeface="Montserrat"/>
              </a:rPr>
              <a:t> with guiding questions, videos, worksheets, and additional resources.</a:t>
            </a:r>
          </a:p>
          <a:p>
            <a:pPr marL="212979" indent="-212979" defTabSz="454355">
              <a:spcAft>
                <a:spcPts val="1800"/>
              </a:spcAft>
              <a:buSzPct val="75000"/>
              <a:buFont typeface="Wingdings" panose="05000000000000000000" pitchFamily="2" charset="2"/>
              <a:buChar char="q"/>
            </a:pPr>
            <a:r>
              <a:rPr lang="en-US">
                <a:solidFill>
                  <a:srgbClr val="6A737B">
                    <a:lumMod val="50000"/>
                  </a:srgbClr>
                </a:solidFill>
                <a:latin typeface="Montserrat"/>
              </a:rPr>
              <a:t>For use by any community wanting to plan and build EV infrastructure.</a:t>
            </a:r>
          </a:p>
        </p:txBody>
      </p:sp>
      <p:sp>
        <p:nvSpPr>
          <p:cNvPr id="2" name="TextBox 1">
            <a:extLst>
              <a:ext uri="{FF2B5EF4-FFF2-40B4-BE49-F238E27FC236}">
                <a16:creationId xmlns:a16="http://schemas.microsoft.com/office/drawing/2014/main" id="{ADD3AE9E-2732-54A6-1402-5D1178C0F1BC}"/>
              </a:ext>
            </a:extLst>
          </p:cNvPr>
          <p:cNvSpPr txBox="1"/>
          <p:nvPr/>
        </p:nvSpPr>
        <p:spPr>
          <a:xfrm>
            <a:off x="125487" y="4666866"/>
            <a:ext cx="6088156" cy="333168"/>
          </a:xfrm>
          <a:prstGeom prst="rect">
            <a:avLst/>
          </a:prstGeom>
          <a:noFill/>
        </p:spPr>
        <p:txBody>
          <a:bodyPr wrap="square" rtlCol="0">
            <a:spAutoFit/>
          </a:bodyPr>
          <a:lstStyle/>
          <a:p>
            <a:pPr defTabSz="454355"/>
            <a:r>
              <a:rPr lang="en-US" sz="1565" dirty="0">
                <a:solidFill>
                  <a:srgbClr val="005A7C"/>
                </a:solidFill>
                <a:latin typeface="Montserrat" panose="00000500000000000000" pitchFamily="2" charset="0"/>
              </a:rPr>
              <a:t>Visit </a:t>
            </a:r>
            <a:r>
              <a:rPr lang="en-US" sz="1565" b="1" dirty="0">
                <a:solidFill>
                  <a:srgbClr val="005A7C"/>
                </a:solidFill>
                <a:latin typeface="Montserrat" panose="00000500000000000000" pitchFamily="2" charset="0"/>
              </a:rPr>
              <a:t>Driveelectric.gov/</a:t>
            </a:r>
            <a:r>
              <a:rPr lang="en-US" sz="1565" b="1" dirty="0" err="1">
                <a:solidFill>
                  <a:srgbClr val="005A7C"/>
                </a:solidFill>
                <a:latin typeface="Montserrat" panose="00000500000000000000" pitchFamily="2" charset="0"/>
              </a:rPr>
              <a:t>ev</a:t>
            </a:r>
            <a:r>
              <a:rPr lang="en-US" sz="1565" b="1" dirty="0">
                <a:solidFill>
                  <a:srgbClr val="005A7C"/>
                </a:solidFill>
                <a:latin typeface="Montserrat" panose="00000500000000000000" pitchFamily="2" charset="0"/>
              </a:rPr>
              <a:t>-infrastructure-playbook</a:t>
            </a:r>
          </a:p>
        </p:txBody>
      </p:sp>
      <p:pic>
        <p:nvPicPr>
          <p:cNvPr id="5" name="Picture 4" descr="A blurry image of a fence and a box&#10;&#10;Description automatically generated">
            <a:extLst>
              <a:ext uri="{FF2B5EF4-FFF2-40B4-BE49-F238E27FC236}">
                <a16:creationId xmlns:a16="http://schemas.microsoft.com/office/drawing/2014/main" id="{4DAF77EE-E316-2AF7-ADD6-A8A334C6C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780" y="1103694"/>
            <a:ext cx="2948384" cy="1060898"/>
          </a:xfrm>
          <a:prstGeom prst="rect">
            <a:avLst/>
          </a:prstGeom>
        </p:spPr>
      </p:pic>
      <p:pic>
        <p:nvPicPr>
          <p:cNvPr id="7" name="Picture 6">
            <a:extLst>
              <a:ext uri="{FF2B5EF4-FFF2-40B4-BE49-F238E27FC236}">
                <a16:creationId xmlns:a16="http://schemas.microsoft.com/office/drawing/2014/main" id="{B380F60A-F152-9B09-E72C-FBEC1C1A2824}"/>
              </a:ext>
            </a:extLst>
          </p:cNvPr>
          <p:cNvPicPr>
            <a:picLocks noChangeAspect="1"/>
          </p:cNvPicPr>
          <p:nvPr/>
        </p:nvPicPr>
        <p:blipFill>
          <a:blip r:embed="rId5"/>
          <a:stretch>
            <a:fillRect/>
          </a:stretch>
        </p:blipFill>
        <p:spPr>
          <a:xfrm>
            <a:off x="5745718" y="2287789"/>
            <a:ext cx="2989085" cy="1596509"/>
          </a:xfrm>
          <a:prstGeom prst="rect">
            <a:avLst/>
          </a:prstGeom>
        </p:spPr>
      </p:pic>
      <p:pic>
        <p:nvPicPr>
          <p:cNvPr id="9" name="Picture 8">
            <a:extLst>
              <a:ext uri="{FF2B5EF4-FFF2-40B4-BE49-F238E27FC236}">
                <a16:creationId xmlns:a16="http://schemas.microsoft.com/office/drawing/2014/main" id="{69A19B7B-667F-1AA6-175A-B513A5F20543}"/>
              </a:ext>
            </a:extLst>
          </p:cNvPr>
          <p:cNvPicPr>
            <a:picLocks noChangeAspect="1"/>
          </p:cNvPicPr>
          <p:nvPr/>
        </p:nvPicPr>
        <p:blipFill>
          <a:blip r:embed="rId6"/>
          <a:stretch>
            <a:fillRect/>
          </a:stretch>
        </p:blipFill>
        <p:spPr>
          <a:xfrm>
            <a:off x="5745720" y="2230998"/>
            <a:ext cx="2833330" cy="1892513"/>
          </a:xfrm>
          <a:prstGeom prst="rect">
            <a:avLst/>
          </a:prstGeom>
        </p:spPr>
      </p:pic>
      <p:pic>
        <p:nvPicPr>
          <p:cNvPr id="11" name="Picture 10">
            <a:extLst>
              <a:ext uri="{FF2B5EF4-FFF2-40B4-BE49-F238E27FC236}">
                <a16:creationId xmlns:a16="http://schemas.microsoft.com/office/drawing/2014/main" id="{C71F14B0-BDAB-CA5A-0D7F-977898E124E8}"/>
              </a:ext>
            </a:extLst>
          </p:cNvPr>
          <p:cNvPicPr>
            <a:picLocks noChangeAspect="1"/>
          </p:cNvPicPr>
          <p:nvPr/>
        </p:nvPicPr>
        <p:blipFill>
          <a:blip r:embed="rId7"/>
          <a:stretch>
            <a:fillRect/>
          </a:stretch>
        </p:blipFill>
        <p:spPr>
          <a:xfrm>
            <a:off x="5719090" y="2854715"/>
            <a:ext cx="2948384" cy="1537413"/>
          </a:xfrm>
          <a:prstGeom prst="rect">
            <a:avLst/>
          </a:prstGeom>
        </p:spPr>
      </p:pic>
      <p:pic>
        <p:nvPicPr>
          <p:cNvPr id="13" name="Picture 12">
            <a:extLst>
              <a:ext uri="{FF2B5EF4-FFF2-40B4-BE49-F238E27FC236}">
                <a16:creationId xmlns:a16="http://schemas.microsoft.com/office/drawing/2014/main" id="{B7243C66-8D5F-FA75-F094-4EBDD7E3FE4E}"/>
              </a:ext>
            </a:extLst>
          </p:cNvPr>
          <p:cNvPicPr>
            <a:picLocks noChangeAspect="1"/>
          </p:cNvPicPr>
          <p:nvPr/>
        </p:nvPicPr>
        <p:blipFill>
          <a:blip r:embed="rId8"/>
          <a:stretch>
            <a:fillRect/>
          </a:stretch>
        </p:blipFill>
        <p:spPr>
          <a:xfrm>
            <a:off x="5745721" y="3269140"/>
            <a:ext cx="2948384" cy="1358114"/>
          </a:xfrm>
          <a:prstGeom prst="rect">
            <a:avLst/>
          </a:prstGeom>
        </p:spPr>
      </p:pic>
      <p:sp>
        <p:nvSpPr>
          <p:cNvPr id="4" name="Footer Placeholder 2">
            <a:extLst>
              <a:ext uri="{FF2B5EF4-FFF2-40B4-BE49-F238E27FC236}">
                <a16:creationId xmlns:a16="http://schemas.microsoft.com/office/drawing/2014/main" id="{31665349-CB16-1DFC-1360-56019858872D}"/>
              </a:ext>
            </a:extLst>
          </p:cNvPr>
          <p:cNvSpPr txBox="1">
            <a:spLocks/>
          </p:cNvSpPr>
          <p:nvPr/>
        </p:nvSpPr>
        <p:spPr>
          <a:xfrm>
            <a:off x="5958941" y="4990062"/>
            <a:ext cx="3066812" cy="13736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454343">
              <a:defRPr/>
            </a:pPr>
            <a:endParaRPr lang="en-US" sz="596">
              <a:solidFill>
                <a:srgbClr val="333333"/>
              </a:solidFill>
              <a:latin typeface="Montserrat" panose="00000500000000000000" pitchFamily="2" charset="0"/>
            </a:endParaRPr>
          </a:p>
        </p:txBody>
      </p:sp>
      <p:pic>
        <p:nvPicPr>
          <p:cNvPr id="8" name="Picture 7">
            <a:hlinkClick r:id="rId3"/>
            <a:extLst>
              <a:ext uri="{FF2B5EF4-FFF2-40B4-BE49-F238E27FC236}">
                <a16:creationId xmlns:a16="http://schemas.microsoft.com/office/drawing/2014/main" id="{879B02D5-8771-ABB9-73E9-A056A17A1B43}"/>
              </a:ext>
            </a:extLst>
          </p:cNvPr>
          <p:cNvPicPr>
            <a:picLocks noChangeAspect="1"/>
          </p:cNvPicPr>
          <p:nvPr/>
        </p:nvPicPr>
        <p:blipFill>
          <a:blip r:embed="rId9"/>
          <a:stretch>
            <a:fillRect/>
          </a:stretch>
        </p:blipFill>
        <p:spPr>
          <a:xfrm>
            <a:off x="7280162" y="3269142"/>
            <a:ext cx="1611496" cy="1455316"/>
          </a:xfrm>
          <a:prstGeom prst="rect">
            <a:avLst/>
          </a:prstGeom>
        </p:spPr>
      </p:pic>
      <p:pic>
        <p:nvPicPr>
          <p:cNvPr id="6" name="Graphic 5" descr="Information with solid fill">
            <a:hlinkClick r:id="" action="ppaction://noaction"/>
            <a:extLst>
              <a:ext uri="{FF2B5EF4-FFF2-40B4-BE49-F238E27FC236}">
                <a16:creationId xmlns:a16="http://schemas.microsoft.com/office/drawing/2014/main" id="{9183EBAD-4229-65A9-40EC-4361FA9791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72525" y="5021540"/>
            <a:ext cx="123444" cy="123444"/>
          </a:xfrm>
          <a:prstGeom prst="rect">
            <a:avLst/>
          </a:prstGeom>
        </p:spPr>
      </p:pic>
    </p:spTree>
    <p:extLst>
      <p:ext uri="{BB962C8B-B14F-4D97-AF65-F5344CB8AC3E}">
        <p14:creationId xmlns:p14="http://schemas.microsoft.com/office/powerpoint/2010/main" val="2231063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119FD8E-D00A-393E-CE3F-CB2490959E57}"/>
              </a:ext>
            </a:extLst>
          </p:cNvPr>
          <p:cNvPicPr>
            <a:picLocks noGrp="1" noChangeAspect="1"/>
          </p:cNvPicPr>
          <p:nvPr>
            <p:ph idx="1"/>
          </p:nvPr>
        </p:nvPicPr>
        <p:blipFill rotWithShape="1">
          <a:blip r:embed="rId3"/>
          <a:srcRect t="3501"/>
          <a:stretch/>
        </p:blipFill>
        <p:spPr>
          <a:xfrm>
            <a:off x="2935607" y="1377001"/>
            <a:ext cx="5778735" cy="3419396"/>
          </a:xfrm>
        </p:spPr>
      </p:pic>
      <p:sp>
        <p:nvSpPr>
          <p:cNvPr id="3" name="Title 2">
            <a:extLst>
              <a:ext uri="{FF2B5EF4-FFF2-40B4-BE49-F238E27FC236}">
                <a16:creationId xmlns:a16="http://schemas.microsoft.com/office/drawing/2014/main" id="{1A7E674F-1929-4359-AA1F-8CA1AE86C5D5}"/>
              </a:ext>
            </a:extLst>
          </p:cNvPr>
          <p:cNvSpPr>
            <a:spLocks noGrp="1"/>
          </p:cNvSpPr>
          <p:nvPr>
            <p:ph type="title"/>
          </p:nvPr>
        </p:nvSpPr>
        <p:spPr>
          <a:xfrm>
            <a:off x="84221" y="132348"/>
            <a:ext cx="9144000" cy="1043162"/>
          </a:xfrm>
        </p:spPr>
        <p:txBody>
          <a:bodyPr/>
          <a:lstStyle/>
          <a:p>
            <a:pPr>
              <a:lnSpc>
                <a:spcPct val="100000"/>
              </a:lnSpc>
            </a:pPr>
            <a:r>
              <a:rPr lang="en-US" b="1" dirty="0">
                <a:solidFill>
                  <a:schemeClr val="tx1"/>
                </a:solidFill>
              </a:rPr>
              <a:t>In 2030, </a:t>
            </a:r>
            <a:r>
              <a:rPr lang="en-US" dirty="0">
                <a:solidFill>
                  <a:schemeClr val="tx1"/>
                </a:solidFill>
              </a:rPr>
              <a:t>there is a need for </a:t>
            </a:r>
            <a:r>
              <a:rPr lang="en-US" b="1" dirty="0">
                <a:solidFill>
                  <a:schemeClr val="tx1"/>
                </a:solidFill>
              </a:rPr>
              <a:t>1.2 million public charging ports</a:t>
            </a:r>
            <a:r>
              <a:rPr lang="en-US" dirty="0">
                <a:solidFill>
                  <a:schemeClr val="tx1"/>
                </a:solidFill>
              </a:rPr>
              <a:t>, and </a:t>
            </a:r>
            <a:r>
              <a:rPr lang="en-US" b="1" dirty="0">
                <a:solidFill>
                  <a:schemeClr val="tx1"/>
                </a:solidFill>
              </a:rPr>
              <a:t>85% of ports </a:t>
            </a:r>
            <a:r>
              <a:rPr lang="en-US" dirty="0">
                <a:solidFill>
                  <a:schemeClr val="tx1"/>
                </a:solidFill>
              </a:rPr>
              <a:t>will provide </a:t>
            </a:r>
            <a:r>
              <a:rPr lang="en-US" b="1" dirty="0">
                <a:solidFill>
                  <a:schemeClr val="tx1"/>
                </a:solidFill>
              </a:rPr>
              <a:t>Level 2 charging </a:t>
            </a:r>
            <a:endParaRPr lang="en-US" dirty="0"/>
          </a:p>
        </p:txBody>
      </p:sp>
      <p:pic>
        <p:nvPicPr>
          <p:cNvPr id="4" name="Picture 3">
            <a:extLst>
              <a:ext uri="{FF2B5EF4-FFF2-40B4-BE49-F238E27FC236}">
                <a16:creationId xmlns:a16="http://schemas.microsoft.com/office/drawing/2014/main" id="{6AE130DF-47D6-CD82-E090-A765B7FA3C44}"/>
              </a:ext>
            </a:extLst>
          </p:cNvPr>
          <p:cNvPicPr>
            <a:picLocks noChangeAspect="1"/>
          </p:cNvPicPr>
          <p:nvPr/>
        </p:nvPicPr>
        <p:blipFill>
          <a:blip r:embed="rId4"/>
          <a:stretch>
            <a:fillRect/>
          </a:stretch>
        </p:blipFill>
        <p:spPr>
          <a:xfrm>
            <a:off x="429659" y="1843772"/>
            <a:ext cx="1901509" cy="248585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46B7BCA-80D5-71F4-68A7-0BD7769777A5}"/>
              </a:ext>
            </a:extLst>
          </p:cNvPr>
          <p:cNvSpPr txBox="1"/>
          <p:nvPr/>
        </p:nvSpPr>
        <p:spPr>
          <a:xfrm>
            <a:off x="125487" y="4666866"/>
            <a:ext cx="6088156" cy="333168"/>
          </a:xfrm>
          <a:prstGeom prst="rect">
            <a:avLst/>
          </a:prstGeom>
          <a:noFill/>
        </p:spPr>
        <p:txBody>
          <a:bodyPr wrap="square" rtlCol="0">
            <a:spAutoFit/>
          </a:bodyPr>
          <a:lstStyle/>
          <a:p>
            <a:pPr defTabSz="454355"/>
            <a:r>
              <a:rPr lang="en-US" sz="1565" dirty="0">
                <a:solidFill>
                  <a:srgbClr val="005A7C"/>
                </a:solidFill>
                <a:latin typeface="Montserrat" panose="00000500000000000000" pitchFamily="2" charset="0"/>
              </a:rPr>
              <a:t>Visit </a:t>
            </a:r>
            <a:r>
              <a:rPr lang="en-US" sz="1565" b="1" dirty="0">
                <a:solidFill>
                  <a:srgbClr val="005A7C"/>
                </a:solidFill>
                <a:latin typeface="Montserrat" panose="00000500000000000000" pitchFamily="2" charset="0"/>
                <a:hlinkClick r:id="rId5"/>
              </a:rPr>
              <a:t>https://www.nrel.gov/docs/fy23osti/85654.pdf</a:t>
            </a:r>
            <a:endParaRPr lang="en-US" sz="1565" b="1" dirty="0">
              <a:solidFill>
                <a:srgbClr val="005A7C"/>
              </a:solidFill>
              <a:latin typeface="Montserrat" panose="00000500000000000000" pitchFamily="2" charset="0"/>
            </a:endParaRPr>
          </a:p>
        </p:txBody>
      </p:sp>
    </p:spTree>
    <p:extLst>
      <p:ext uri="{BB962C8B-B14F-4D97-AF65-F5344CB8AC3E}">
        <p14:creationId xmlns:p14="http://schemas.microsoft.com/office/powerpoint/2010/main" val="1850613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94F5D3B-6AE4-3F46-F9E2-7EF93E0284FD}"/>
              </a:ext>
            </a:extLst>
          </p:cNvPr>
          <p:cNvSpPr/>
          <p:nvPr/>
        </p:nvSpPr>
        <p:spPr>
          <a:xfrm>
            <a:off x="4735710" y="1183152"/>
            <a:ext cx="3653266" cy="2989507"/>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rapezoid 13">
            <a:extLst>
              <a:ext uri="{FF2B5EF4-FFF2-40B4-BE49-F238E27FC236}">
                <a16:creationId xmlns:a16="http://schemas.microsoft.com/office/drawing/2014/main" id="{E87B5C07-1183-D2E8-DE10-91493CFF757A}"/>
              </a:ext>
            </a:extLst>
          </p:cNvPr>
          <p:cNvSpPr/>
          <p:nvPr/>
        </p:nvSpPr>
        <p:spPr>
          <a:xfrm rot="16200000">
            <a:off x="1852374" y="1289323"/>
            <a:ext cx="2989506" cy="2777165"/>
          </a:xfrm>
          <a:prstGeom prst="trapezoid">
            <a:avLst>
              <a:gd name="adj" fmla="val 37527"/>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Title 2">
            <a:extLst>
              <a:ext uri="{FF2B5EF4-FFF2-40B4-BE49-F238E27FC236}">
                <a16:creationId xmlns:a16="http://schemas.microsoft.com/office/drawing/2014/main" id="{A0934198-93C5-E1E2-B13A-84D68DB0EC29}"/>
              </a:ext>
            </a:extLst>
          </p:cNvPr>
          <p:cNvSpPr>
            <a:spLocks noGrp="1"/>
          </p:cNvSpPr>
          <p:nvPr>
            <p:ph type="title"/>
          </p:nvPr>
        </p:nvSpPr>
        <p:spPr>
          <a:xfrm>
            <a:off x="457200" y="132206"/>
            <a:ext cx="8229600" cy="827357"/>
          </a:xfrm>
        </p:spPr>
        <p:txBody>
          <a:bodyPr/>
          <a:lstStyle/>
          <a:p>
            <a:pPr>
              <a:lnSpc>
                <a:spcPct val="135869"/>
              </a:lnSpc>
            </a:pPr>
            <a:r>
              <a:rPr lang="en-US" b="1" dirty="0">
                <a:solidFill>
                  <a:schemeClr val="tx1"/>
                </a:solidFill>
              </a:rPr>
              <a:t>Partnerships with the National Labs have created a wealth of available information on </a:t>
            </a:r>
            <a:r>
              <a:rPr lang="en-US" b="1" dirty="0">
                <a:solidFill>
                  <a:schemeClr val="accent1"/>
                </a:solidFill>
              </a:rPr>
              <a:t>DriveElectric.gov</a:t>
            </a:r>
            <a:endParaRPr lang="en-US" dirty="0"/>
          </a:p>
        </p:txBody>
      </p:sp>
      <p:pic>
        <p:nvPicPr>
          <p:cNvPr id="5" name="Picture 4">
            <a:extLst>
              <a:ext uri="{FF2B5EF4-FFF2-40B4-BE49-F238E27FC236}">
                <a16:creationId xmlns:a16="http://schemas.microsoft.com/office/drawing/2014/main" id="{82F27C4F-A95A-0773-4526-DD6A826F5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820563"/>
            <a:ext cx="2580576" cy="1714688"/>
          </a:xfrm>
          <a:prstGeom prst="rect">
            <a:avLst/>
          </a:prstGeom>
          <a:noFill/>
          <a:effectLst>
            <a:outerShdw blurRad="50800" dist="38100" dir="5400000" algn="t" rotWithShape="0">
              <a:prstClr val="black">
                <a:alpha val="40000"/>
              </a:prstClr>
            </a:outerShdw>
          </a:effectLst>
        </p:spPr>
      </p:pic>
      <p:pic>
        <p:nvPicPr>
          <p:cNvPr id="10" name="Content Placeholder 9">
            <a:extLst>
              <a:ext uri="{FF2B5EF4-FFF2-40B4-BE49-F238E27FC236}">
                <a16:creationId xmlns:a16="http://schemas.microsoft.com/office/drawing/2014/main" id="{978C0F32-2951-E857-8E95-46ACF60EEACA}"/>
              </a:ext>
            </a:extLst>
          </p:cNvPr>
          <p:cNvPicPr>
            <a:picLocks noGrp="1" noChangeAspect="1"/>
          </p:cNvPicPr>
          <p:nvPr>
            <p:ph idx="1"/>
          </p:nvPr>
        </p:nvPicPr>
        <p:blipFill>
          <a:blip r:embed="rId4"/>
          <a:stretch>
            <a:fillRect/>
          </a:stretch>
        </p:blipFill>
        <p:spPr>
          <a:xfrm>
            <a:off x="6433644" y="1438960"/>
            <a:ext cx="1043085" cy="136363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EEFD206-FD2F-0CE6-61A3-A21103EFDF76}"/>
              </a:ext>
            </a:extLst>
          </p:cNvPr>
          <p:cNvPicPr>
            <a:picLocks noChangeAspect="1"/>
          </p:cNvPicPr>
          <p:nvPr/>
        </p:nvPicPr>
        <p:blipFill>
          <a:blip r:embed="rId5"/>
          <a:stretch>
            <a:fillRect/>
          </a:stretch>
        </p:blipFill>
        <p:spPr>
          <a:xfrm>
            <a:off x="5044802" y="1403712"/>
            <a:ext cx="1074149" cy="137625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20844EB-277A-2838-F61A-1706A33A828A}"/>
              </a:ext>
            </a:extLst>
          </p:cNvPr>
          <p:cNvPicPr>
            <a:picLocks noChangeAspect="1"/>
          </p:cNvPicPr>
          <p:nvPr/>
        </p:nvPicPr>
        <p:blipFill>
          <a:blip r:embed="rId6"/>
          <a:stretch>
            <a:fillRect/>
          </a:stretch>
        </p:blipFill>
        <p:spPr>
          <a:xfrm>
            <a:off x="5581876" y="2571751"/>
            <a:ext cx="1027399" cy="1328387"/>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7016353-48CE-F965-C46D-0D545BA04378}"/>
              </a:ext>
            </a:extLst>
          </p:cNvPr>
          <p:cNvPicPr>
            <a:picLocks noChangeAspect="1"/>
          </p:cNvPicPr>
          <p:nvPr/>
        </p:nvPicPr>
        <p:blipFill>
          <a:blip r:embed="rId7"/>
          <a:stretch>
            <a:fillRect/>
          </a:stretch>
        </p:blipFill>
        <p:spPr>
          <a:xfrm>
            <a:off x="7041628" y="2571750"/>
            <a:ext cx="1048571" cy="1363635"/>
          </a:xfrm>
          <a:prstGeom prst="rect">
            <a:avLst/>
          </a:prstGeom>
          <a:effectLst>
            <a:outerShdw blurRad="50800" dist="38100" dir="5400000" algn="t" rotWithShape="0">
              <a:prstClr val="black">
                <a:alpha val="40000"/>
              </a:prstClr>
            </a:outerShdw>
          </a:effectLst>
        </p:spPr>
      </p:pic>
      <p:sp>
        <p:nvSpPr>
          <p:cNvPr id="20" name="TextBox 19">
            <a:extLst>
              <a:ext uri="{FF2B5EF4-FFF2-40B4-BE49-F238E27FC236}">
                <a16:creationId xmlns:a16="http://schemas.microsoft.com/office/drawing/2014/main" id="{11794D8C-A62E-DB03-8173-A115D0672FF0}"/>
              </a:ext>
            </a:extLst>
          </p:cNvPr>
          <p:cNvSpPr txBox="1"/>
          <p:nvPr/>
        </p:nvSpPr>
        <p:spPr>
          <a:xfrm>
            <a:off x="367392" y="3660366"/>
            <a:ext cx="2881993" cy="854080"/>
          </a:xfrm>
          <a:prstGeom prst="rect">
            <a:avLst/>
          </a:prstGeom>
          <a:noFill/>
        </p:spPr>
        <p:txBody>
          <a:bodyPr wrap="square" rtlCol="0">
            <a:spAutoFit/>
          </a:bodyPr>
          <a:lstStyle/>
          <a:p>
            <a:r>
              <a:rPr lang="en-US" sz="900" i="1">
                <a:latin typeface="Montserrat" panose="00000500000000000000" pitchFamily="2" charset="0"/>
                <a:ea typeface="Montserrat" panose="00000500000000000000" pitchFamily="2" charset="0"/>
                <a:cs typeface="Montserrat" panose="00000500000000000000" pitchFamily="2" charset="0"/>
              </a:rPr>
              <a:t>The electric vehicle grid integration (EVGI) team at NREL performs evaluations of Medium- and Heavy-Duty EVs to support the development of EV connectors.</a:t>
            </a:r>
            <a:endParaRPr lang="en-US" sz="900" i="1">
              <a:latin typeface="Calibri" panose="020F0502020204030204" pitchFamily="34" charset="0"/>
              <a:ea typeface="Calibri" panose="020F0502020204030204" pitchFamily="34" charset="0"/>
              <a:cs typeface="Times New Roman" panose="02020603050405020304" pitchFamily="18" charset="0"/>
            </a:endParaRPr>
          </a:p>
          <a:p>
            <a:endParaRPr lang="en-US" sz="1350"/>
          </a:p>
        </p:txBody>
      </p:sp>
      <p:pic>
        <p:nvPicPr>
          <p:cNvPr id="22" name="Picture 21">
            <a:extLst>
              <a:ext uri="{FF2B5EF4-FFF2-40B4-BE49-F238E27FC236}">
                <a16:creationId xmlns:a16="http://schemas.microsoft.com/office/drawing/2014/main" id="{D0851D1D-8876-786C-A289-8F14426859F2}"/>
              </a:ext>
            </a:extLst>
          </p:cNvPr>
          <p:cNvPicPr>
            <a:picLocks noChangeAspect="1"/>
          </p:cNvPicPr>
          <p:nvPr/>
        </p:nvPicPr>
        <p:blipFill>
          <a:blip r:embed="rId8"/>
          <a:stretch>
            <a:fillRect/>
          </a:stretch>
        </p:blipFill>
        <p:spPr>
          <a:xfrm>
            <a:off x="1545281" y="4390421"/>
            <a:ext cx="5862939" cy="533428"/>
          </a:xfrm>
          <a:prstGeom prst="rect">
            <a:avLst/>
          </a:prstGeom>
        </p:spPr>
      </p:pic>
      <p:sp>
        <p:nvSpPr>
          <p:cNvPr id="23" name="Oval 22">
            <a:extLst>
              <a:ext uri="{FF2B5EF4-FFF2-40B4-BE49-F238E27FC236}">
                <a16:creationId xmlns:a16="http://schemas.microsoft.com/office/drawing/2014/main" id="{0CAF6968-E30C-424D-0974-EF7577F4F88C}"/>
              </a:ext>
            </a:extLst>
          </p:cNvPr>
          <p:cNvSpPr/>
          <p:nvPr/>
        </p:nvSpPr>
        <p:spPr>
          <a:xfrm>
            <a:off x="4540263" y="4630192"/>
            <a:ext cx="1376042" cy="25018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70884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21116-0586-8253-54A5-AA757927C9EC}"/>
              </a:ext>
            </a:extLst>
          </p:cNvPr>
          <p:cNvSpPr>
            <a:spLocks noGrp="1"/>
          </p:cNvSpPr>
          <p:nvPr>
            <p:ph type="title"/>
          </p:nvPr>
        </p:nvSpPr>
        <p:spPr>
          <a:xfrm>
            <a:off x="372234" y="1810498"/>
            <a:ext cx="2532807" cy="1094188"/>
          </a:xfrm>
        </p:spPr>
        <p:txBody>
          <a:bodyPr/>
          <a:lstStyle/>
          <a:p>
            <a:pPr>
              <a:lnSpc>
                <a:spcPct val="74404"/>
              </a:lnSpc>
            </a:pPr>
            <a:r>
              <a:rPr lang="en-US" b="1"/>
              <a:t>Key </a:t>
            </a:r>
            <a:br>
              <a:rPr lang="en-US" b="1"/>
            </a:br>
            <a:r>
              <a:rPr lang="en-US" b="1"/>
              <a:t>Takeaways:</a:t>
            </a:r>
            <a:endParaRPr lang="en-US"/>
          </a:p>
        </p:txBody>
      </p:sp>
      <p:sp>
        <p:nvSpPr>
          <p:cNvPr id="3" name="Content Placeholder 2">
            <a:extLst>
              <a:ext uri="{FF2B5EF4-FFF2-40B4-BE49-F238E27FC236}">
                <a16:creationId xmlns:a16="http://schemas.microsoft.com/office/drawing/2014/main" id="{A590CB64-476A-47C2-775A-C2DF6E19C166}"/>
              </a:ext>
            </a:extLst>
          </p:cNvPr>
          <p:cNvSpPr>
            <a:spLocks noGrp="1"/>
          </p:cNvSpPr>
          <p:nvPr>
            <p:ph type="body" sz="quarter" idx="51"/>
          </p:nvPr>
        </p:nvSpPr>
        <p:spPr>
          <a:xfrm>
            <a:off x="3408852" y="581775"/>
            <a:ext cx="5362914" cy="4561725"/>
          </a:xfrm>
        </p:spPr>
        <p:txBody>
          <a:bodyPr vert="horz" lIns="91440" tIns="45720" rIns="91440" bIns="45720" rtlCol="0" anchor="t">
            <a:normAutofit fontScale="92500" lnSpcReduction="20000"/>
          </a:bodyPr>
          <a:lstStyle/>
          <a:p>
            <a:pPr marL="172720" indent="-172720">
              <a:spcBef>
                <a:spcPts val="600"/>
              </a:spcBef>
              <a:spcAft>
                <a:spcPts val="1800"/>
              </a:spcAft>
            </a:pPr>
            <a:r>
              <a:rPr lang="en-US" sz="1800" dirty="0">
                <a:solidFill>
                  <a:schemeClr val="tx1"/>
                </a:solidFill>
                <a:latin typeface="Montserrat"/>
              </a:rPr>
              <a:t>The Joint Office is currently providing unifying </a:t>
            </a:r>
            <a:r>
              <a:rPr lang="en-US" sz="1800" b="1" dirty="0">
                <a:solidFill>
                  <a:srgbClr val="005A7C"/>
                </a:solidFill>
                <a:latin typeface="Montserrat"/>
              </a:rPr>
              <a:t>guidance</a:t>
            </a:r>
            <a:r>
              <a:rPr lang="en-US" sz="1800" dirty="0">
                <a:solidFill>
                  <a:srgbClr val="005A7C"/>
                </a:solidFill>
                <a:latin typeface="Montserrat"/>
              </a:rPr>
              <a:t>, </a:t>
            </a:r>
            <a:r>
              <a:rPr lang="en-US" sz="1800" b="1" dirty="0">
                <a:solidFill>
                  <a:srgbClr val="005A7C"/>
                </a:solidFill>
                <a:latin typeface="Montserrat"/>
              </a:rPr>
              <a:t>technical assistance</a:t>
            </a:r>
            <a:r>
              <a:rPr lang="en-US" sz="1800" dirty="0">
                <a:solidFill>
                  <a:srgbClr val="005A7C"/>
                </a:solidFill>
                <a:latin typeface="Montserrat"/>
              </a:rPr>
              <a:t>,</a:t>
            </a:r>
            <a:r>
              <a:rPr lang="en-US" sz="1800" dirty="0">
                <a:solidFill>
                  <a:schemeClr val="tx1"/>
                </a:solidFill>
                <a:latin typeface="Montserrat"/>
              </a:rPr>
              <a:t> and </a:t>
            </a:r>
            <a:r>
              <a:rPr lang="en-US" sz="1800" b="1" dirty="0">
                <a:solidFill>
                  <a:srgbClr val="005A7C"/>
                </a:solidFill>
                <a:latin typeface="Montserrat"/>
              </a:rPr>
              <a:t>analysis</a:t>
            </a:r>
            <a:r>
              <a:rPr lang="en-US" sz="1800" dirty="0">
                <a:solidFill>
                  <a:schemeClr val="tx1"/>
                </a:solidFill>
                <a:latin typeface="Montserrat"/>
              </a:rPr>
              <a:t> to support a future where everyone can ride and drive electric</a:t>
            </a:r>
            <a:endParaRPr lang="en-US" dirty="0">
              <a:solidFill>
                <a:schemeClr val="tx1"/>
              </a:solidFill>
            </a:endParaRPr>
          </a:p>
          <a:p>
            <a:pPr marL="172720" indent="-172720">
              <a:spcBef>
                <a:spcPts val="600"/>
              </a:spcBef>
              <a:spcAft>
                <a:spcPts val="1800"/>
              </a:spcAft>
            </a:pPr>
            <a:r>
              <a:rPr lang="en-US" sz="1800" dirty="0">
                <a:solidFill>
                  <a:schemeClr val="tx1"/>
                </a:solidFill>
                <a:latin typeface="Montserrat"/>
              </a:rPr>
              <a:t>The Joint Office is supporting several major funding programs including the </a:t>
            </a:r>
            <a:r>
              <a:rPr lang="en-US" sz="1800" b="1" dirty="0">
                <a:solidFill>
                  <a:srgbClr val="005A7C"/>
                </a:solidFill>
                <a:latin typeface="Montserrat"/>
              </a:rPr>
              <a:t>NEVI</a:t>
            </a:r>
            <a:r>
              <a:rPr lang="en-US" sz="1800" b="1" dirty="0">
                <a:solidFill>
                  <a:schemeClr val="tx1"/>
                </a:solidFill>
                <a:latin typeface="Montserrat"/>
              </a:rPr>
              <a:t> </a:t>
            </a:r>
            <a:r>
              <a:rPr lang="en-US" sz="1800" dirty="0">
                <a:solidFill>
                  <a:schemeClr val="tx1"/>
                </a:solidFill>
                <a:latin typeface="Montserrat"/>
              </a:rPr>
              <a:t>Program and the </a:t>
            </a:r>
            <a:r>
              <a:rPr lang="en-US" sz="1800" b="1" dirty="0">
                <a:solidFill>
                  <a:srgbClr val="005A7C"/>
                </a:solidFill>
                <a:latin typeface="Montserrat"/>
              </a:rPr>
              <a:t>CFI </a:t>
            </a:r>
            <a:r>
              <a:rPr lang="en-US" sz="1800" dirty="0">
                <a:solidFill>
                  <a:schemeClr val="tx1"/>
                </a:solidFill>
                <a:latin typeface="Montserrat"/>
              </a:rPr>
              <a:t>Program</a:t>
            </a:r>
          </a:p>
          <a:p>
            <a:pPr marL="172720" indent="-172720">
              <a:spcBef>
                <a:spcPts val="600"/>
              </a:spcBef>
              <a:spcAft>
                <a:spcPts val="1800"/>
              </a:spcAft>
            </a:pPr>
            <a:r>
              <a:rPr lang="en-US" sz="1800" dirty="0">
                <a:solidFill>
                  <a:srgbClr val="005A7C"/>
                </a:solidFill>
                <a:latin typeface="Montserrat"/>
              </a:rPr>
              <a:t>The Joint Office is tackling challenges such as reliability, cybersecurity, interoperability, data sharing, </a:t>
            </a:r>
            <a:r>
              <a:rPr lang="en-US" sz="1800" b="1" dirty="0">
                <a:solidFill>
                  <a:srgbClr val="005A7C"/>
                </a:solidFill>
                <a:latin typeface="Montserrat"/>
              </a:rPr>
              <a:t>equity</a:t>
            </a:r>
            <a:r>
              <a:rPr lang="en-US" sz="1800" dirty="0">
                <a:solidFill>
                  <a:srgbClr val="005A7C"/>
                </a:solidFill>
                <a:latin typeface="Montserrat"/>
              </a:rPr>
              <a:t>, and utility coordination</a:t>
            </a:r>
          </a:p>
          <a:p>
            <a:pPr marL="172720" indent="-172720">
              <a:spcBef>
                <a:spcPts val="600"/>
              </a:spcBef>
              <a:spcAft>
                <a:spcPts val="1800"/>
              </a:spcAft>
            </a:pPr>
            <a:r>
              <a:rPr lang="en-US" sz="1800" dirty="0">
                <a:solidFill>
                  <a:schemeClr val="tx1"/>
                </a:solidFill>
                <a:latin typeface="Montserrat"/>
              </a:rPr>
              <a:t>The Joint Office has a variety of resources on </a:t>
            </a:r>
            <a:r>
              <a:rPr lang="en-US" sz="1800" b="1" dirty="0">
                <a:solidFill>
                  <a:srgbClr val="005A7C"/>
                </a:solidFill>
                <a:latin typeface="Montserrat"/>
              </a:rPr>
              <a:t>equity</a:t>
            </a:r>
            <a:r>
              <a:rPr lang="en-US" sz="1800" dirty="0">
                <a:solidFill>
                  <a:schemeClr val="tx1"/>
                </a:solidFill>
                <a:latin typeface="Montserrat"/>
              </a:rPr>
              <a:t> and other topics, which can be found at </a:t>
            </a:r>
            <a:r>
              <a:rPr lang="en-US" sz="1800" b="1" dirty="0">
                <a:solidFill>
                  <a:schemeClr val="accent2">
                    <a:lumMod val="50000"/>
                  </a:schemeClr>
                </a:solidFill>
                <a:latin typeface="Montserrat"/>
                <a:hlinkClick r:id="rId3"/>
              </a:rPr>
              <a:t>driveelectric.gov/publications</a:t>
            </a:r>
            <a:endParaRPr lang="en-US" sz="1800" b="1" dirty="0">
              <a:solidFill>
                <a:schemeClr val="accent2">
                  <a:lumMod val="50000"/>
                </a:schemeClr>
              </a:solidFill>
              <a:latin typeface="Montserrat"/>
            </a:endParaRPr>
          </a:p>
          <a:p>
            <a:pPr marL="172720" indent="-172720">
              <a:spcBef>
                <a:spcPts val="600"/>
              </a:spcBef>
              <a:spcAft>
                <a:spcPts val="1800"/>
              </a:spcAft>
            </a:pPr>
            <a:r>
              <a:rPr lang="en-US" sz="1800" dirty="0">
                <a:solidFill>
                  <a:schemeClr val="tx1"/>
                </a:solidFill>
                <a:latin typeface="Montserrat"/>
              </a:rPr>
              <a:t>You can get in touch with us by going to </a:t>
            </a:r>
            <a:r>
              <a:rPr lang="en-US" sz="1800" b="1" dirty="0">
                <a:solidFill>
                  <a:schemeClr val="accent2">
                    <a:lumMod val="50000"/>
                  </a:schemeClr>
                </a:solidFill>
                <a:latin typeface="Montserrat"/>
                <a:hlinkClick r:id="rId4"/>
              </a:rPr>
              <a:t>driveelectric.gov/contact</a:t>
            </a:r>
            <a:endParaRPr lang="en-US" sz="1800" b="1" dirty="0">
              <a:solidFill>
                <a:schemeClr val="accent2">
                  <a:lumMod val="50000"/>
                </a:schemeClr>
              </a:solidFill>
              <a:latin typeface="Montserrat"/>
            </a:endParaRPr>
          </a:p>
        </p:txBody>
      </p:sp>
    </p:spTree>
    <p:extLst>
      <p:ext uri="{BB962C8B-B14F-4D97-AF65-F5344CB8AC3E}">
        <p14:creationId xmlns:p14="http://schemas.microsoft.com/office/powerpoint/2010/main" val="647934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450B-8B9C-48D3-8280-8AA460A2CA21}"/>
              </a:ext>
            </a:extLst>
          </p:cNvPr>
          <p:cNvSpPr>
            <a:spLocks noGrp="1"/>
          </p:cNvSpPr>
          <p:nvPr>
            <p:ph type="title"/>
          </p:nvPr>
        </p:nvSpPr>
        <p:spPr/>
        <p:txBody>
          <a:bodyPr/>
          <a:lstStyle/>
          <a:p>
            <a:pPr>
              <a:lnSpc>
                <a:spcPct val="74404"/>
              </a:lnSpc>
            </a:pPr>
            <a:r>
              <a:rPr lang="en-US" b="1"/>
              <a:t>Thank You</a:t>
            </a:r>
            <a:endParaRPr lang="en-US"/>
          </a:p>
        </p:txBody>
      </p:sp>
      <p:sp>
        <p:nvSpPr>
          <p:cNvPr id="3" name="Text Placeholder 2">
            <a:extLst>
              <a:ext uri="{FF2B5EF4-FFF2-40B4-BE49-F238E27FC236}">
                <a16:creationId xmlns:a16="http://schemas.microsoft.com/office/drawing/2014/main" id="{37216A2C-B2B5-411E-AEF1-A86A0FAA1DAF}"/>
              </a:ext>
            </a:extLst>
          </p:cNvPr>
          <p:cNvSpPr>
            <a:spLocks noGrp="1"/>
          </p:cNvSpPr>
          <p:nvPr>
            <p:ph type="body" sz="quarter" idx="51"/>
          </p:nvPr>
        </p:nvSpPr>
        <p:spPr/>
        <p:txBody>
          <a:bodyPr/>
          <a:lstStyle/>
          <a:p>
            <a:r>
              <a:rPr lang="en-US" dirty="0"/>
              <a:t>July 2, 2024</a:t>
            </a:r>
          </a:p>
        </p:txBody>
      </p:sp>
    </p:spTree>
    <p:extLst>
      <p:ext uri="{BB962C8B-B14F-4D97-AF65-F5344CB8AC3E}">
        <p14:creationId xmlns:p14="http://schemas.microsoft.com/office/powerpoint/2010/main" val="148661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2DA8A4-6D1F-1118-0680-C5E9B33E460A}"/>
              </a:ext>
            </a:extLst>
          </p:cNvPr>
          <p:cNvSpPr>
            <a:spLocks noGrp="1"/>
          </p:cNvSpPr>
          <p:nvPr>
            <p:ph idx="1"/>
          </p:nvPr>
        </p:nvSpPr>
        <p:spPr>
          <a:xfrm>
            <a:off x="457201" y="1330267"/>
            <a:ext cx="5475437" cy="3264356"/>
          </a:xfrm>
        </p:spPr>
        <p:txBody>
          <a:bodyPr/>
          <a:lstStyle/>
          <a:p>
            <a:pPr marL="0" indent="0">
              <a:buNone/>
            </a:pPr>
            <a:r>
              <a:rPr lang="en-US" b="1">
                <a:solidFill>
                  <a:schemeClr val="accent1">
                    <a:lumMod val="50000"/>
                  </a:schemeClr>
                </a:solidFill>
              </a:rPr>
              <a:t>Goal:</a:t>
            </a:r>
          </a:p>
          <a:p>
            <a:r>
              <a:rPr lang="en-US" sz="1800">
                <a:solidFill>
                  <a:schemeClr val="tx1"/>
                </a:solidFill>
              </a:rPr>
              <a:t>Reduce greenhouse gas emissions associated with the transportation sector by 2050 and ensure resilient and accessible mobility options for all Americans</a:t>
            </a:r>
          </a:p>
          <a:p>
            <a:pPr marL="0" indent="0">
              <a:buNone/>
            </a:pPr>
            <a:endParaRPr lang="en-US" sz="1000"/>
          </a:p>
          <a:p>
            <a:pPr marL="0" indent="0">
              <a:buNone/>
            </a:pPr>
            <a:r>
              <a:rPr lang="en-US" b="1">
                <a:solidFill>
                  <a:schemeClr val="accent1">
                    <a:lumMod val="50000"/>
                  </a:schemeClr>
                </a:solidFill>
              </a:rPr>
              <a:t>Partners:</a:t>
            </a:r>
          </a:p>
          <a:p>
            <a:pPr marL="0" indent="0">
              <a:buNone/>
            </a:pPr>
            <a:endParaRPr lang="en-US"/>
          </a:p>
        </p:txBody>
      </p:sp>
      <p:sp>
        <p:nvSpPr>
          <p:cNvPr id="3" name="Footer Placeholder 2">
            <a:extLst>
              <a:ext uri="{FF2B5EF4-FFF2-40B4-BE49-F238E27FC236}">
                <a16:creationId xmlns:a16="http://schemas.microsoft.com/office/drawing/2014/main" id="{C53FB4BB-BDA4-7B08-CE95-EE88B87FB9BA}"/>
              </a:ext>
            </a:extLst>
          </p:cNvPr>
          <p:cNvSpPr>
            <a:spLocks noGrp="1"/>
          </p:cNvSpPr>
          <p:nvPr>
            <p:ph type="ftr" sz="quarter" idx="10"/>
          </p:nvPr>
        </p:nvSpPr>
        <p:spPr/>
        <p:txBody>
          <a:bodyPr/>
          <a:lstStyle/>
          <a:p>
            <a:pPr algn="r">
              <a:defRPr/>
            </a:pPr>
            <a:endParaRPr lang="en-US"/>
          </a:p>
        </p:txBody>
      </p:sp>
      <p:sp>
        <p:nvSpPr>
          <p:cNvPr id="4" name="Title 3">
            <a:extLst>
              <a:ext uri="{FF2B5EF4-FFF2-40B4-BE49-F238E27FC236}">
                <a16:creationId xmlns:a16="http://schemas.microsoft.com/office/drawing/2014/main" id="{E4AC44C8-F7A1-E774-5863-E7C915D82804}"/>
              </a:ext>
            </a:extLst>
          </p:cNvPr>
          <p:cNvSpPr>
            <a:spLocks noGrp="1"/>
          </p:cNvSpPr>
          <p:nvPr>
            <p:ph type="title"/>
          </p:nvPr>
        </p:nvSpPr>
        <p:spPr>
          <a:xfrm>
            <a:off x="457200" y="252145"/>
            <a:ext cx="8229600" cy="827357"/>
          </a:xfrm>
        </p:spPr>
        <p:txBody>
          <a:bodyPr/>
          <a:lstStyle/>
          <a:p>
            <a:pPr>
              <a:lnSpc>
                <a:spcPct val="75301"/>
              </a:lnSpc>
            </a:pPr>
            <a:r>
              <a:rPr lang="en-US" b="1"/>
              <a:t>U.S. National Blueprint for Transportation Decarbonization</a:t>
            </a:r>
            <a:endParaRPr lang="en-US"/>
          </a:p>
        </p:txBody>
      </p:sp>
      <p:pic>
        <p:nvPicPr>
          <p:cNvPr id="6" name="Picture 2" descr="United States Department of Energy - Wikipedia">
            <a:extLst>
              <a:ext uri="{FF2B5EF4-FFF2-40B4-BE49-F238E27FC236}">
                <a16:creationId xmlns:a16="http://schemas.microsoft.com/office/drawing/2014/main" id="{6836C149-6810-283A-4C27-59077097AF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8257" y="3613358"/>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FA9B93E-C9E3-EA85-C8AC-782F3F7D5C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1183" y="3563301"/>
            <a:ext cx="1131700" cy="1128815"/>
          </a:xfrm>
          <a:prstGeom prst="rect">
            <a:avLst/>
          </a:prstGeom>
        </p:spPr>
      </p:pic>
      <p:pic>
        <p:nvPicPr>
          <p:cNvPr id="9" name="Picture 8" descr="Logo&#10;&#10;Description automatically generated">
            <a:extLst>
              <a:ext uri="{FF2B5EF4-FFF2-40B4-BE49-F238E27FC236}">
                <a16:creationId xmlns:a16="http://schemas.microsoft.com/office/drawing/2014/main" id="{CD747AEC-A510-4DD0-F7FC-2F03606919F8}"/>
              </a:ext>
            </a:extLst>
          </p:cNvPr>
          <p:cNvPicPr>
            <a:picLocks noChangeAspect="1"/>
          </p:cNvPicPr>
          <p:nvPr/>
        </p:nvPicPr>
        <p:blipFill>
          <a:blip r:embed="rId5"/>
          <a:stretch>
            <a:fillRect/>
          </a:stretch>
        </p:blipFill>
        <p:spPr>
          <a:xfrm>
            <a:off x="6805483" y="3563301"/>
            <a:ext cx="1028700" cy="1028700"/>
          </a:xfrm>
          <a:prstGeom prst="rect">
            <a:avLst/>
          </a:prstGeom>
        </p:spPr>
      </p:pic>
      <p:pic>
        <p:nvPicPr>
          <p:cNvPr id="11" name="Picture 10" descr="Logo&#10;&#10;Description automatically generated">
            <a:extLst>
              <a:ext uri="{FF2B5EF4-FFF2-40B4-BE49-F238E27FC236}">
                <a16:creationId xmlns:a16="http://schemas.microsoft.com/office/drawing/2014/main" id="{A39B088B-1D90-A56F-FBB4-F4C5D02BDF7B}"/>
              </a:ext>
            </a:extLst>
          </p:cNvPr>
          <p:cNvPicPr>
            <a:picLocks noChangeAspect="1"/>
          </p:cNvPicPr>
          <p:nvPr/>
        </p:nvPicPr>
        <p:blipFill>
          <a:blip r:embed="rId6"/>
          <a:stretch>
            <a:fillRect/>
          </a:stretch>
        </p:blipFill>
        <p:spPr>
          <a:xfrm>
            <a:off x="4992557" y="3592818"/>
            <a:ext cx="1028700" cy="1028700"/>
          </a:xfrm>
          <a:prstGeom prst="rect">
            <a:avLst/>
          </a:prstGeom>
        </p:spPr>
      </p:pic>
      <p:pic>
        <p:nvPicPr>
          <p:cNvPr id="8" name="Picture 7">
            <a:extLst>
              <a:ext uri="{FF2B5EF4-FFF2-40B4-BE49-F238E27FC236}">
                <a16:creationId xmlns:a16="http://schemas.microsoft.com/office/drawing/2014/main" id="{12EF8C7F-95B7-10E3-C81D-E74E595EB397}"/>
              </a:ext>
            </a:extLst>
          </p:cNvPr>
          <p:cNvPicPr>
            <a:picLocks noChangeAspect="1"/>
          </p:cNvPicPr>
          <p:nvPr/>
        </p:nvPicPr>
        <p:blipFill>
          <a:blip r:embed="rId7"/>
          <a:stretch>
            <a:fillRect/>
          </a:stretch>
        </p:blipFill>
        <p:spPr>
          <a:xfrm>
            <a:off x="6483777" y="1209586"/>
            <a:ext cx="1538352" cy="199947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48233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0041EE-45B0-759A-A637-36567A384D37}"/>
              </a:ext>
            </a:extLst>
          </p:cNvPr>
          <p:cNvSpPr/>
          <p:nvPr/>
        </p:nvSpPr>
        <p:spPr>
          <a:xfrm>
            <a:off x="4706754" y="0"/>
            <a:ext cx="4437246" cy="5017169"/>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itle 1">
            <a:extLst>
              <a:ext uri="{FF2B5EF4-FFF2-40B4-BE49-F238E27FC236}">
                <a16:creationId xmlns:a16="http://schemas.microsoft.com/office/drawing/2014/main" id="{8DEDDEEE-2D58-70CE-8283-5832E2AF7442}"/>
              </a:ext>
            </a:extLst>
          </p:cNvPr>
          <p:cNvSpPr txBox="1">
            <a:spLocks/>
          </p:cNvSpPr>
          <p:nvPr/>
        </p:nvSpPr>
        <p:spPr>
          <a:xfrm>
            <a:off x="5008239" y="223050"/>
            <a:ext cx="3834276" cy="43379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n-US" sz="2400" b="1">
                <a:solidFill>
                  <a:schemeClr val="bg1"/>
                </a:solidFill>
                <a:latin typeface="Montserrat" panose="00000500000000000000" pitchFamily="2" charset="0"/>
              </a:rPr>
              <a:t>Transportation </a:t>
            </a:r>
            <a:r>
              <a:rPr lang="en-US" sz="2400">
                <a:solidFill>
                  <a:schemeClr val="bg1"/>
                </a:solidFill>
                <a:latin typeface="Montserrat" panose="00000500000000000000" pitchFamily="2" charset="0"/>
              </a:rPr>
              <a:t>is the leading sector and</a:t>
            </a:r>
            <a:r>
              <a:rPr lang="en-US" sz="2400" b="1">
                <a:solidFill>
                  <a:schemeClr val="bg1"/>
                </a:solidFill>
                <a:latin typeface="Montserrat" panose="00000500000000000000" pitchFamily="2" charset="0"/>
              </a:rPr>
              <a:t> light-duty vehicles </a:t>
            </a:r>
            <a:r>
              <a:rPr lang="en-US" sz="2400">
                <a:solidFill>
                  <a:schemeClr val="bg1"/>
                </a:solidFill>
                <a:latin typeface="Montserrat" panose="00000500000000000000" pitchFamily="2" charset="0"/>
              </a:rPr>
              <a:t>are the largest contributor followed by </a:t>
            </a:r>
            <a:r>
              <a:rPr lang="en-US" sz="2400" b="1">
                <a:solidFill>
                  <a:schemeClr val="bg1"/>
                </a:solidFill>
                <a:latin typeface="Montserrat" panose="00000500000000000000" pitchFamily="2" charset="0"/>
              </a:rPr>
              <a:t>medium- and heavy-duty vehicles.</a:t>
            </a:r>
          </a:p>
        </p:txBody>
      </p:sp>
      <p:pic>
        <p:nvPicPr>
          <p:cNvPr id="3" name="Picture 2">
            <a:extLst>
              <a:ext uri="{FF2B5EF4-FFF2-40B4-BE49-F238E27FC236}">
                <a16:creationId xmlns:a16="http://schemas.microsoft.com/office/drawing/2014/main" id="{7300A740-8D1E-4130-F334-886639FBDC8B}"/>
              </a:ext>
            </a:extLst>
          </p:cNvPr>
          <p:cNvPicPr>
            <a:picLocks noChangeAspect="1"/>
          </p:cNvPicPr>
          <p:nvPr/>
        </p:nvPicPr>
        <p:blipFill>
          <a:blip r:embed="rId3"/>
          <a:stretch>
            <a:fillRect/>
          </a:stretch>
        </p:blipFill>
        <p:spPr>
          <a:xfrm>
            <a:off x="336425" y="805277"/>
            <a:ext cx="3964951" cy="3425433"/>
          </a:xfrm>
          <a:prstGeom prst="rect">
            <a:avLst/>
          </a:prstGeom>
        </p:spPr>
      </p:pic>
      <p:sp>
        <p:nvSpPr>
          <p:cNvPr id="2" name="TextBox 1">
            <a:extLst>
              <a:ext uri="{FF2B5EF4-FFF2-40B4-BE49-F238E27FC236}">
                <a16:creationId xmlns:a16="http://schemas.microsoft.com/office/drawing/2014/main" id="{C3C24FBB-B40B-1A4F-4259-C32D0C701353}"/>
              </a:ext>
            </a:extLst>
          </p:cNvPr>
          <p:cNvSpPr txBox="1"/>
          <p:nvPr/>
        </p:nvSpPr>
        <p:spPr>
          <a:xfrm>
            <a:off x="-1" y="4715852"/>
            <a:ext cx="5356927" cy="253916"/>
          </a:xfrm>
          <a:prstGeom prst="rect">
            <a:avLst/>
          </a:prstGeom>
          <a:noFill/>
        </p:spPr>
        <p:txBody>
          <a:bodyPr wrap="square" rtlCol="0">
            <a:spAutoFit/>
          </a:bodyPr>
          <a:lstStyle/>
          <a:p>
            <a:pPr>
              <a:spcAft>
                <a:spcPts val="1800"/>
              </a:spcAft>
            </a:pPr>
            <a:r>
              <a:rPr lang="en-US" sz="1050" i="1">
                <a:latin typeface="Montserrat" panose="00000500000000000000" pitchFamily="2" charset="0"/>
              </a:rPr>
              <a:t>Source: U.S. National Blueprint for Transportation Decarbonization</a:t>
            </a:r>
          </a:p>
        </p:txBody>
      </p:sp>
    </p:spTree>
    <p:extLst>
      <p:ext uri="{BB962C8B-B14F-4D97-AF65-F5344CB8AC3E}">
        <p14:creationId xmlns:p14="http://schemas.microsoft.com/office/powerpoint/2010/main" val="930623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DEDDEEE-2D58-70CE-8283-5832E2AF7442}"/>
              </a:ext>
            </a:extLst>
          </p:cNvPr>
          <p:cNvSpPr txBox="1">
            <a:spLocks/>
          </p:cNvSpPr>
          <p:nvPr/>
        </p:nvSpPr>
        <p:spPr>
          <a:xfrm>
            <a:off x="5008239" y="223050"/>
            <a:ext cx="3834276" cy="43379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endParaRPr lang="en-US" sz="2400" b="1">
              <a:solidFill>
                <a:schemeClr val="bg1"/>
              </a:solidFill>
              <a:latin typeface="Montserrat" panose="00000500000000000000" pitchFamily="2" charset="0"/>
            </a:endParaRPr>
          </a:p>
        </p:txBody>
      </p:sp>
      <p:pic>
        <p:nvPicPr>
          <p:cNvPr id="4" name="Picture 3">
            <a:extLst>
              <a:ext uri="{FF2B5EF4-FFF2-40B4-BE49-F238E27FC236}">
                <a16:creationId xmlns:a16="http://schemas.microsoft.com/office/drawing/2014/main" id="{B744F683-7F16-10A2-0069-577AD8112153}"/>
              </a:ext>
            </a:extLst>
          </p:cNvPr>
          <p:cNvPicPr>
            <a:picLocks noChangeAspect="1"/>
          </p:cNvPicPr>
          <p:nvPr/>
        </p:nvPicPr>
        <p:blipFill>
          <a:blip r:embed="rId3"/>
          <a:stretch>
            <a:fillRect/>
          </a:stretch>
        </p:blipFill>
        <p:spPr>
          <a:xfrm>
            <a:off x="3860734" y="1578381"/>
            <a:ext cx="4146141" cy="3113422"/>
          </a:xfrm>
          <a:prstGeom prst="rect">
            <a:avLst/>
          </a:prstGeom>
        </p:spPr>
      </p:pic>
      <p:sp>
        <p:nvSpPr>
          <p:cNvPr id="9" name="Rectangle 8">
            <a:extLst>
              <a:ext uri="{FF2B5EF4-FFF2-40B4-BE49-F238E27FC236}">
                <a16:creationId xmlns:a16="http://schemas.microsoft.com/office/drawing/2014/main" id="{D8D96078-04F8-A5A7-EF66-41492C7D8C83}"/>
              </a:ext>
            </a:extLst>
          </p:cNvPr>
          <p:cNvSpPr/>
          <p:nvPr/>
        </p:nvSpPr>
        <p:spPr>
          <a:xfrm>
            <a:off x="0" y="-156553"/>
            <a:ext cx="2674154" cy="501396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4B8E1795-1B7B-75C1-B340-3A3A7E2C4FD9}"/>
              </a:ext>
            </a:extLst>
          </p:cNvPr>
          <p:cNvSpPr txBox="1"/>
          <p:nvPr/>
        </p:nvSpPr>
        <p:spPr>
          <a:xfrm>
            <a:off x="171217" y="1226340"/>
            <a:ext cx="2331719" cy="2354491"/>
          </a:xfrm>
          <a:prstGeom prst="rect">
            <a:avLst/>
          </a:prstGeom>
          <a:noFill/>
        </p:spPr>
        <p:txBody>
          <a:bodyPr wrap="square" rtlCol="0">
            <a:spAutoFit/>
          </a:bodyPr>
          <a:lstStyle/>
          <a:p>
            <a:r>
              <a:rPr lang="en-US" sz="2100" b="1" dirty="0">
                <a:latin typeface="Montserrat" panose="00000500000000000000" pitchFamily="2" charset="0"/>
              </a:rPr>
              <a:t>Numerous</a:t>
            </a:r>
            <a:r>
              <a:rPr lang="en-US" sz="2100" dirty="0">
                <a:latin typeface="Montserrat" panose="00000500000000000000" pitchFamily="2" charset="0"/>
              </a:rPr>
              <a:t> </a:t>
            </a:r>
            <a:r>
              <a:rPr lang="en-US" sz="2100" b="1" dirty="0">
                <a:latin typeface="Montserrat" panose="00000500000000000000" pitchFamily="2" charset="0"/>
              </a:rPr>
              <a:t>strategies and solutions are required </a:t>
            </a:r>
            <a:r>
              <a:rPr lang="en-US" sz="2100" dirty="0">
                <a:latin typeface="Montserrat" panose="00000500000000000000" pitchFamily="2" charset="0"/>
              </a:rPr>
              <a:t>to tackle transportation emissions</a:t>
            </a:r>
          </a:p>
        </p:txBody>
      </p:sp>
      <p:sp>
        <p:nvSpPr>
          <p:cNvPr id="2" name="TextBox 1">
            <a:extLst>
              <a:ext uri="{FF2B5EF4-FFF2-40B4-BE49-F238E27FC236}">
                <a16:creationId xmlns:a16="http://schemas.microsoft.com/office/drawing/2014/main" id="{2C4E53F4-14F6-8A37-09EF-CA26D617266C}"/>
              </a:ext>
            </a:extLst>
          </p:cNvPr>
          <p:cNvSpPr txBox="1"/>
          <p:nvPr/>
        </p:nvSpPr>
        <p:spPr>
          <a:xfrm>
            <a:off x="4395564" y="4746688"/>
            <a:ext cx="5356927" cy="253916"/>
          </a:xfrm>
          <a:prstGeom prst="rect">
            <a:avLst/>
          </a:prstGeom>
          <a:noFill/>
        </p:spPr>
        <p:txBody>
          <a:bodyPr wrap="square" rtlCol="0">
            <a:spAutoFit/>
          </a:bodyPr>
          <a:lstStyle/>
          <a:p>
            <a:pPr>
              <a:spcAft>
                <a:spcPts val="1800"/>
              </a:spcAft>
            </a:pPr>
            <a:r>
              <a:rPr lang="en-US" sz="1050" i="1">
                <a:latin typeface="Montserrat" panose="00000500000000000000" pitchFamily="2" charset="0"/>
              </a:rPr>
              <a:t>Source: U.S. National Blueprint for Transportation Decarbonization</a:t>
            </a:r>
          </a:p>
        </p:txBody>
      </p:sp>
      <p:pic>
        <p:nvPicPr>
          <p:cNvPr id="5" name="Picture 4">
            <a:extLst>
              <a:ext uri="{FF2B5EF4-FFF2-40B4-BE49-F238E27FC236}">
                <a16:creationId xmlns:a16="http://schemas.microsoft.com/office/drawing/2014/main" id="{8631FA0F-9E9A-82F8-CF83-9557484312DF}"/>
              </a:ext>
            </a:extLst>
          </p:cNvPr>
          <p:cNvPicPr>
            <a:picLocks noChangeAspect="1"/>
          </p:cNvPicPr>
          <p:nvPr/>
        </p:nvPicPr>
        <p:blipFill>
          <a:blip r:embed="rId4"/>
          <a:stretch>
            <a:fillRect/>
          </a:stretch>
        </p:blipFill>
        <p:spPr>
          <a:xfrm>
            <a:off x="3283925" y="92284"/>
            <a:ext cx="5199675" cy="1446035"/>
          </a:xfrm>
          <a:prstGeom prst="rect">
            <a:avLst/>
          </a:prstGeom>
        </p:spPr>
      </p:pic>
    </p:spTree>
    <p:extLst>
      <p:ext uri="{BB962C8B-B14F-4D97-AF65-F5344CB8AC3E}">
        <p14:creationId xmlns:p14="http://schemas.microsoft.com/office/powerpoint/2010/main" val="1373805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9616-BD3E-A25A-0D9E-7139A5D8A59F}"/>
              </a:ext>
            </a:extLst>
          </p:cNvPr>
          <p:cNvSpPr>
            <a:spLocks noGrp="1"/>
          </p:cNvSpPr>
          <p:nvPr>
            <p:ph type="title"/>
          </p:nvPr>
        </p:nvSpPr>
        <p:spPr>
          <a:xfrm>
            <a:off x="457199" y="372796"/>
            <a:ext cx="8131629" cy="827357"/>
          </a:xfrm>
        </p:spPr>
        <p:txBody>
          <a:bodyPr/>
          <a:lstStyle/>
          <a:p>
            <a:pPr>
              <a:lnSpc>
                <a:spcPct val="75301"/>
              </a:lnSpc>
            </a:pPr>
            <a:r>
              <a:rPr lang="en-US" b="1">
                <a:solidFill>
                  <a:schemeClr val="tx1"/>
                </a:solidFill>
              </a:rPr>
              <a:t>The Biden Administration is prioritizing building a network of 500,000 public chargers by 2030</a:t>
            </a:r>
            <a:endParaRPr lang="en-US"/>
          </a:p>
        </p:txBody>
      </p:sp>
      <p:sp>
        <p:nvSpPr>
          <p:cNvPr id="3" name="Text Placeholder 2">
            <a:extLst>
              <a:ext uri="{FF2B5EF4-FFF2-40B4-BE49-F238E27FC236}">
                <a16:creationId xmlns:a16="http://schemas.microsoft.com/office/drawing/2014/main" id="{2107A994-7BF2-7D4B-9488-E4EC94162952}"/>
              </a:ext>
            </a:extLst>
          </p:cNvPr>
          <p:cNvSpPr>
            <a:spLocks noGrp="1"/>
          </p:cNvSpPr>
          <p:nvPr>
            <p:ph type="body" sz="quarter" idx="10"/>
          </p:nvPr>
        </p:nvSpPr>
        <p:spPr>
          <a:xfrm>
            <a:off x="430308" y="1530262"/>
            <a:ext cx="4516700" cy="3039170"/>
          </a:xfrm>
        </p:spPr>
        <p:txBody>
          <a:bodyPr vert="horz" lIns="91440" tIns="45720" rIns="91440" bIns="45720" rtlCol="0" anchor="t">
            <a:normAutofit fontScale="92500"/>
          </a:bodyPr>
          <a:lstStyle/>
          <a:p>
            <a:pPr>
              <a:spcAft>
                <a:spcPts val="1200"/>
              </a:spcAft>
            </a:pPr>
            <a:r>
              <a:rPr lang="en-US" sz="2100" dirty="0">
                <a:latin typeface="Montserrat"/>
                <a:cs typeface="Calibri"/>
              </a:rPr>
              <a:t>Since President Biden took office, the number of publicly available charging ports has grown by </a:t>
            </a:r>
            <a:r>
              <a:rPr lang="en-US" sz="2100" b="1" dirty="0">
                <a:solidFill>
                  <a:schemeClr val="accent1">
                    <a:lumMod val="50000"/>
                  </a:schemeClr>
                </a:solidFill>
                <a:latin typeface="Montserrat"/>
                <a:cs typeface="Calibri"/>
              </a:rPr>
              <a:t>90% </a:t>
            </a:r>
          </a:p>
          <a:p>
            <a:pPr>
              <a:spcAft>
                <a:spcPts val="1200"/>
              </a:spcAft>
            </a:pPr>
            <a:r>
              <a:rPr lang="en-US" sz="2100" dirty="0">
                <a:latin typeface="Montserrat"/>
              </a:rPr>
              <a:t>Currently the US has more than </a:t>
            </a:r>
            <a:r>
              <a:rPr lang="en-US" sz="2100" b="1" dirty="0">
                <a:solidFill>
                  <a:schemeClr val="accent1">
                    <a:lumMod val="50000"/>
                  </a:schemeClr>
                </a:solidFill>
                <a:latin typeface="Montserrat"/>
              </a:rPr>
              <a:t>182,000 public charging ports</a:t>
            </a:r>
          </a:p>
          <a:p>
            <a:pPr lvl="1">
              <a:spcAft>
                <a:spcPts val="1200"/>
              </a:spcAft>
            </a:pPr>
            <a:r>
              <a:rPr lang="en-US" sz="2100" b="1" dirty="0">
                <a:solidFill>
                  <a:schemeClr val="accent1">
                    <a:lumMod val="50000"/>
                  </a:schemeClr>
                </a:solidFill>
                <a:latin typeface="Montserrat"/>
              </a:rPr>
              <a:t>35% </a:t>
            </a:r>
            <a:r>
              <a:rPr lang="en-US" sz="2100" dirty="0">
                <a:latin typeface="Montserrat"/>
              </a:rPr>
              <a:t>of the way to the Biden Administration goal</a:t>
            </a:r>
          </a:p>
          <a:p>
            <a:pPr>
              <a:spcAft>
                <a:spcPts val="1200"/>
              </a:spcAft>
            </a:pPr>
            <a:r>
              <a:rPr lang="en-US" sz="2100" b="1" dirty="0">
                <a:solidFill>
                  <a:schemeClr val="accent1">
                    <a:lumMod val="50000"/>
                  </a:schemeClr>
                </a:solidFill>
                <a:latin typeface="Montserrat"/>
              </a:rPr>
              <a:t>1 in every 10 </a:t>
            </a:r>
            <a:r>
              <a:rPr lang="en-US" sz="2100" dirty="0">
                <a:latin typeface="Montserrat"/>
              </a:rPr>
              <a:t>vehicles sold is an </a:t>
            </a:r>
            <a:r>
              <a:rPr lang="en-US" sz="2100" b="1" dirty="0">
                <a:solidFill>
                  <a:schemeClr val="accent1">
                    <a:lumMod val="50000"/>
                  </a:schemeClr>
                </a:solidFill>
                <a:latin typeface="Montserrat"/>
              </a:rPr>
              <a:t>EV</a:t>
            </a:r>
          </a:p>
        </p:txBody>
      </p:sp>
      <p:sp>
        <p:nvSpPr>
          <p:cNvPr id="5" name="Footer Placeholder 4">
            <a:extLst>
              <a:ext uri="{FF2B5EF4-FFF2-40B4-BE49-F238E27FC236}">
                <a16:creationId xmlns:a16="http://schemas.microsoft.com/office/drawing/2014/main" id="{2039FE6E-B25C-FDE8-3B85-FCDF14ED849D}"/>
              </a:ext>
            </a:extLst>
          </p:cNvPr>
          <p:cNvSpPr>
            <a:spLocks noGrp="1"/>
          </p:cNvSpPr>
          <p:nvPr>
            <p:ph type="ftr" sz="quarter" idx="14"/>
          </p:nvPr>
        </p:nvSpPr>
        <p:spPr/>
        <p:txBody>
          <a:bodyPr/>
          <a:lstStyle/>
          <a:p>
            <a:pPr algn="r">
              <a:defRPr/>
            </a:pPr>
            <a:r>
              <a:rPr lang="en-US"/>
              <a:t>driveelectric.gov  |  </a:t>
            </a:r>
            <a:fld id="{0F99AC56-3AFA-4382-996D-1F71D0DBB877}" type="slidenum">
              <a:rPr lang="en-US" smtClean="0"/>
              <a:pPr algn="r">
                <a:defRPr/>
              </a:pPr>
              <a:t>7</a:t>
            </a:fld>
            <a:endParaRPr lang="en-US"/>
          </a:p>
        </p:txBody>
      </p:sp>
      <p:pic>
        <p:nvPicPr>
          <p:cNvPr id="9" name="Picture 8" descr="A person filling a car at a gas station&#10;&#10;Description automatically generated">
            <a:extLst>
              <a:ext uri="{FF2B5EF4-FFF2-40B4-BE49-F238E27FC236}">
                <a16:creationId xmlns:a16="http://schemas.microsoft.com/office/drawing/2014/main" id="{C8CA4840-A1B0-90B1-5946-B0B3496DA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488" y="1605516"/>
            <a:ext cx="3629567" cy="2424437"/>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7AFE9DE-1F3F-72CA-1B66-5E0C78067B7D}"/>
              </a:ext>
            </a:extLst>
          </p:cNvPr>
          <p:cNvSpPr txBox="1"/>
          <p:nvPr/>
        </p:nvSpPr>
        <p:spPr>
          <a:xfrm>
            <a:off x="5140841" y="4102122"/>
            <a:ext cx="3854303" cy="415498"/>
          </a:xfrm>
          <a:prstGeom prst="rect">
            <a:avLst/>
          </a:prstGeom>
          <a:noFill/>
        </p:spPr>
        <p:txBody>
          <a:bodyPr wrap="square" rtlCol="0">
            <a:spAutoFit/>
          </a:bodyPr>
          <a:lstStyle/>
          <a:p>
            <a:r>
              <a:rPr lang="en-US" sz="1050" b="1">
                <a:latin typeface="Montserrat" panose="00000500000000000000" pitchFamily="2" charset="0"/>
              </a:rPr>
              <a:t>First NEVI station charging session in London, Ohio</a:t>
            </a:r>
          </a:p>
          <a:p>
            <a:r>
              <a:rPr lang="en-US" sz="1050" i="1">
                <a:latin typeface="Montserrat" panose="00000500000000000000" pitchFamily="2" charset="0"/>
              </a:rPr>
              <a:t>Source: Ohio DOT</a:t>
            </a:r>
          </a:p>
        </p:txBody>
      </p:sp>
    </p:spTree>
    <p:extLst>
      <p:ext uri="{BB962C8B-B14F-4D97-AF65-F5344CB8AC3E}">
        <p14:creationId xmlns:p14="http://schemas.microsoft.com/office/powerpoint/2010/main" val="128641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B7201C-E31C-A67F-09E6-57F759D5E18D}"/>
              </a:ext>
            </a:extLst>
          </p:cNvPr>
          <p:cNvSpPr>
            <a:spLocks noGrp="1"/>
          </p:cNvSpPr>
          <p:nvPr>
            <p:ph type="title"/>
          </p:nvPr>
        </p:nvSpPr>
        <p:spPr/>
        <p:txBody>
          <a:bodyPr/>
          <a:lstStyle/>
          <a:p>
            <a:pPr>
              <a:lnSpc>
                <a:spcPct val="75301"/>
              </a:lnSpc>
            </a:pPr>
            <a:r>
              <a:rPr lang="en-US" b="1"/>
              <a:t>Joint Office Overview and Priorities</a:t>
            </a:r>
            <a:endParaRPr lang="en-US"/>
          </a:p>
        </p:txBody>
      </p:sp>
      <p:sp>
        <p:nvSpPr>
          <p:cNvPr id="5" name="Footer Placeholder 4">
            <a:extLst>
              <a:ext uri="{FF2B5EF4-FFF2-40B4-BE49-F238E27FC236}">
                <a16:creationId xmlns:a16="http://schemas.microsoft.com/office/drawing/2014/main" id="{234BA303-7F6B-F243-4503-997B8FF6D072}"/>
              </a:ext>
            </a:extLst>
          </p:cNvPr>
          <p:cNvSpPr>
            <a:spLocks noGrp="1"/>
          </p:cNvSpPr>
          <p:nvPr>
            <p:ph type="ftr" sz="quarter" idx="4294967295"/>
          </p:nvPr>
        </p:nvSpPr>
        <p:spPr>
          <a:xfrm>
            <a:off x="6057900" y="5005388"/>
            <a:ext cx="3086100" cy="13811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33333"/>
                </a:solidFill>
                <a:effectLst/>
                <a:uLnTx/>
                <a:uFillTx/>
                <a:latin typeface="Montserrat" panose="00000500000000000000" pitchFamily="2" charset="0"/>
                <a:ea typeface="+mn-ea"/>
                <a:cs typeface="+mn-cs"/>
              </a:rPr>
              <a:t>driveelectric.gov  |  </a:t>
            </a:r>
            <a:fld id="{0F99AC56-3AFA-4382-996D-1F71D0DBB877}" type="slidenum">
              <a:rPr kumimoji="0" lang="en-US" sz="600" b="0" i="0" u="none" strike="noStrike" kern="1200" cap="none" spc="0" normalizeH="0" baseline="0" noProof="0" smtClean="0">
                <a:ln>
                  <a:noFill/>
                </a:ln>
                <a:solidFill>
                  <a:srgbClr val="333333"/>
                </a:solidFill>
                <a:effectLst/>
                <a:uLnTx/>
                <a:uFillTx/>
                <a:latin typeface="Montserrat"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a:ln>
                <a:noFill/>
              </a:ln>
              <a:solidFill>
                <a:srgbClr val="333333"/>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577430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1FC0F5-A50C-3440-B324-17BAE5F4715F}"/>
              </a:ext>
            </a:extLst>
          </p:cNvPr>
          <p:cNvSpPr/>
          <p:nvPr/>
        </p:nvSpPr>
        <p:spPr>
          <a:xfrm>
            <a:off x="0" y="942306"/>
            <a:ext cx="9144000" cy="3759689"/>
          </a:xfrm>
          <a:prstGeom prst="rect">
            <a:avLst/>
          </a:prstGeom>
          <a:solidFill>
            <a:srgbClr val="005A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 name="TextBox 1">
            <a:extLst>
              <a:ext uri="{FF2B5EF4-FFF2-40B4-BE49-F238E27FC236}">
                <a16:creationId xmlns:a16="http://schemas.microsoft.com/office/drawing/2014/main" id="{56EC92A2-F322-4F43-9673-352809963B99}"/>
              </a:ext>
            </a:extLst>
          </p:cNvPr>
          <p:cNvSpPr txBox="1"/>
          <p:nvPr/>
        </p:nvSpPr>
        <p:spPr>
          <a:xfrm>
            <a:off x="390381" y="1332784"/>
            <a:ext cx="8307652" cy="623248"/>
          </a:xfrm>
          <a:prstGeom prst="rect">
            <a:avLst/>
          </a:prstGeom>
          <a:noFill/>
        </p:spPr>
        <p:txBody>
          <a:bodyPr wrap="square" lIns="68580" tIns="34290" rIns="68580" bIns="34290" rtlCol="0" anchor="t">
            <a:spAutoFit/>
          </a:bodyPr>
          <a:lstStyle/>
          <a:p>
            <a:pPr algn="ctr" defTabSz="685766">
              <a:defRPr/>
            </a:pPr>
            <a:r>
              <a:rPr lang="en-US">
                <a:solidFill>
                  <a:schemeClr val="bg1"/>
                </a:solidFill>
                <a:latin typeface="Montserrat" panose="00000500000000000000" pitchFamily="2" charset="0"/>
              </a:rPr>
              <a:t>Established in the Bipartisan Infrastructure Law to address areas of joint interest to the Departments of Energy and Transportation </a:t>
            </a:r>
          </a:p>
        </p:txBody>
      </p:sp>
      <p:sp>
        <p:nvSpPr>
          <p:cNvPr id="4" name="TextBox 3">
            <a:extLst>
              <a:ext uri="{FF2B5EF4-FFF2-40B4-BE49-F238E27FC236}">
                <a16:creationId xmlns:a16="http://schemas.microsoft.com/office/drawing/2014/main" id="{1D5F0A50-6FE4-844C-A682-12FCB476937C}"/>
              </a:ext>
            </a:extLst>
          </p:cNvPr>
          <p:cNvSpPr txBox="1"/>
          <p:nvPr/>
        </p:nvSpPr>
        <p:spPr>
          <a:xfrm>
            <a:off x="1892798" y="2195611"/>
            <a:ext cx="5088895" cy="707886"/>
          </a:xfrm>
          <a:prstGeom prst="rect">
            <a:avLst/>
          </a:prstGeom>
          <a:noFill/>
        </p:spPr>
        <p:txBody>
          <a:bodyPr wrap="square" rtlCol="0">
            <a:spAutoFit/>
          </a:bodyPr>
          <a:lstStyle/>
          <a:p>
            <a:pPr algn="ctr"/>
            <a:r>
              <a:rPr lang="en-US" sz="4000" b="1">
                <a:solidFill>
                  <a:srgbClr val="F67D26"/>
                </a:solidFill>
                <a:latin typeface="Montserrat" panose="00000500000000000000" pitchFamily="2" charset="0"/>
              </a:rPr>
              <a:t>$300M</a:t>
            </a:r>
          </a:p>
        </p:txBody>
      </p:sp>
      <p:sp>
        <p:nvSpPr>
          <p:cNvPr id="5" name="Rectangle 4">
            <a:extLst>
              <a:ext uri="{FF2B5EF4-FFF2-40B4-BE49-F238E27FC236}">
                <a16:creationId xmlns:a16="http://schemas.microsoft.com/office/drawing/2014/main" id="{10F41299-A9BA-7946-B747-AF2C341156F0}"/>
              </a:ext>
            </a:extLst>
          </p:cNvPr>
          <p:cNvSpPr/>
          <p:nvPr/>
        </p:nvSpPr>
        <p:spPr>
          <a:xfrm>
            <a:off x="469251" y="2860509"/>
            <a:ext cx="7845679" cy="646331"/>
          </a:xfrm>
          <a:prstGeom prst="rect">
            <a:avLst/>
          </a:prstGeom>
        </p:spPr>
        <p:txBody>
          <a:bodyPr wrap="square">
            <a:spAutoFit/>
          </a:bodyPr>
          <a:lstStyle/>
          <a:p>
            <a:pPr algn="ctr"/>
            <a:r>
              <a:rPr lang="en-US">
                <a:solidFill>
                  <a:schemeClr val="bg1"/>
                </a:solidFill>
                <a:latin typeface="Montserrat" panose="00000500000000000000" pitchFamily="2" charset="0"/>
              </a:rPr>
              <a:t>in FY22 funds to DOT </a:t>
            </a:r>
            <a:br>
              <a:rPr lang="en-US">
                <a:solidFill>
                  <a:schemeClr val="bg1"/>
                </a:solidFill>
                <a:latin typeface="Montserrat" panose="00000500000000000000" pitchFamily="2" charset="0"/>
              </a:rPr>
            </a:br>
            <a:r>
              <a:rPr lang="en-US">
                <a:solidFill>
                  <a:schemeClr val="bg1"/>
                </a:solidFill>
                <a:latin typeface="Montserrat" panose="00000500000000000000" pitchFamily="2" charset="0"/>
              </a:rPr>
              <a:t>with transfer authority to DOE</a:t>
            </a:r>
          </a:p>
        </p:txBody>
      </p:sp>
      <p:sp>
        <p:nvSpPr>
          <p:cNvPr id="11" name="TextBox 10">
            <a:extLst>
              <a:ext uri="{FF2B5EF4-FFF2-40B4-BE49-F238E27FC236}">
                <a16:creationId xmlns:a16="http://schemas.microsoft.com/office/drawing/2014/main" id="{B6BA63DF-8830-8641-A035-C71BBCE1D21D}"/>
              </a:ext>
            </a:extLst>
          </p:cNvPr>
          <p:cNvSpPr txBox="1"/>
          <p:nvPr/>
        </p:nvSpPr>
        <p:spPr>
          <a:xfrm>
            <a:off x="3542517" y="3541484"/>
            <a:ext cx="1554566" cy="707886"/>
          </a:xfrm>
          <a:prstGeom prst="rect">
            <a:avLst/>
          </a:prstGeom>
          <a:noFill/>
        </p:spPr>
        <p:txBody>
          <a:bodyPr wrap="square" rtlCol="0">
            <a:spAutoFit/>
          </a:bodyPr>
          <a:lstStyle/>
          <a:p>
            <a:pPr algn="ctr"/>
            <a:r>
              <a:rPr lang="en-US" sz="4000" b="1">
                <a:solidFill>
                  <a:srgbClr val="F67D26"/>
                </a:solidFill>
                <a:latin typeface="Montserrat" panose="00000500000000000000" pitchFamily="2" charset="0"/>
              </a:rPr>
              <a:t>9</a:t>
            </a:r>
            <a:endParaRPr lang="en-US" sz="3600" b="1">
              <a:solidFill>
                <a:srgbClr val="F67D26"/>
              </a:solidFill>
              <a:latin typeface="Montserrat" panose="00000500000000000000" pitchFamily="2" charset="0"/>
            </a:endParaRPr>
          </a:p>
        </p:txBody>
      </p:sp>
      <p:sp>
        <p:nvSpPr>
          <p:cNvPr id="13" name="Rectangle 12">
            <a:extLst>
              <a:ext uri="{FF2B5EF4-FFF2-40B4-BE49-F238E27FC236}">
                <a16:creationId xmlns:a16="http://schemas.microsoft.com/office/drawing/2014/main" id="{C2C7755D-6CAD-B749-8BBC-4281706EB7B6}"/>
              </a:ext>
            </a:extLst>
          </p:cNvPr>
          <p:cNvSpPr/>
          <p:nvPr/>
        </p:nvSpPr>
        <p:spPr>
          <a:xfrm>
            <a:off x="1193620" y="4089354"/>
            <a:ext cx="6573656" cy="369332"/>
          </a:xfrm>
          <a:prstGeom prst="rect">
            <a:avLst/>
          </a:prstGeom>
        </p:spPr>
        <p:txBody>
          <a:bodyPr wrap="square">
            <a:spAutoFit/>
          </a:bodyPr>
          <a:lstStyle/>
          <a:p>
            <a:pPr algn="ctr"/>
            <a:r>
              <a:rPr lang="en-US">
                <a:solidFill>
                  <a:schemeClr val="bg1"/>
                </a:solidFill>
                <a:latin typeface="Montserrat" panose="00000500000000000000" pitchFamily="2" charset="0"/>
              </a:rPr>
              <a:t>major areas of emphasis</a:t>
            </a:r>
          </a:p>
        </p:txBody>
      </p:sp>
      <p:sp>
        <p:nvSpPr>
          <p:cNvPr id="9" name="Title 8">
            <a:extLst>
              <a:ext uri="{FF2B5EF4-FFF2-40B4-BE49-F238E27FC236}">
                <a16:creationId xmlns:a16="http://schemas.microsoft.com/office/drawing/2014/main" id="{95F4E1B1-4878-4017-900B-FA518ADADE89}"/>
              </a:ext>
            </a:extLst>
          </p:cNvPr>
          <p:cNvSpPr>
            <a:spLocks noGrp="1"/>
          </p:cNvSpPr>
          <p:nvPr>
            <p:ph type="title"/>
          </p:nvPr>
        </p:nvSpPr>
        <p:spPr>
          <a:xfrm>
            <a:off x="457200" y="309413"/>
            <a:ext cx="8229600" cy="827357"/>
          </a:xfrm>
        </p:spPr>
        <p:txBody>
          <a:bodyPr anchor="t"/>
          <a:lstStyle/>
          <a:p>
            <a:pPr>
              <a:lnSpc>
                <a:spcPct val="75301"/>
              </a:lnSpc>
            </a:pPr>
            <a:r>
              <a:rPr lang="en-US" b="1"/>
              <a:t>Joint Office of Energy and Transportation</a:t>
            </a:r>
            <a:endParaRPr lang="en-US"/>
          </a:p>
        </p:txBody>
      </p:sp>
    </p:spTree>
    <p:extLst>
      <p:ext uri="{BB962C8B-B14F-4D97-AF65-F5344CB8AC3E}">
        <p14:creationId xmlns:p14="http://schemas.microsoft.com/office/powerpoint/2010/main" val="2141323449"/>
      </p:ext>
    </p:extLst>
  </p:cSld>
  <p:clrMapOvr>
    <a:masterClrMapping/>
  </p:clrMapOvr>
</p:sld>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ointOffice_presentationTemplate.potx" id="{B998D008-7948-46A0-8DBD-B8DCC1539368}" vid="{20A4CF8E-B2B2-4C7D-AF10-F8E29837271B}"/>
    </a:ext>
  </a:extLst>
</a:theme>
</file>

<file path=ppt/theme/theme2.xml><?xml version="1.0" encoding="utf-8"?>
<a:theme xmlns:a="http://schemas.openxmlformats.org/drawingml/2006/main" name="1_Joint 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oint Office Theme" id="{E8672FB1-34A7-401B-AB56-7EC48643C1F1}" vid="{9444D862-319D-41B9-80FE-A77B0A3793B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iled Document" ma:contentTypeID="0x0101006E56B4D1795A2E4DB2F0B01679ED314A00D9EEA3871B2F2249BFED1F3C498698D3" ma:contentTypeVersion="104" ma:contentTypeDescription="" ma:contentTypeScope="" ma:versionID="af36f7e74e74ef990dd05cce6b64a949">
  <xsd:schema xmlns:xsd="http://www.w3.org/2001/XMLSchema" xmlns:xs="http://www.w3.org/2001/XMLSchema" xmlns:p="http://schemas.microsoft.com/office/2006/metadata/properties" xmlns:ns1="http://schemas.microsoft.com/sharepoint/v3" xmlns:ns2="dc463f71-b30c-4ab2-9473-d307f9d35888" targetNamespace="http://schemas.microsoft.com/office/2006/metadata/properties" ma:root="true" ma:fieldsID="c67bbc6b01ef53d9eb67ed595f238aeb" ns1:_="" ns2:_="">
    <xsd:import namespace="http://schemas.microsoft.com/sharepoint/v3"/>
    <xsd:import namespace="dc463f71-b30c-4ab2-9473-d307f9d35888"/>
    <xsd:element name="properties">
      <xsd:complexType>
        <xsd:sequence>
          <xsd:element name="documentManagement">
            <xsd:complexType>
              <xsd:all>
                <xsd:element ref="ns2:IsConfidential" minOccurs="0"/>
                <xsd:element ref="ns2:IsHighlyConfidential" minOccurs="0"/>
                <xsd:element ref="ns2:Date1" minOccurs="0"/>
                <xsd:element ref="ns2:DocketNumber" minOccurs="0"/>
                <xsd:element ref="ns2:DocumentSetType" minOccurs="0"/>
                <xsd:element ref="ns2:IndustryCode" minOccurs="0"/>
                <xsd:element ref="ns2:CaseType" minOccurs="0"/>
                <xsd:element ref="ns2:CaseStatus" minOccurs="0"/>
                <xsd:element ref="ns2:AgendaOrder" minOccurs="0"/>
                <xsd:element ref="ns2:DelegatedOrder" minOccurs="0"/>
                <xsd:element ref="ns2:IsDocumentOrder" minOccurs="0"/>
                <xsd:element ref="ns2:CaseCompanyNames" minOccurs="0"/>
                <xsd:element ref="ns2:OpenedDate" minOccurs="0"/>
                <xsd:element ref="ns2:Prefix" minOccurs="0"/>
                <xsd:element ref="ns2:Visibility" minOccurs="0"/>
                <xsd:element ref="ns1:Nickname" minOccurs="0"/>
                <xsd:element ref="ns2:Significan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ickname" ma:index="17" nillable="true" ma:displayName="Nickname" ma:internalName="Nick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63f71-b30c-4ab2-9473-d307f9d35888" elementFormDefault="qualified">
    <xsd:import namespace="http://schemas.microsoft.com/office/2006/documentManagement/types"/>
    <xsd:import namespace="http://schemas.microsoft.com/office/infopath/2007/PartnerControls"/>
    <xsd:element name="IsConfidential" ma:index="2" nillable="true" ma:displayName="Is Confidential" ma:default="0" ma:internalName="IsConfidential" ma:readOnly="false">
      <xsd:simpleType>
        <xsd:restriction base="dms:Boolean"/>
      </xsd:simpleType>
    </xsd:element>
    <xsd:element name="IsHighlyConfidential" ma:index="3" nillable="true" ma:displayName="Is Highly Confidential" ma:default="0" ma:internalName="IsHighlyConfidential" ma:readOnly="false">
      <xsd:simpleType>
        <xsd:restriction base="dms:Boolean"/>
      </xsd:simpleType>
    </xsd:element>
    <xsd:element name="Date1" ma:index="4" nillable="true" ma:displayName="Date" ma:default="[today]" ma:description="Date the document set was requested" ma:format="DateOnly" ma:internalName="Date1" ma:readOnly="false">
      <xsd:simpleType>
        <xsd:restriction base="dms:DateTime"/>
      </xsd:simpleType>
    </xsd:element>
    <xsd:element name="DocketNumber" ma:index="5" nillable="true" ma:displayName="Docket Number" ma:internalName="DocketNumber" ma:readOnly="false">
      <xsd:simpleType>
        <xsd:restriction base="dms:Text">
          <xsd:maxLength value="255"/>
        </xsd:restriction>
      </xsd:simpleType>
    </xsd:element>
    <xsd:element name="DocumentSetType" ma:index="6" nillable="true" ma:displayName="Document Set Type" ma:internalName="DocumentSetType" ma:readOnly="false">
      <xsd:simpleType>
        <xsd:restriction base="dms:Text">
          <xsd:maxLength value="255"/>
        </xsd:restriction>
      </xsd:simpleType>
    </xsd:element>
    <xsd:element name="IndustryCode" ma:index="7" nillable="true" ma:displayName="Industry Code" ma:internalName="IndustryCode" ma:readOnly="false">
      <xsd:simpleType>
        <xsd:restriction base="dms:Text">
          <xsd:maxLength value="255"/>
        </xsd:restriction>
      </xsd:simpleType>
    </xsd:element>
    <xsd:element name="CaseType" ma:index="8" nillable="true" ma:displayName="CaseType" ma:internalName="CaseType" ma:readOnly="false">
      <xsd:simpleType>
        <xsd:restriction base="dms:Text">
          <xsd:maxLength value="255"/>
        </xsd:restriction>
      </xsd:simpleType>
    </xsd:element>
    <xsd:element name="CaseStatus" ma:index="9" nillable="true" ma:displayName="CaseStatus" ma:internalName="CaseStatus" ma:readOnly="false">
      <xsd:simpleType>
        <xsd:restriction base="dms:Text">
          <xsd:maxLength value="255"/>
        </xsd:restriction>
      </xsd:simpleType>
    </xsd:element>
    <xsd:element name="AgendaOrder" ma:index="10" nillable="true" ma:displayName="Agenda Order" ma:default="0" ma:internalName="AgendaOrder" ma:readOnly="false">
      <xsd:simpleType>
        <xsd:restriction base="dms:Boolean"/>
      </xsd:simpleType>
    </xsd:element>
    <xsd:element name="DelegatedOrder" ma:index="11" nillable="true" ma:displayName="DelegatedOrder" ma:default="0" ma:description="Is this a delegated order?" ma:internalName="DelegatedOrder" ma:readOnly="false">
      <xsd:simpleType>
        <xsd:restriction base="dms:Boolean"/>
      </xsd:simpleType>
    </xsd:element>
    <xsd:element name="IsDocumentOrder" ma:index="12" nillable="true" ma:displayName="IsDocumentOrder" ma:default="0" ma:internalName="IsDocumentOrder" ma:readOnly="false">
      <xsd:simpleType>
        <xsd:restriction base="dms:Boolean"/>
      </xsd:simpleType>
    </xsd:element>
    <xsd:element name="CaseCompanyNames" ma:index="13" nillable="true" ma:displayName="Company Names" ma:description="Company names delimited by ;" ma:internalName="CaseCompanyNames" ma:readOnly="false">
      <xsd:simpleType>
        <xsd:restriction base="dms:Note">
          <xsd:maxLength value="255"/>
        </xsd:restriction>
      </xsd:simpleType>
    </xsd:element>
    <xsd:element name="OpenedDate" ma:index="14" nillable="true" ma:displayName="OpenedDate" ma:format="DateOnly" ma:internalName="OpenedDate">
      <xsd:simpleType>
        <xsd:restriction base="dms:DateTime"/>
      </xsd:simpleType>
    </xsd:element>
    <xsd:element name="Prefix" ma:index="15" nillable="true" ma:displayName="Prefix" ma:description="Docket number prefix" ma:internalName="Prefix">
      <xsd:simpleType>
        <xsd:restriction base="dms:Text">
          <xsd:maxLength value="255"/>
        </xsd:restriction>
      </xsd:simpleType>
    </xsd:element>
    <xsd:element name="Visibility" ma:index="16" nillable="true" ma:displayName="Visibility" ma:default="Full Visibility" ma:format="Dropdown" ma:internalName="Visibility" ma:readOnly="false">
      <xsd:simpleType>
        <xsd:restriction base="dms:Choice">
          <xsd:enumeration value="Full Visibility"/>
        </xsd:restriction>
      </xsd:simpleType>
    </xsd:element>
    <xsd:element name="SignificantOrder" ma:index="24" nillable="true" ma:displayName="SignificantOrder" ma:default="0" ma:description="Whether this document set contains a significant order" ma:internalName="SignificantOrd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refix xmlns="dc463f71-b30c-4ab2-9473-d307f9d35888">UE</Prefix>
    <DocumentSetType xmlns="dc463f71-b30c-4ab2-9473-d307f9d35888">Presentation</DocumentSetType>
    <Visibility xmlns="dc463f71-b30c-4ab2-9473-d307f9d35888">Full Visibility</Visibility>
    <IsConfidential xmlns="dc463f71-b30c-4ab2-9473-d307f9d35888">false</IsConfidential>
    <AgendaOrder xmlns="dc463f71-b30c-4ab2-9473-d307f9d35888">false</AgendaOrder>
    <CaseType xmlns="dc463f71-b30c-4ab2-9473-d307f9d35888">Rulemaking</CaseType>
    <IndustryCode xmlns="dc463f71-b30c-4ab2-9473-d307f9d35888">140</IndustryCode>
    <CaseStatus xmlns="dc463f71-b30c-4ab2-9473-d307f9d35888">Pending</CaseStatus>
    <OpenedDate xmlns="dc463f71-b30c-4ab2-9473-d307f9d35888">2016-06-08T07:00:00+00:00</OpenedDate>
    <SignificantOrder xmlns="dc463f71-b30c-4ab2-9473-d307f9d35888">false</SignificantOrder>
    <Date1 xmlns="dc463f71-b30c-4ab2-9473-d307f9d35888">2024-06-28T07:00:00+00:00</Date1>
    <IsDocumentOrder xmlns="dc463f71-b30c-4ab2-9473-d307f9d35888">false</IsDocumentOrder>
    <IsHighlyConfidential xmlns="dc463f71-b30c-4ab2-9473-d307f9d35888">false</IsHighlyConfidential>
    <CaseCompanyNames xmlns="dc463f71-b30c-4ab2-9473-d307f9d35888" xsi:nil="true"/>
    <Nickname xmlns="http://schemas.microsoft.com/sharepoint/v3" xsi:nil="true"/>
    <DocketNumber xmlns="dc463f71-b30c-4ab2-9473-d307f9d35888">160799</DocketNumber>
    <DelegatedOrder xmlns="dc463f71-b30c-4ab2-9473-d307f9d35888">false</DelegatedOrd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015f1b76-b32e-440f-80a7-f0ca4d8a872c" ContentTypeId="0x0101006E56B4D1795A2E4DB2F0B01679ED314A" PreviousValue="true"/>
</file>

<file path=customXml/itemProps1.xml><?xml version="1.0" encoding="utf-8"?>
<ds:datastoreItem xmlns:ds="http://schemas.openxmlformats.org/officeDocument/2006/customXml" ds:itemID="{CACD1556-0498-4F39-8C18-3B79FC8F502C}"/>
</file>

<file path=customXml/itemProps2.xml><?xml version="1.0" encoding="utf-8"?>
<ds:datastoreItem xmlns:ds="http://schemas.openxmlformats.org/officeDocument/2006/customXml" ds:itemID="{B33131A0-05BE-487C-8C02-0453EDE790BF}">
  <ds:schemaRefs>
    <ds:schemaRef ds:uri="0a20205c-0631-4ff0-81c6-46eee12fe7e9"/>
    <ds:schemaRef ds:uri="45586b8d-cf79-482f-b8f4-38ad0fd0bb8b"/>
    <ds:schemaRef ds:uri="b078a8c4-3a19-4d0d-8bf4-ceaf701cb0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5979377-1C61-4B8C-8931-951C3FDA3889}">
  <ds:schemaRefs>
    <ds:schemaRef ds:uri="http://schemas.microsoft.com/sharepoint/v3/contenttype/forms"/>
  </ds:schemaRefs>
</ds:datastoreItem>
</file>

<file path=customXml/itemProps4.xml><?xml version="1.0" encoding="utf-8"?>
<ds:datastoreItem xmlns:ds="http://schemas.openxmlformats.org/officeDocument/2006/customXml" ds:itemID="{1BB34BE4-E10B-48FC-A188-F6D3A4042D8F}"/>
</file>

<file path=docProps/app.xml><?xml version="1.0" encoding="utf-8"?>
<Properties xmlns="http://schemas.openxmlformats.org/officeDocument/2006/extended-properties" xmlns:vt="http://schemas.openxmlformats.org/officeDocument/2006/docPropsVTypes">
  <Template>JointOffice_presentationTemplate</Template>
  <TotalTime>1536</TotalTime>
  <Words>4735</Words>
  <Application>Microsoft Office PowerPoint</Application>
  <PresentationFormat>On-screen Show (16:9)</PresentationFormat>
  <Paragraphs>485</Paragraphs>
  <Slides>38</Slides>
  <Notes>33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Avenir Next LT Pro</vt:lpstr>
      <vt:lpstr>Montserrat</vt:lpstr>
      <vt:lpstr>proxima-nova</vt:lpstr>
      <vt:lpstr>Wingdings</vt:lpstr>
      <vt:lpstr>Calibri Light</vt:lpstr>
      <vt:lpstr>Montserrat Light</vt:lpstr>
      <vt:lpstr>Karla</vt:lpstr>
      <vt:lpstr>Calibri</vt:lpstr>
      <vt:lpstr>arial</vt:lpstr>
      <vt:lpstr>arial</vt:lpstr>
      <vt:lpstr>Office Theme</vt:lpstr>
      <vt:lpstr>1_Joint Office Theme</vt:lpstr>
      <vt:lpstr>Building a Future Where Everyone  Can Ride and Drive Electric</vt:lpstr>
      <vt:lpstr>Agenda</vt:lpstr>
      <vt:lpstr>Federal Approach Overview</vt:lpstr>
      <vt:lpstr>U.S. National Blueprint for Transportation Decarbonization</vt:lpstr>
      <vt:lpstr>PowerPoint Presentation</vt:lpstr>
      <vt:lpstr>PowerPoint Presentation</vt:lpstr>
      <vt:lpstr>The Biden Administration is prioritizing building a network of 500,000 public chargers by 2030</vt:lpstr>
      <vt:lpstr>Joint Office Overview and Priorities</vt:lpstr>
      <vt:lpstr>Joint Office of Energy and Transportation</vt:lpstr>
      <vt:lpstr>Mission and Vision</vt:lpstr>
      <vt:lpstr>We are tackling the overarching challenges to build a reliable, convenient national charging network</vt:lpstr>
      <vt:lpstr>BIL Programs Supported by the Joint Office</vt:lpstr>
      <vt:lpstr>Notable Recent Accomplishments</vt:lpstr>
      <vt:lpstr>CFI round 2 is open!</vt:lpstr>
      <vt:lpstr>PowerPoint Presentation</vt:lpstr>
      <vt:lpstr>PowerPoint Presentation</vt:lpstr>
      <vt:lpstr>Joint Office Structure</vt:lpstr>
      <vt:lpstr>The Issue: EV Charger Service Load Request </vt:lpstr>
      <vt:lpstr>Innovative Queue Management Solutions (iQMS)</vt:lpstr>
      <vt:lpstr>Equity and Justice40</vt:lpstr>
      <vt:lpstr>Justice40 Initiative—Primary Elements and Questions</vt:lpstr>
      <vt:lpstr>National EV Charging Infrastructure Could Provide Multiple Benefits to Disadvantaged Communities</vt:lpstr>
      <vt:lpstr>Equity and Justice40 Initiative Considerations</vt:lpstr>
      <vt:lpstr>EV Charging Justice40 Map</vt:lpstr>
      <vt:lpstr>PowerPoint Presentation</vt:lpstr>
      <vt:lpstr>RECENT RESOURCES</vt:lpstr>
      <vt:lpstr>Major Insights from JUST Lab Consortium resources on Equity in EV Infrastructure Deployment</vt:lpstr>
      <vt:lpstr>RECENT RESOURCES</vt:lpstr>
      <vt:lpstr>JUST Lab Consortium Equity Taxonomy of Technical Resources (JET)</vt:lpstr>
      <vt:lpstr>RECENT RESOURCES</vt:lpstr>
      <vt:lpstr>RECENT RESOURCES</vt:lpstr>
      <vt:lpstr>Other Joint Office-Supported  Resources and Tools</vt:lpstr>
      <vt:lpstr>COMMUNITY CHARGING WHITEPAPER</vt:lpstr>
      <vt:lpstr>Public EV Charging Infrastructure Playbook</vt:lpstr>
      <vt:lpstr>In 2030, there is a need for 1.2 million public charging ports, and 85% of ports will provide Level 2 charging </vt:lpstr>
      <vt:lpstr>Partnerships with the National Labs have created a wealth of available information on DriveElectric.gov</vt:lpstr>
      <vt:lpstr>Key  Takeaways: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PowerPoint presentation template for newer wide-screen monitors and TVs.</dc:subject>
  <dc:creator>Allerhand, Joanna</dc:creator>
  <cp:keywords/>
  <dc:description/>
  <cp:lastModifiedBy>Traut, Elizabeth</cp:lastModifiedBy>
  <cp:revision>1</cp:revision>
  <cp:lastPrinted>2018-01-04T20:30:58Z</cp:lastPrinted>
  <dcterms:created xsi:type="dcterms:W3CDTF">2022-09-21T15:56:46Z</dcterms:created>
  <dcterms:modified xsi:type="dcterms:W3CDTF">2024-06-28T03:11:44Z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0x0101006E56B4D1795A2E4DB2F0B01679ED314A00D9EEA3871B2F2249BFED1F3C498698D3</vt:lpwstr>
  </property>
  <property fmtid="{D5CDD505-2E9C-101B-9397-08002B2CF9AE}" pid="3" name="MediaServiceImageTags">
    <vt:lpwstr/>
  </property>
  <property fmtid="{D5CDD505-2E9C-101B-9397-08002B2CF9AE}" pid="4" name="MSIP_Label_95965d95-ecc0-4720-b759-1f33c42ed7da_Enabled">
    <vt:lpwstr>true</vt:lpwstr>
  </property>
  <property fmtid="{D5CDD505-2E9C-101B-9397-08002B2CF9AE}" pid="5" name="MSIP_Label_95965d95-ecc0-4720-b759-1f33c42ed7da_SetDate">
    <vt:lpwstr>2024-05-06T21:41:26Z</vt:lpwstr>
  </property>
  <property fmtid="{D5CDD505-2E9C-101B-9397-08002B2CF9AE}" pid="6" name="MSIP_Label_95965d95-ecc0-4720-b759-1f33c42ed7da_Method">
    <vt:lpwstr>Standard</vt:lpwstr>
  </property>
  <property fmtid="{D5CDD505-2E9C-101B-9397-08002B2CF9AE}" pid="7" name="MSIP_Label_95965d95-ecc0-4720-b759-1f33c42ed7da_Name">
    <vt:lpwstr>General</vt:lpwstr>
  </property>
  <property fmtid="{D5CDD505-2E9C-101B-9397-08002B2CF9AE}" pid="8" name="MSIP_Label_95965d95-ecc0-4720-b759-1f33c42ed7da_SiteId">
    <vt:lpwstr>a0f29d7e-28cd-4f54-8442-7885aee7c080</vt:lpwstr>
  </property>
  <property fmtid="{D5CDD505-2E9C-101B-9397-08002B2CF9AE}" pid="9" name="MSIP_Label_95965d95-ecc0-4720-b759-1f33c42ed7da_ActionId">
    <vt:lpwstr>048cf3a5-df3a-4f59-9a06-b2a6aed773b9</vt:lpwstr>
  </property>
  <property fmtid="{D5CDD505-2E9C-101B-9397-08002B2CF9AE}" pid="10" name="MSIP_Label_95965d95-ecc0-4720-b759-1f33c42ed7da_ContentBits">
    <vt:lpwstr>0</vt:lpwstr>
  </property>
  <property fmtid="{D5CDD505-2E9C-101B-9397-08002B2CF9AE}" pid="11" name="_docset_NoMedatataSyncRequired">
    <vt:lpwstr>False</vt:lpwstr>
  </property>
</Properties>
</file>